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63"/>
  </p:notesMasterIdLst>
  <p:sldIdLst>
    <p:sldId id="364" r:id="rId2"/>
    <p:sldId id="797" r:id="rId3"/>
    <p:sldId id="803" r:id="rId4"/>
    <p:sldId id="798" r:id="rId5"/>
    <p:sldId id="799" r:id="rId6"/>
    <p:sldId id="821" r:id="rId7"/>
    <p:sldId id="800" r:id="rId8"/>
    <p:sldId id="801" r:id="rId9"/>
    <p:sldId id="823" r:id="rId10"/>
    <p:sldId id="847" r:id="rId11"/>
    <p:sldId id="810" r:id="rId12"/>
    <p:sldId id="811" r:id="rId13"/>
    <p:sldId id="822" r:id="rId14"/>
    <p:sldId id="756" r:id="rId15"/>
    <p:sldId id="770" r:id="rId16"/>
    <p:sldId id="751" r:id="rId17"/>
    <p:sldId id="812" r:id="rId18"/>
    <p:sldId id="804" r:id="rId19"/>
    <p:sldId id="774" r:id="rId20"/>
    <p:sldId id="865" r:id="rId21"/>
    <p:sldId id="862" r:id="rId22"/>
    <p:sldId id="864" r:id="rId23"/>
    <p:sldId id="866" r:id="rId24"/>
    <p:sldId id="867" r:id="rId25"/>
    <p:sldId id="832" r:id="rId26"/>
    <p:sldId id="834" r:id="rId27"/>
    <p:sldId id="868" r:id="rId28"/>
    <p:sldId id="869" r:id="rId29"/>
    <p:sldId id="835" r:id="rId30"/>
    <p:sldId id="837" r:id="rId31"/>
    <p:sldId id="870" r:id="rId32"/>
    <p:sldId id="871" r:id="rId33"/>
    <p:sldId id="809" r:id="rId34"/>
    <p:sldId id="806" r:id="rId35"/>
    <p:sldId id="807" r:id="rId36"/>
    <p:sldId id="808" r:id="rId37"/>
    <p:sldId id="805" r:id="rId38"/>
    <p:sldId id="848" r:id="rId39"/>
    <p:sldId id="849" r:id="rId40"/>
    <p:sldId id="850" r:id="rId41"/>
    <p:sldId id="851" r:id="rId42"/>
    <p:sldId id="852" r:id="rId43"/>
    <p:sldId id="872" r:id="rId44"/>
    <p:sldId id="873" r:id="rId45"/>
    <p:sldId id="853" r:id="rId46"/>
    <p:sldId id="854" r:id="rId47"/>
    <p:sldId id="874" r:id="rId48"/>
    <p:sldId id="875" r:id="rId49"/>
    <p:sldId id="855" r:id="rId50"/>
    <p:sldId id="856" r:id="rId51"/>
    <p:sldId id="876" r:id="rId52"/>
    <p:sldId id="877" r:id="rId53"/>
    <p:sldId id="857" r:id="rId54"/>
    <p:sldId id="878" r:id="rId55"/>
    <p:sldId id="858" r:id="rId56"/>
    <p:sldId id="879" r:id="rId57"/>
    <p:sldId id="859" r:id="rId58"/>
    <p:sldId id="880" r:id="rId59"/>
    <p:sldId id="860" r:id="rId60"/>
    <p:sldId id="861" r:id="rId61"/>
    <p:sldId id="311" r:id="rId62"/>
  </p:sldIdLst>
  <p:sldSz cx="10059988" cy="7773988"/>
  <p:notesSz cx="7315200" cy="9601200"/>
  <p:defaultTextStyle>
    <a:defPPr>
      <a:defRPr lang="en-US"/>
    </a:defPPr>
    <a:lvl1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1pPr>
    <a:lvl2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2pPr>
    <a:lvl3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3pPr>
    <a:lvl4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4pPr>
    <a:lvl5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5pPr>
    <a:lvl6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44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
          <p15:clr>
            <a:srgbClr val="A4A3A4"/>
          </p15:clr>
        </p15:guide>
        <p15:guide id="2" orient="horz" pos="589">
          <p15:clr>
            <a:srgbClr val="A4A3A4"/>
          </p15:clr>
        </p15:guide>
        <p15:guide id="3" orient="horz" pos="813">
          <p15:clr>
            <a:srgbClr val="A4A3A4"/>
          </p15:clr>
        </p15:guide>
        <p15:guide id="4" orient="horz" pos="4403">
          <p15:clr>
            <a:srgbClr val="A4A3A4"/>
          </p15:clr>
        </p15:guide>
        <p15:guide id="5" orient="horz" pos="4762">
          <p15:clr>
            <a:srgbClr val="A4A3A4"/>
          </p15:clr>
        </p15:guide>
        <p15:guide id="6" orient="horz" pos="2647">
          <p15:clr>
            <a:srgbClr val="A4A3A4"/>
          </p15:clr>
        </p15:guide>
        <p15:guide id="7" orient="horz" pos="2545">
          <p15:clr>
            <a:srgbClr val="A4A3A4"/>
          </p15:clr>
        </p15:guide>
        <p15:guide id="8" orient="horz" pos="2641">
          <p15:clr>
            <a:srgbClr val="A4A3A4"/>
          </p15:clr>
        </p15:guide>
        <p15:guide id="9" orient="horz" pos="2557">
          <p15:clr>
            <a:srgbClr val="A4A3A4"/>
          </p15:clr>
        </p15:guide>
        <p15:guide id="10" orient="horz" pos="2544">
          <p15:clr>
            <a:srgbClr val="A4A3A4"/>
          </p15:clr>
        </p15:guide>
        <p15:guide id="11" orient="horz" pos="1098">
          <p15:clr>
            <a:srgbClr val="A4A3A4"/>
          </p15:clr>
        </p15:guide>
        <p15:guide id="12" pos="170">
          <p15:clr>
            <a:srgbClr val="A4A3A4"/>
          </p15:clr>
        </p15:guide>
        <p15:guide id="13" pos="6170">
          <p15:clr>
            <a:srgbClr val="A4A3A4"/>
          </p15:clr>
        </p15:guide>
        <p15:guide id="14" pos="3214">
          <p15:clr>
            <a:srgbClr val="A4A3A4"/>
          </p15:clr>
        </p15:guide>
        <p15:guide id="15" pos="3121">
          <p15:clr>
            <a:srgbClr val="A4A3A4"/>
          </p15:clr>
        </p15:guide>
        <p15:guide id="16" pos="2096">
          <p15:clr>
            <a:srgbClr val="A4A3A4"/>
          </p15:clr>
        </p15:guide>
        <p15:guide id="17" pos="2211">
          <p15:clr>
            <a:srgbClr val="A4A3A4"/>
          </p15:clr>
        </p15:guide>
        <p15:guide id="18" pos="4136">
          <p15:clr>
            <a:srgbClr val="A4A3A4"/>
          </p15:clr>
        </p15:guide>
        <p15:guide id="19" pos="4246">
          <p15:clr>
            <a:srgbClr val="A4A3A4"/>
          </p15:clr>
        </p15:guide>
        <p15:guide id="20" pos="1920">
          <p15:clr>
            <a:srgbClr val="A4A3A4"/>
          </p15:clr>
        </p15:guide>
        <p15:guide id="21" pos="1794">
          <p15:clr>
            <a:srgbClr val="A4A3A4"/>
          </p15:clr>
        </p15:guide>
        <p15:guide id="22" pos="3002">
          <p15:clr>
            <a:srgbClr val="A4A3A4"/>
          </p15:clr>
        </p15:guide>
        <p15:guide id="23" pos="1164">
          <p15:clr>
            <a:srgbClr val="A4A3A4"/>
          </p15:clr>
        </p15:guide>
      </p15:sldGuideLst>
    </p:ext>
    <p:ext uri="{2D200454-40CA-4A62-9FC3-DE9A4176ACB9}">
      <p15:notesGuideLst xmlns:p15="http://schemas.microsoft.com/office/powerpoint/2012/main">
        <p15:guide id="1" orient="horz" pos="3123" userDrawn="1">
          <p15:clr>
            <a:srgbClr val="A4A3A4"/>
          </p15:clr>
        </p15:guide>
        <p15:guide id="2" pos="2404" userDrawn="1">
          <p15:clr>
            <a:srgbClr val="A4A3A4"/>
          </p15:clr>
        </p15:guide>
        <p15:guide id="3" orient="horz" pos="3024" userDrawn="1">
          <p15:clr>
            <a:srgbClr val="A4A3A4"/>
          </p15:clr>
        </p15:guide>
        <p15:guide id="4"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A5A5A"/>
    <a:srgbClr val="FFFF99"/>
    <a:srgbClr val="0000FF"/>
    <a:srgbClr val="BFDF95"/>
    <a:srgbClr val="A13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CEF6447A-24EA-4742-A8FB-1DF080B5CEFA}" styleName="Davenport Table">
    <a:wholeTbl>
      <a:tcTxStyle>
        <a:fontRef idx="minor">
          <a:prstClr val="black"/>
        </a:fontRef>
        <a:schemeClr val="dk1"/>
      </a:tcTxStyle>
      <a:tcStyle>
        <a:tcBdr>
          <a:left>
            <a:ln>
              <a:noFill/>
            </a:ln>
          </a:left>
          <a:right>
            <a:ln>
              <a:noFill/>
            </a:ln>
          </a:right>
          <a:top>
            <a:ln w="12700" cmpd="sng">
              <a:solidFill>
                <a:schemeClr val="accent2"/>
              </a:solidFill>
            </a:ln>
          </a:top>
          <a:bottom>
            <a:ln w="12700" cmpd="sng">
              <a:solidFill>
                <a:schemeClr val="accent2"/>
              </a:solidFill>
            </a:ln>
          </a:bottom>
          <a:insideH>
            <a:ln w="6350" cmpd="sng">
              <a:solidFill>
                <a:schemeClr val="dk2"/>
              </a:solidFill>
            </a:ln>
          </a:insideH>
          <a:insideV>
            <a:ln>
              <a:noFill/>
            </a:ln>
          </a:insideV>
        </a:tcBdr>
        <a:fill>
          <a:solidFill>
            <a:schemeClr val="lt1"/>
          </a:solidFill>
        </a:fill>
      </a:tcStyle>
    </a:wholeTbl>
    <a:band1H>
      <a:tcStyle>
        <a:tcBdr/>
        <a:fill>
          <a:solidFill>
            <a:schemeClr val="lt2"/>
          </a:solidFill>
        </a:fill>
      </a:tcStyle>
    </a:band1H>
    <a:band2H>
      <a:tcStyle>
        <a:tcBdr/>
      </a:tcStyle>
    </a:band2H>
    <a:band1V>
      <a:tcStyle>
        <a:tcBdr/>
      </a:tcStyle>
    </a:band1V>
    <a:band2V>
      <a:tcStyle>
        <a:tcBdr/>
      </a:tcStyle>
    </a:band2V>
    <a:lastCol>
      <a:tcTxStyle>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12700" cmpd="sng">
              <a:solidFill>
                <a:schemeClr val="accent2"/>
              </a:solidFill>
            </a:ln>
          </a:top>
          <a:bottom>
            <a:ln w="12700" cmpd="sng">
              <a:solidFill>
                <a:schemeClr val="accent2"/>
              </a:solidFill>
            </a:ln>
          </a:bottom>
        </a:tcBdr>
        <a:fill>
          <a:solidFill>
            <a:srgbClr val="DEDEDE"/>
          </a:solidFill>
        </a:fill>
      </a:tcStyle>
    </a:lastRow>
    <a:firstRow>
      <a:tcTxStyle b="on">
        <a:fontRef idx="minor">
          <a:prstClr val="black"/>
        </a:fontRef>
        <a:schemeClr val="dk1"/>
      </a:tcTxStyle>
      <a:tcStyle>
        <a:tcBdr>
          <a:top>
            <a:ln w="12700" cmpd="sng">
              <a:solidFill>
                <a:schemeClr val="accent2"/>
              </a:solidFill>
            </a:ln>
          </a:top>
          <a:bottom>
            <a:ln w="12700" cmpd="sng">
              <a:solidFill>
                <a:schemeClr val="accent2"/>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75" autoAdjust="0"/>
    <p:restoredTop sz="93256" autoAdjust="0"/>
  </p:normalViewPr>
  <p:slideViewPr>
    <p:cSldViewPr snapToGrid="0" showGuides="1">
      <p:cViewPr varScale="1">
        <p:scale>
          <a:sx n="90" d="100"/>
          <a:sy n="90" d="100"/>
        </p:scale>
        <p:origin x="618" y="84"/>
      </p:cViewPr>
      <p:guideLst>
        <p:guide orient="horz" pos="181"/>
        <p:guide orient="horz" pos="589"/>
        <p:guide orient="horz" pos="813"/>
        <p:guide orient="horz" pos="4403"/>
        <p:guide orient="horz" pos="4762"/>
        <p:guide orient="horz" pos="2647"/>
        <p:guide orient="horz" pos="2545"/>
        <p:guide orient="horz" pos="2641"/>
        <p:guide orient="horz" pos="2557"/>
        <p:guide orient="horz" pos="2544"/>
        <p:guide orient="horz" pos="1098"/>
        <p:guide pos="170"/>
        <p:guide pos="6170"/>
        <p:guide pos="3214"/>
        <p:guide pos="3121"/>
        <p:guide pos="2096"/>
        <p:guide pos="2211"/>
        <p:guide pos="4136"/>
        <p:guide pos="4246"/>
        <p:guide pos="1920"/>
        <p:guide pos="1794"/>
        <p:guide pos="3002"/>
        <p:guide pos="1164"/>
      </p:guideLst>
    </p:cSldViewPr>
  </p:slideViewPr>
  <p:outlineViewPr>
    <p:cViewPr>
      <p:scale>
        <a:sx n="33" d="100"/>
        <a:sy n="33" d="100"/>
      </p:scale>
      <p:origin x="0" y="-7992"/>
    </p:cViewPr>
  </p:outlineViewPr>
  <p:notesTextViewPr>
    <p:cViewPr>
      <p:scale>
        <a:sx n="100" d="100"/>
        <a:sy n="100" d="100"/>
      </p:scale>
      <p:origin x="0" y="0"/>
    </p:cViewPr>
  </p:notesTextViewPr>
  <p:sorterViewPr>
    <p:cViewPr>
      <p:scale>
        <a:sx n="66" d="100"/>
        <a:sy n="66" d="100"/>
      </p:scale>
      <p:origin x="0" y="306"/>
    </p:cViewPr>
  </p:sorterViewPr>
  <p:notesViewPr>
    <p:cSldViewPr snapToGrid="0" showGuides="1">
      <p:cViewPr varScale="1">
        <p:scale>
          <a:sx n="82" d="100"/>
          <a:sy n="82" d="100"/>
        </p:scale>
        <p:origin x="-1338" y="-84"/>
      </p:cViewPr>
      <p:guideLst>
        <p:guide orient="horz" pos="3123"/>
        <p:guide pos="2404"/>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20" cy="480060"/>
          </a:xfrm>
          <a:prstGeom prst="rect">
            <a:avLst/>
          </a:prstGeom>
        </p:spPr>
        <p:txBody>
          <a:bodyPr vert="horz" lIns="94245" tIns="47126" rIns="94245" bIns="47126" rtlCol="0"/>
          <a:lstStyle>
            <a:lvl1pPr algn="l">
              <a:defRPr sz="1200"/>
            </a:lvl1pPr>
          </a:lstStyle>
          <a:p>
            <a:endParaRPr lang="en-US" dirty="0"/>
          </a:p>
        </p:txBody>
      </p:sp>
      <p:sp>
        <p:nvSpPr>
          <p:cNvPr id="3" name="Date Placeholder 2"/>
          <p:cNvSpPr>
            <a:spLocks noGrp="1"/>
          </p:cNvSpPr>
          <p:nvPr>
            <p:ph type="dt" idx="1"/>
          </p:nvPr>
        </p:nvSpPr>
        <p:spPr>
          <a:xfrm>
            <a:off x="4143590" y="1"/>
            <a:ext cx="3169920" cy="480060"/>
          </a:xfrm>
          <a:prstGeom prst="rect">
            <a:avLst/>
          </a:prstGeom>
        </p:spPr>
        <p:txBody>
          <a:bodyPr vert="horz" lIns="94245" tIns="47126" rIns="94245" bIns="47126" rtlCol="0"/>
          <a:lstStyle>
            <a:lvl1pPr algn="r">
              <a:defRPr sz="1200"/>
            </a:lvl1pPr>
          </a:lstStyle>
          <a:p>
            <a:fld id="{42CD7E8C-FE20-4A09-B202-BEA75A96BB0F}" type="datetimeFigureOut">
              <a:rPr lang="en-US" smtClean="0"/>
              <a:pPr/>
              <a:t>9/13/2018</a:t>
            </a:fld>
            <a:endParaRPr lang="en-US" dirty="0"/>
          </a:p>
        </p:txBody>
      </p:sp>
      <p:sp>
        <p:nvSpPr>
          <p:cNvPr id="4" name="Slide Image Placeholder 3"/>
          <p:cNvSpPr>
            <a:spLocks noGrp="1" noRot="1" noChangeAspect="1"/>
          </p:cNvSpPr>
          <p:nvPr>
            <p:ph type="sldImg" idx="2"/>
          </p:nvPr>
        </p:nvSpPr>
        <p:spPr>
          <a:xfrm>
            <a:off x="1328738" y="719138"/>
            <a:ext cx="4657725" cy="3600450"/>
          </a:xfrm>
          <a:prstGeom prst="rect">
            <a:avLst/>
          </a:prstGeom>
          <a:noFill/>
          <a:ln w="12700">
            <a:solidFill>
              <a:prstClr val="black"/>
            </a:solidFill>
          </a:ln>
        </p:spPr>
        <p:txBody>
          <a:bodyPr vert="horz" lIns="94245" tIns="47126" rIns="94245" bIns="47126"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4245" tIns="47126" rIns="94245" bIns="471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119475"/>
            <a:ext cx="3169920" cy="480060"/>
          </a:xfrm>
          <a:prstGeom prst="rect">
            <a:avLst/>
          </a:prstGeom>
        </p:spPr>
        <p:txBody>
          <a:bodyPr vert="horz" lIns="94245" tIns="47126" rIns="94245" bIns="471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4245" tIns="47126" rIns="94245" bIns="47126" rtlCol="0" anchor="b"/>
          <a:lstStyle>
            <a:lvl1pPr algn="r">
              <a:defRPr sz="1200"/>
            </a:lvl1pPr>
          </a:lstStyle>
          <a:p>
            <a:fld id="{68187434-6FB4-4E11-BDC5-C83DE5FC668C}" type="slidenum">
              <a:rPr lang="en-US" smtClean="0"/>
              <a:pPr/>
              <a:t>‹#›</a:t>
            </a:fld>
            <a:endParaRPr lang="en-US" dirty="0"/>
          </a:p>
        </p:txBody>
      </p:sp>
    </p:spTree>
    <p:extLst>
      <p:ext uri="{BB962C8B-B14F-4D97-AF65-F5344CB8AC3E}">
        <p14:creationId xmlns:p14="http://schemas.microsoft.com/office/powerpoint/2010/main" val="3123931694"/>
      </p:ext>
    </p:extLst>
  </p:cSld>
  <p:clrMap bg1="lt1" tx1="dk1" bg2="lt2" tx2="dk2" accent1="accent1" accent2="accent2" accent3="accent3" accent4="accent4" accent5="accent5" accent6="accent6" hlink="hlink" folHlink="folHlink"/>
  <p:notesStyle>
    <a:lvl1pPr marL="0" algn="l" defTabSz="1018367" rtl="0" eaLnBrk="1" latinLnBrk="0" hangingPunct="1">
      <a:defRPr sz="1300" kern="1200">
        <a:solidFill>
          <a:schemeClr val="tx1"/>
        </a:solidFill>
        <a:latin typeface="+mn-lt"/>
        <a:ea typeface="+mn-ea"/>
        <a:cs typeface="+mn-cs"/>
      </a:defRPr>
    </a:lvl1pPr>
    <a:lvl2pPr marL="509184" algn="l" defTabSz="1018367" rtl="0" eaLnBrk="1" latinLnBrk="0" hangingPunct="1">
      <a:defRPr sz="1300" kern="1200">
        <a:solidFill>
          <a:schemeClr val="tx1"/>
        </a:solidFill>
        <a:latin typeface="+mn-lt"/>
        <a:ea typeface="+mn-ea"/>
        <a:cs typeface="+mn-cs"/>
      </a:defRPr>
    </a:lvl2pPr>
    <a:lvl3pPr marL="1018367" algn="l" defTabSz="1018367" rtl="0" eaLnBrk="1" latinLnBrk="0" hangingPunct="1">
      <a:defRPr sz="1300" kern="1200">
        <a:solidFill>
          <a:schemeClr val="tx1"/>
        </a:solidFill>
        <a:latin typeface="+mn-lt"/>
        <a:ea typeface="+mn-ea"/>
        <a:cs typeface="+mn-cs"/>
      </a:defRPr>
    </a:lvl3pPr>
    <a:lvl4pPr marL="1527551" algn="l" defTabSz="1018367" rtl="0" eaLnBrk="1" latinLnBrk="0" hangingPunct="1">
      <a:defRPr sz="1300" kern="1200">
        <a:solidFill>
          <a:schemeClr val="tx1"/>
        </a:solidFill>
        <a:latin typeface="+mn-lt"/>
        <a:ea typeface="+mn-ea"/>
        <a:cs typeface="+mn-cs"/>
      </a:defRPr>
    </a:lvl4pPr>
    <a:lvl5pPr marL="2036735" algn="l" defTabSz="1018367" rtl="0" eaLnBrk="1" latinLnBrk="0" hangingPunct="1">
      <a:defRPr sz="1300" kern="1200">
        <a:solidFill>
          <a:schemeClr val="tx1"/>
        </a:solidFill>
        <a:latin typeface="+mn-lt"/>
        <a:ea typeface="+mn-ea"/>
        <a:cs typeface="+mn-cs"/>
      </a:defRPr>
    </a:lvl5pPr>
    <a:lvl6pPr marL="2545918" algn="l" defTabSz="1018367" rtl="0" eaLnBrk="1" latinLnBrk="0" hangingPunct="1">
      <a:defRPr sz="1300" kern="1200">
        <a:solidFill>
          <a:schemeClr val="tx1"/>
        </a:solidFill>
        <a:latin typeface="+mn-lt"/>
        <a:ea typeface="+mn-ea"/>
        <a:cs typeface="+mn-cs"/>
      </a:defRPr>
    </a:lvl6pPr>
    <a:lvl7pPr marL="3055102" algn="l" defTabSz="1018367" rtl="0" eaLnBrk="1" latinLnBrk="0" hangingPunct="1">
      <a:defRPr sz="1300" kern="1200">
        <a:solidFill>
          <a:schemeClr val="tx1"/>
        </a:solidFill>
        <a:latin typeface="+mn-lt"/>
        <a:ea typeface="+mn-ea"/>
        <a:cs typeface="+mn-cs"/>
      </a:defRPr>
    </a:lvl7pPr>
    <a:lvl8pPr marL="3564285" algn="l" defTabSz="1018367" rtl="0" eaLnBrk="1" latinLnBrk="0" hangingPunct="1">
      <a:defRPr sz="1300" kern="1200">
        <a:solidFill>
          <a:schemeClr val="tx1"/>
        </a:solidFill>
        <a:latin typeface="+mn-lt"/>
        <a:ea typeface="+mn-ea"/>
        <a:cs typeface="+mn-cs"/>
      </a:defRPr>
    </a:lvl8pPr>
    <a:lvl9pPr marL="4073469" algn="l" defTabSz="10183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5</a:t>
            </a:fld>
            <a:endParaRPr lang="en-US"/>
          </a:p>
        </p:txBody>
      </p:sp>
    </p:spTree>
    <p:extLst>
      <p:ext uri="{BB962C8B-B14F-4D97-AF65-F5344CB8AC3E}">
        <p14:creationId xmlns:p14="http://schemas.microsoft.com/office/powerpoint/2010/main" val="1740298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27</a:t>
            </a:fld>
            <a:endParaRPr lang="en-US" dirty="0"/>
          </a:p>
        </p:txBody>
      </p:sp>
    </p:spTree>
    <p:extLst>
      <p:ext uri="{BB962C8B-B14F-4D97-AF65-F5344CB8AC3E}">
        <p14:creationId xmlns:p14="http://schemas.microsoft.com/office/powerpoint/2010/main" val="3114972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29</a:t>
            </a:fld>
            <a:endParaRPr lang="en-US" dirty="0"/>
          </a:p>
        </p:txBody>
      </p:sp>
    </p:spTree>
    <p:extLst>
      <p:ext uri="{BB962C8B-B14F-4D97-AF65-F5344CB8AC3E}">
        <p14:creationId xmlns:p14="http://schemas.microsoft.com/office/powerpoint/2010/main" val="159624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31</a:t>
            </a:fld>
            <a:endParaRPr lang="en-US" dirty="0"/>
          </a:p>
        </p:txBody>
      </p:sp>
    </p:spTree>
    <p:extLst>
      <p:ext uri="{BB962C8B-B14F-4D97-AF65-F5344CB8AC3E}">
        <p14:creationId xmlns:p14="http://schemas.microsoft.com/office/powerpoint/2010/main" val="320573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33</a:t>
            </a:fld>
            <a:endParaRPr lang="en-US" dirty="0"/>
          </a:p>
        </p:txBody>
      </p:sp>
    </p:spTree>
    <p:extLst>
      <p:ext uri="{BB962C8B-B14F-4D97-AF65-F5344CB8AC3E}">
        <p14:creationId xmlns:p14="http://schemas.microsoft.com/office/powerpoint/2010/main" val="2412647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34</a:t>
            </a:fld>
            <a:endParaRPr lang="en-US" dirty="0"/>
          </a:p>
        </p:txBody>
      </p:sp>
    </p:spTree>
    <p:extLst>
      <p:ext uri="{BB962C8B-B14F-4D97-AF65-F5344CB8AC3E}">
        <p14:creationId xmlns:p14="http://schemas.microsoft.com/office/powerpoint/2010/main" val="2404896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35</a:t>
            </a:fld>
            <a:endParaRPr lang="en-US" dirty="0"/>
          </a:p>
        </p:txBody>
      </p:sp>
    </p:spTree>
    <p:extLst>
      <p:ext uri="{BB962C8B-B14F-4D97-AF65-F5344CB8AC3E}">
        <p14:creationId xmlns:p14="http://schemas.microsoft.com/office/powerpoint/2010/main" val="139292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40</a:t>
            </a:fld>
            <a:endParaRPr lang="en-US" dirty="0"/>
          </a:p>
        </p:txBody>
      </p:sp>
    </p:spTree>
    <p:extLst>
      <p:ext uri="{BB962C8B-B14F-4D97-AF65-F5344CB8AC3E}">
        <p14:creationId xmlns:p14="http://schemas.microsoft.com/office/powerpoint/2010/main" val="2005847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41</a:t>
            </a:fld>
            <a:endParaRPr lang="en-US" dirty="0"/>
          </a:p>
        </p:txBody>
      </p:sp>
    </p:spTree>
    <p:extLst>
      <p:ext uri="{BB962C8B-B14F-4D97-AF65-F5344CB8AC3E}">
        <p14:creationId xmlns:p14="http://schemas.microsoft.com/office/powerpoint/2010/main" val="4021274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42</a:t>
            </a:fld>
            <a:endParaRPr lang="en-US" dirty="0"/>
          </a:p>
        </p:txBody>
      </p:sp>
    </p:spTree>
    <p:extLst>
      <p:ext uri="{BB962C8B-B14F-4D97-AF65-F5344CB8AC3E}">
        <p14:creationId xmlns:p14="http://schemas.microsoft.com/office/powerpoint/2010/main" val="3069400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43</a:t>
            </a:fld>
            <a:endParaRPr lang="en-US" dirty="0"/>
          </a:p>
        </p:txBody>
      </p:sp>
    </p:spTree>
    <p:extLst>
      <p:ext uri="{BB962C8B-B14F-4D97-AF65-F5344CB8AC3E}">
        <p14:creationId xmlns:p14="http://schemas.microsoft.com/office/powerpoint/2010/main" val="1086598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187434-6FB4-4E11-BDC5-C83DE5FC668C}" type="slidenum">
              <a:rPr lang="en-US" smtClean="0"/>
              <a:pPr/>
              <a:t>8</a:t>
            </a:fld>
            <a:endParaRPr lang="en-US" dirty="0"/>
          </a:p>
        </p:txBody>
      </p:sp>
    </p:spTree>
    <p:extLst>
      <p:ext uri="{BB962C8B-B14F-4D97-AF65-F5344CB8AC3E}">
        <p14:creationId xmlns:p14="http://schemas.microsoft.com/office/powerpoint/2010/main" val="294690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44</a:t>
            </a:fld>
            <a:endParaRPr lang="en-US" dirty="0"/>
          </a:p>
        </p:txBody>
      </p:sp>
    </p:spTree>
    <p:extLst>
      <p:ext uri="{BB962C8B-B14F-4D97-AF65-F5344CB8AC3E}">
        <p14:creationId xmlns:p14="http://schemas.microsoft.com/office/powerpoint/2010/main" val="4159029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45</a:t>
            </a:fld>
            <a:endParaRPr lang="en-US" dirty="0"/>
          </a:p>
        </p:txBody>
      </p:sp>
    </p:spTree>
    <p:extLst>
      <p:ext uri="{BB962C8B-B14F-4D97-AF65-F5344CB8AC3E}">
        <p14:creationId xmlns:p14="http://schemas.microsoft.com/office/powerpoint/2010/main" val="4176564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46</a:t>
            </a:fld>
            <a:endParaRPr lang="en-US" dirty="0"/>
          </a:p>
        </p:txBody>
      </p:sp>
    </p:spTree>
    <p:extLst>
      <p:ext uri="{BB962C8B-B14F-4D97-AF65-F5344CB8AC3E}">
        <p14:creationId xmlns:p14="http://schemas.microsoft.com/office/powerpoint/2010/main" val="134874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47</a:t>
            </a:fld>
            <a:endParaRPr lang="en-US" dirty="0"/>
          </a:p>
        </p:txBody>
      </p:sp>
    </p:spTree>
    <p:extLst>
      <p:ext uri="{BB962C8B-B14F-4D97-AF65-F5344CB8AC3E}">
        <p14:creationId xmlns:p14="http://schemas.microsoft.com/office/powerpoint/2010/main" val="1605811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48</a:t>
            </a:fld>
            <a:endParaRPr lang="en-US" dirty="0"/>
          </a:p>
        </p:txBody>
      </p:sp>
    </p:spTree>
    <p:extLst>
      <p:ext uri="{BB962C8B-B14F-4D97-AF65-F5344CB8AC3E}">
        <p14:creationId xmlns:p14="http://schemas.microsoft.com/office/powerpoint/2010/main" val="1367190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49</a:t>
            </a:fld>
            <a:endParaRPr lang="en-US" dirty="0"/>
          </a:p>
        </p:txBody>
      </p:sp>
    </p:spTree>
    <p:extLst>
      <p:ext uri="{BB962C8B-B14F-4D97-AF65-F5344CB8AC3E}">
        <p14:creationId xmlns:p14="http://schemas.microsoft.com/office/powerpoint/2010/main" val="985366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50</a:t>
            </a:fld>
            <a:endParaRPr lang="en-US" dirty="0"/>
          </a:p>
        </p:txBody>
      </p:sp>
    </p:spTree>
    <p:extLst>
      <p:ext uri="{BB962C8B-B14F-4D97-AF65-F5344CB8AC3E}">
        <p14:creationId xmlns:p14="http://schemas.microsoft.com/office/powerpoint/2010/main" val="140552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51</a:t>
            </a:fld>
            <a:endParaRPr lang="en-US" dirty="0"/>
          </a:p>
        </p:txBody>
      </p:sp>
    </p:spTree>
    <p:extLst>
      <p:ext uri="{BB962C8B-B14F-4D97-AF65-F5344CB8AC3E}">
        <p14:creationId xmlns:p14="http://schemas.microsoft.com/office/powerpoint/2010/main" val="1838309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52</a:t>
            </a:fld>
            <a:endParaRPr lang="en-US" dirty="0"/>
          </a:p>
        </p:txBody>
      </p:sp>
    </p:spTree>
    <p:extLst>
      <p:ext uri="{BB962C8B-B14F-4D97-AF65-F5344CB8AC3E}">
        <p14:creationId xmlns:p14="http://schemas.microsoft.com/office/powerpoint/2010/main" val="3822079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53</a:t>
            </a:fld>
            <a:endParaRPr lang="en-US" dirty="0"/>
          </a:p>
        </p:txBody>
      </p:sp>
    </p:spTree>
    <p:extLst>
      <p:ext uri="{BB962C8B-B14F-4D97-AF65-F5344CB8AC3E}">
        <p14:creationId xmlns:p14="http://schemas.microsoft.com/office/powerpoint/2010/main" val="390426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187434-6FB4-4E11-BDC5-C83DE5FC668C}" type="slidenum">
              <a:rPr lang="en-US" smtClean="0"/>
              <a:pPr/>
              <a:t>9</a:t>
            </a:fld>
            <a:endParaRPr lang="en-US" dirty="0"/>
          </a:p>
        </p:txBody>
      </p:sp>
    </p:spTree>
    <p:extLst>
      <p:ext uri="{BB962C8B-B14F-4D97-AF65-F5344CB8AC3E}">
        <p14:creationId xmlns:p14="http://schemas.microsoft.com/office/powerpoint/2010/main" val="2845656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54</a:t>
            </a:fld>
            <a:endParaRPr lang="en-US" dirty="0"/>
          </a:p>
        </p:txBody>
      </p:sp>
    </p:spTree>
    <p:extLst>
      <p:ext uri="{BB962C8B-B14F-4D97-AF65-F5344CB8AC3E}">
        <p14:creationId xmlns:p14="http://schemas.microsoft.com/office/powerpoint/2010/main" val="1177944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55</a:t>
            </a:fld>
            <a:endParaRPr lang="en-US" dirty="0"/>
          </a:p>
        </p:txBody>
      </p:sp>
    </p:spTree>
    <p:extLst>
      <p:ext uri="{BB962C8B-B14F-4D97-AF65-F5344CB8AC3E}">
        <p14:creationId xmlns:p14="http://schemas.microsoft.com/office/powerpoint/2010/main" val="2834095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56</a:t>
            </a:fld>
            <a:endParaRPr lang="en-US" dirty="0"/>
          </a:p>
        </p:txBody>
      </p:sp>
    </p:spTree>
    <p:extLst>
      <p:ext uri="{BB962C8B-B14F-4D97-AF65-F5344CB8AC3E}">
        <p14:creationId xmlns:p14="http://schemas.microsoft.com/office/powerpoint/2010/main" val="856213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57</a:t>
            </a:fld>
            <a:endParaRPr lang="en-US" dirty="0"/>
          </a:p>
        </p:txBody>
      </p:sp>
    </p:spTree>
    <p:extLst>
      <p:ext uri="{BB962C8B-B14F-4D97-AF65-F5344CB8AC3E}">
        <p14:creationId xmlns:p14="http://schemas.microsoft.com/office/powerpoint/2010/main" val="11578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58</a:t>
            </a:fld>
            <a:endParaRPr lang="en-US" dirty="0"/>
          </a:p>
        </p:txBody>
      </p:sp>
    </p:spTree>
    <p:extLst>
      <p:ext uri="{BB962C8B-B14F-4D97-AF65-F5344CB8AC3E}">
        <p14:creationId xmlns:p14="http://schemas.microsoft.com/office/powerpoint/2010/main" val="864835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60</a:t>
            </a:fld>
            <a:endParaRPr lang="en-US" dirty="0"/>
          </a:p>
        </p:txBody>
      </p:sp>
    </p:spTree>
    <p:extLst>
      <p:ext uri="{BB962C8B-B14F-4D97-AF65-F5344CB8AC3E}">
        <p14:creationId xmlns:p14="http://schemas.microsoft.com/office/powerpoint/2010/main" val="234582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13</a:t>
            </a:fld>
            <a:endParaRPr lang="en-US" dirty="0"/>
          </a:p>
        </p:txBody>
      </p:sp>
    </p:spTree>
    <p:extLst>
      <p:ext uri="{BB962C8B-B14F-4D97-AF65-F5344CB8AC3E}">
        <p14:creationId xmlns:p14="http://schemas.microsoft.com/office/powerpoint/2010/main" val="196807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18</a:t>
            </a:fld>
            <a:endParaRPr lang="en-US" dirty="0"/>
          </a:p>
        </p:txBody>
      </p:sp>
    </p:spTree>
    <p:extLst>
      <p:ext uri="{BB962C8B-B14F-4D97-AF65-F5344CB8AC3E}">
        <p14:creationId xmlns:p14="http://schemas.microsoft.com/office/powerpoint/2010/main" val="207282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19</a:t>
            </a:fld>
            <a:endParaRPr lang="en-US" dirty="0"/>
          </a:p>
        </p:txBody>
      </p:sp>
    </p:spTree>
    <p:extLst>
      <p:ext uri="{BB962C8B-B14F-4D97-AF65-F5344CB8AC3E}">
        <p14:creationId xmlns:p14="http://schemas.microsoft.com/office/powerpoint/2010/main" val="1264295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21</a:t>
            </a:fld>
            <a:endParaRPr lang="en-US" dirty="0"/>
          </a:p>
        </p:txBody>
      </p:sp>
    </p:spTree>
    <p:extLst>
      <p:ext uri="{BB962C8B-B14F-4D97-AF65-F5344CB8AC3E}">
        <p14:creationId xmlns:p14="http://schemas.microsoft.com/office/powerpoint/2010/main" val="65241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23</a:t>
            </a:fld>
            <a:endParaRPr lang="en-US" dirty="0"/>
          </a:p>
        </p:txBody>
      </p:sp>
    </p:spTree>
    <p:extLst>
      <p:ext uri="{BB962C8B-B14F-4D97-AF65-F5344CB8AC3E}">
        <p14:creationId xmlns:p14="http://schemas.microsoft.com/office/powerpoint/2010/main" val="173216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25</a:t>
            </a:fld>
            <a:endParaRPr lang="en-US" dirty="0"/>
          </a:p>
        </p:txBody>
      </p:sp>
    </p:spTree>
    <p:extLst>
      <p:ext uri="{BB962C8B-B14F-4D97-AF65-F5344CB8AC3E}">
        <p14:creationId xmlns:p14="http://schemas.microsoft.com/office/powerpoint/2010/main" val="1033228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13" name="Date Placeholder 12"/>
          <p:cNvSpPr>
            <a:spLocks noGrp="1"/>
          </p:cNvSpPr>
          <p:nvPr>
            <p:ph type="dt" sz="half" idx="13"/>
          </p:nvPr>
        </p:nvSpPr>
        <p:spPr bwMode="gray">
          <a:xfrm>
            <a:off x="275950" y="6734165"/>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smtClean="0"/>
              <a:t>September 3, 2014</a:t>
            </a:r>
            <a:endParaRPr lang="en-US" dirty="0"/>
          </a:p>
        </p:txBody>
      </p:sp>
      <p:sp>
        <p:nvSpPr>
          <p:cNvPr id="2" name="Title 1"/>
          <p:cNvSpPr>
            <a:spLocks noGrp="1"/>
          </p:cNvSpPr>
          <p:nvPr>
            <p:ph type="ctrTitle"/>
          </p:nvPr>
        </p:nvSpPr>
        <p:spPr bwMode="gray">
          <a:xfrm>
            <a:off x="274544" y="2665707"/>
            <a:ext cx="7921250" cy="1020208"/>
          </a:xfrm>
        </p:spPr>
        <p:txBody>
          <a:bodyPr>
            <a:noAutofit/>
          </a:bodyPr>
          <a:lstStyle>
            <a:lvl1pPr algn="l">
              <a:defRPr sz="3200"/>
            </a:lvl1pPr>
          </a:lstStyle>
          <a:p>
            <a:r>
              <a:rPr lang="en-US" noProof="0" dirty="0" smtClean="0"/>
              <a:t>Click to edit Master title style</a:t>
            </a:r>
            <a:endParaRPr lang="en-US" noProof="0" dirty="0"/>
          </a:p>
        </p:txBody>
      </p:sp>
      <p:sp>
        <p:nvSpPr>
          <p:cNvPr id="3" name="Subtitle 2"/>
          <p:cNvSpPr>
            <a:spLocks noGrp="1"/>
          </p:cNvSpPr>
          <p:nvPr>
            <p:ph type="subTitle" idx="1"/>
          </p:nvPr>
        </p:nvSpPr>
        <p:spPr bwMode="gray">
          <a:xfrm>
            <a:off x="274544" y="3758483"/>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smtClean="0"/>
              <a:t>Click to edit Master subtitle style</a:t>
            </a:r>
            <a:endParaRPr lang="en-US" noProof="0"/>
          </a:p>
        </p:txBody>
      </p:sp>
      <p:sp>
        <p:nvSpPr>
          <p:cNvPr id="23" name="Content Placeholder 22"/>
          <p:cNvSpPr>
            <a:spLocks noGrp="1"/>
          </p:cNvSpPr>
          <p:nvPr>
            <p:ph sz="quarter" idx="11" hasCustomPrompt="1"/>
          </p:nvPr>
        </p:nvSpPr>
        <p:spPr bwMode="gray">
          <a:xfrm>
            <a:off x="274544" y="5764386"/>
            <a:ext cx="4752750" cy="244850"/>
          </a:xfrm>
        </p:spPr>
        <p:txBody>
          <a:bodyPr>
            <a:noAutofit/>
          </a:bodyPr>
          <a:lstStyle>
            <a:lvl1pPr algn="l">
              <a:defRPr>
                <a:solidFill>
                  <a:srgbClr val="9B9B9B"/>
                </a:solidFill>
              </a:defRPr>
            </a:lvl1pPr>
            <a:lvl2pPr algn="r">
              <a:defRPr/>
            </a:lvl2pPr>
            <a:lvl3pPr algn="r">
              <a:defRPr/>
            </a:lvl3pPr>
            <a:lvl4pPr algn="r">
              <a:defRPr/>
            </a:lvl4pPr>
            <a:lvl5pPr algn="r">
              <a:defRPr/>
            </a:lvl5pPr>
          </a:lstStyle>
          <a:p>
            <a:pPr lvl="0"/>
            <a:r>
              <a:rPr lang="en-US" noProof="0" dirty="0" smtClean="0"/>
              <a:t>Insert Client Name</a:t>
            </a:r>
            <a:endParaRPr lang="en-US" noProof="0" dirty="0"/>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049" name="Freeform 18"/>
          <p:cNvSpPr>
            <a:spLocks noEditPoints="1"/>
          </p:cNvSpPr>
          <p:nvPr userDrawn="1"/>
        </p:nvSpPr>
        <p:spPr bwMode="gray">
          <a:xfrm>
            <a:off x="5288417" y="2101693"/>
            <a:ext cx="4771572" cy="5667541"/>
          </a:xfrm>
          <a:custGeom>
            <a:avLst/>
            <a:gdLst>
              <a:gd name="T0" fmla="*/ 556 w 1424"/>
              <a:gd name="T1" fmla="*/ 818 h 1621"/>
              <a:gd name="T2" fmla="*/ 1360 w 1424"/>
              <a:gd name="T3" fmla="*/ 1535 h 1621"/>
              <a:gd name="T4" fmla="*/ 1286 w 1424"/>
              <a:gd name="T5" fmla="*/ 951 h 1621"/>
              <a:gd name="T6" fmla="*/ 1374 w 1424"/>
              <a:gd name="T7" fmla="*/ 860 h 1621"/>
              <a:gd name="T8" fmla="*/ 1347 w 1424"/>
              <a:gd name="T9" fmla="*/ 886 h 1621"/>
              <a:gd name="T10" fmla="*/ 741 w 1424"/>
              <a:gd name="T11" fmla="*/ 763 h 1621"/>
              <a:gd name="T12" fmla="*/ 712 w 1424"/>
              <a:gd name="T13" fmla="*/ 613 h 1621"/>
              <a:gd name="T14" fmla="*/ 697 w 1424"/>
              <a:gd name="T15" fmla="*/ 854 h 1621"/>
              <a:gd name="T16" fmla="*/ 1121 w 1424"/>
              <a:gd name="T17" fmla="*/ 527 h 1621"/>
              <a:gd name="T18" fmla="*/ 879 w 1424"/>
              <a:gd name="T19" fmla="*/ 661 h 1621"/>
              <a:gd name="T20" fmla="*/ 895 w 1424"/>
              <a:gd name="T21" fmla="*/ 702 h 1621"/>
              <a:gd name="T22" fmla="*/ 933 w 1424"/>
              <a:gd name="T23" fmla="*/ 907 h 1621"/>
              <a:gd name="T24" fmla="*/ 993 w 1424"/>
              <a:gd name="T25" fmla="*/ 632 h 1621"/>
              <a:gd name="T26" fmla="*/ 1006 w 1424"/>
              <a:gd name="T27" fmla="*/ 1044 h 1621"/>
              <a:gd name="T28" fmla="*/ 867 w 1424"/>
              <a:gd name="T29" fmla="*/ 715 h 1621"/>
              <a:gd name="T30" fmla="*/ 1043 w 1424"/>
              <a:gd name="T31" fmla="*/ 1031 h 1621"/>
              <a:gd name="T32" fmla="*/ 858 w 1424"/>
              <a:gd name="T33" fmla="*/ 681 h 1621"/>
              <a:gd name="T34" fmla="*/ 1044 w 1424"/>
              <a:gd name="T35" fmla="*/ 1102 h 1621"/>
              <a:gd name="T36" fmla="*/ 865 w 1424"/>
              <a:gd name="T37" fmla="*/ 658 h 1621"/>
              <a:gd name="T38" fmla="*/ 1014 w 1424"/>
              <a:gd name="T39" fmla="*/ 1165 h 1621"/>
              <a:gd name="T40" fmla="*/ 924 w 1424"/>
              <a:gd name="T41" fmla="*/ 568 h 1621"/>
              <a:gd name="T42" fmla="*/ 814 w 1424"/>
              <a:gd name="T43" fmla="*/ 978 h 1621"/>
              <a:gd name="T44" fmla="*/ 1113 w 1424"/>
              <a:gd name="T45" fmla="*/ 559 h 1621"/>
              <a:gd name="T46" fmla="*/ 837 w 1424"/>
              <a:gd name="T47" fmla="*/ 706 h 1621"/>
              <a:gd name="T48" fmla="*/ 1080 w 1424"/>
              <a:gd name="T49" fmla="*/ 1136 h 1621"/>
              <a:gd name="T50" fmla="*/ 905 w 1424"/>
              <a:gd name="T51" fmla="*/ 578 h 1621"/>
              <a:gd name="T52" fmla="*/ 814 w 1424"/>
              <a:gd name="T53" fmla="*/ 1068 h 1621"/>
              <a:gd name="T54" fmla="*/ 1141 w 1424"/>
              <a:gd name="T55" fmla="*/ 544 h 1621"/>
              <a:gd name="T56" fmla="*/ 850 w 1424"/>
              <a:gd name="T57" fmla="*/ 661 h 1621"/>
              <a:gd name="T58" fmla="*/ 966 w 1424"/>
              <a:gd name="T59" fmla="*/ 1272 h 1621"/>
              <a:gd name="T60" fmla="*/ 1142 w 1424"/>
              <a:gd name="T61" fmla="*/ 469 h 1621"/>
              <a:gd name="T62" fmla="*/ 811 w 1424"/>
              <a:gd name="T63" fmla="*/ 711 h 1621"/>
              <a:gd name="T64" fmla="*/ 1015 w 1424"/>
              <a:gd name="T65" fmla="*/ 1314 h 1621"/>
              <a:gd name="T66" fmla="*/ 1167 w 1424"/>
              <a:gd name="T67" fmla="*/ 445 h 1621"/>
              <a:gd name="T68" fmla="*/ 800 w 1424"/>
              <a:gd name="T69" fmla="*/ 713 h 1621"/>
              <a:gd name="T70" fmla="*/ 1040 w 1424"/>
              <a:gd name="T71" fmla="*/ 1323 h 1621"/>
              <a:gd name="T72" fmla="*/ 1154 w 1424"/>
              <a:gd name="T73" fmla="*/ 417 h 1621"/>
              <a:gd name="T74" fmla="*/ 767 w 1424"/>
              <a:gd name="T75" fmla="*/ 756 h 1621"/>
              <a:gd name="T76" fmla="*/ 948 w 1424"/>
              <a:gd name="T77" fmla="*/ 1381 h 1621"/>
              <a:gd name="T78" fmla="*/ 1236 w 1424"/>
              <a:gd name="T79" fmla="*/ 473 h 1621"/>
              <a:gd name="T80" fmla="*/ 741 w 1424"/>
              <a:gd name="T81" fmla="*/ 616 h 1621"/>
              <a:gd name="T82" fmla="*/ 982 w 1424"/>
              <a:gd name="T83" fmla="*/ 1420 h 1621"/>
              <a:gd name="T84" fmla="*/ 1276 w 1424"/>
              <a:gd name="T85" fmla="*/ 428 h 1621"/>
              <a:gd name="T86" fmla="*/ 687 w 1424"/>
              <a:gd name="T87" fmla="*/ 622 h 1621"/>
              <a:gd name="T88" fmla="*/ 1055 w 1424"/>
              <a:gd name="T89" fmla="*/ 1379 h 1621"/>
              <a:gd name="T90" fmla="*/ 1236 w 1424"/>
              <a:gd name="T91" fmla="*/ 360 h 1621"/>
              <a:gd name="T92" fmla="*/ 814 w 1424"/>
              <a:gd name="T93" fmla="*/ 1491 h 1621"/>
              <a:gd name="T94" fmla="*/ 1210 w 1424"/>
              <a:gd name="T95" fmla="*/ 1078 h 1621"/>
              <a:gd name="T96" fmla="*/ 1115 w 1424"/>
              <a:gd name="T97" fmla="*/ 286 h 1621"/>
              <a:gd name="T98" fmla="*/ 887 w 1424"/>
              <a:gd name="T99" fmla="*/ 1510 h 1621"/>
              <a:gd name="T100" fmla="*/ 1225 w 1424"/>
              <a:gd name="T101" fmla="*/ 1052 h 1621"/>
              <a:gd name="T102" fmla="*/ 1002 w 1424"/>
              <a:gd name="T103" fmla="*/ 344 h 1621"/>
              <a:gd name="T104" fmla="*/ 902 w 1424"/>
              <a:gd name="T105" fmla="*/ 1519 h 1621"/>
              <a:gd name="T106" fmla="*/ 1276 w 1424"/>
              <a:gd name="T107" fmla="*/ 1012 h 1621"/>
              <a:gd name="T108" fmla="*/ 1230 w 1424"/>
              <a:gd name="T109" fmla="*/ 79 h 1621"/>
              <a:gd name="T110" fmla="*/ 659 w 1424"/>
              <a:gd name="T111" fmla="*/ 614 h 1621"/>
              <a:gd name="T112" fmla="*/ 1007 w 1424"/>
              <a:gd name="T113" fmla="*/ 1525 h 1621"/>
              <a:gd name="T114" fmla="*/ 1298 w 1424"/>
              <a:gd name="T115" fmla="*/ 970 h 1621"/>
              <a:gd name="T116" fmla="*/ 1268 w 1424"/>
              <a:gd name="T117" fmla="*/ 44 h 1621"/>
              <a:gd name="T118" fmla="*/ 640 w 1424"/>
              <a:gd name="T119" fmla="*/ 621 h 1621"/>
              <a:gd name="T120" fmla="*/ 960 w 1424"/>
              <a:gd name="T121" fmla="*/ 1620 h 1621"/>
              <a:gd name="T122" fmla="*/ 1351 w 1424"/>
              <a:gd name="T123" fmla="*/ 901 h 1621"/>
              <a:gd name="T124" fmla="*/ 1288 w 1424"/>
              <a:gd name="T125" fmla="*/ 984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4" h="1621">
                <a:moveTo>
                  <a:pt x="1258" y="38"/>
                </a:moveTo>
                <a:cubicBezTo>
                  <a:pt x="1250" y="45"/>
                  <a:pt x="1242" y="54"/>
                  <a:pt x="1237" y="63"/>
                </a:cubicBezTo>
                <a:cubicBezTo>
                  <a:pt x="1228" y="71"/>
                  <a:pt x="1221" y="79"/>
                  <a:pt x="1215" y="89"/>
                </a:cubicBezTo>
                <a:cubicBezTo>
                  <a:pt x="1207" y="96"/>
                  <a:pt x="1200" y="105"/>
                  <a:pt x="1194" y="114"/>
                </a:cubicBezTo>
                <a:cubicBezTo>
                  <a:pt x="1186" y="121"/>
                  <a:pt x="1179" y="130"/>
                  <a:pt x="1173" y="139"/>
                </a:cubicBezTo>
                <a:cubicBezTo>
                  <a:pt x="1165" y="146"/>
                  <a:pt x="1157" y="155"/>
                  <a:pt x="1151" y="165"/>
                </a:cubicBezTo>
                <a:cubicBezTo>
                  <a:pt x="1143" y="172"/>
                  <a:pt x="1136" y="180"/>
                  <a:pt x="1131" y="189"/>
                </a:cubicBezTo>
                <a:cubicBezTo>
                  <a:pt x="1112" y="200"/>
                  <a:pt x="1098" y="213"/>
                  <a:pt x="1088" y="229"/>
                </a:cubicBezTo>
                <a:cubicBezTo>
                  <a:pt x="1079" y="237"/>
                  <a:pt x="1071" y="245"/>
                  <a:pt x="1065" y="254"/>
                </a:cubicBezTo>
                <a:cubicBezTo>
                  <a:pt x="1057" y="261"/>
                  <a:pt x="1050" y="269"/>
                  <a:pt x="1044" y="277"/>
                </a:cubicBezTo>
                <a:cubicBezTo>
                  <a:pt x="1038" y="282"/>
                  <a:pt x="1032" y="287"/>
                  <a:pt x="1028" y="293"/>
                </a:cubicBezTo>
                <a:cubicBezTo>
                  <a:pt x="1019" y="299"/>
                  <a:pt x="1011" y="306"/>
                  <a:pt x="1004" y="314"/>
                </a:cubicBezTo>
                <a:cubicBezTo>
                  <a:pt x="994" y="321"/>
                  <a:pt x="985" y="328"/>
                  <a:pt x="978" y="336"/>
                </a:cubicBezTo>
                <a:cubicBezTo>
                  <a:pt x="969" y="343"/>
                  <a:pt x="961" y="349"/>
                  <a:pt x="955" y="357"/>
                </a:cubicBezTo>
                <a:cubicBezTo>
                  <a:pt x="944" y="364"/>
                  <a:pt x="936" y="371"/>
                  <a:pt x="928" y="380"/>
                </a:cubicBezTo>
                <a:cubicBezTo>
                  <a:pt x="919" y="386"/>
                  <a:pt x="911" y="393"/>
                  <a:pt x="904" y="400"/>
                </a:cubicBezTo>
                <a:cubicBezTo>
                  <a:pt x="895" y="406"/>
                  <a:pt x="886" y="414"/>
                  <a:pt x="879" y="421"/>
                </a:cubicBezTo>
                <a:cubicBezTo>
                  <a:pt x="869" y="428"/>
                  <a:pt x="861" y="436"/>
                  <a:pt x="853" y="443"/>
                </a:cubicBezTo>
                <a:cubicBezTo>
                  <a:pt x="844" y="450"/>
                  <a:pt x="836" y="457"/>
                  <a:pt x="829" y="464"/>
                </a:cubicBezTo>
                <a:cubicBezTo>
                  <a:pt x="820" y="470"/>
                  <a:pt x="812" y="477"/>
                  <a:pt x="804" y="485"/>
                </a:cubicBezTo>
                <a:cubicBezTo>
                  <a:pt x="795" y="492"/>
                  <a:pt x="786" y="499"/>
                  <a:pt x="779" y="506"/>
                </a:cubicBezTo>
                <a:cubicBezTo>
                  <a:pt x="770" y="512"/>
                  <a:pt x="763" y="519"/>
                  <a:pt x="756" y="525"/>
                </a:cubicBezTo>
                <a:cubicBezTo>
                  <a:pt x="747" y="532"/>
                  <a:pt x="738" y="539"/>
                  <a:pt x="731" y="546"/>
                </a:cubicBezTo>
                <a:cubicBezTo>
                  <a:pt x="721" y="553"/>
                  <a:pt x="712" y="561"/>
                  <a:pt x="704" y="568"/>
                </a:cubicBezTo>
                <a:cubicBezTo>
                  <a:pt x="696" y="574"/>
                  <a:pt x="689" y="580"/>
                  <a:pt x="683" y="586"/>
                </a:cubicBezTo>
                <a:cubicBezTo>
                  <a:pt x="673" y="593"/>
                  <a:pt x="664" y="600"/>
                  <a:pt x="657" y="607"/>
                </a:cubicBezTo>
                <a:cubicBezTo>
                  <a:pt x="649" y="613"/>
                  <a:pt x="642" y="619"/>
                  <a:pt x="636" y="624"/>
                </a:cubicBezTo>
                <a:cubicBezTo>
                  <a:pt x="627" y="631"/>
                  <a:pt x="618" y="638"/>
                  <a:pt x="611" y="645"/>
                </a:cubicBezTo>
                <a:cubicBezTo>
                  <a:pt x="604" y="650"/>
                  <a:pt x="597" y="655"/>
                  <a:pt x="591" y="661"/>
                </a:cubicBezTo>
                <a:cubicBezTo>
                  <a:pt x="581" y="668"/>
                  <a:pt x="572" y="675"/>
                  <a:pt x="564" y="683"/>
                </a:cubicBezTo>
                <a:cubicBezTo>
                  <a:pt x="558" y="687"/>
                  <a:pt x="552" y="692"/>
                  <a:pt x="547" y="697"/>
                </a:cubicBezTo>
                <a:cubicBezTo>
                  <a:pt x="542" y="700"/>
                  <a:pt x="538" y="704"/>
                  <a:pt x="534" y="707"/>
                </a:cubicBezTo>
                <a:cubicBezTo>
                  <a:pt x="518" y="717"/>
                  <a:pt x="502" y="729"/>
                  <a:pt x="484" y="743"/>
                </a:cubicBezTo>
                <a:cubicBezTo>
                  <a:pt x="321" y="870"/>
                  <a:pt x="204" y="975"/>
                  <a:pt x="126" y="1064"/>
                </a:cubicBezTo>
                <a:cubicBezTo>
                  <a:pt x="51" y="1150"/>
                  <a:pt x="11" y="1224"/>
                  <a:pt x="5" y="1288"/>
                </a:cubicBezTo>
                <a:cubicBezTo>
                  <a:pt x="2" y="1317"/>
                  <a:pt x="5" y="1344"/>
                  <a:pt x="15" y="1371"/>
                </a:cubicBezTo>
                <a:cubicBezTo>
                  <a:pt x="24" y="1396"/>
                  <a:pt x="39" y="1420"/>
                  <a:pt x="60" y="1445"/>
                </a:cubicBezTo>
                <a:cubicBezTo>
                  <a:pt x="90" y="1480"/>
                  <a:pt x="132" y="1515"/>
                  <a:pt x="192" y="1557"/>
                </a:cubicBezTo>
                <a:cubicBezTo>
                  <a:pt x="221" y="1578"/>
                  <a:pt x="254" y="1599"/>
                  <a:pt x="289" y="1621"/>
                </a:cubicBezTo>
                <a:cubicBezTo>
                  <a:pt x="290" y="1621"/>
                  <a:pt x="290" y="1621"/>
                  <a:pt x="290" y="1621"/>
                </a:cubicBezTo>
                <a:cubicBezTo>
                  <a:pt x="190" y="1558"/>
                  <a:pt x="111" y="1504"/>
                  <a:pt x="61" y="1445"/>
                </a:cubicBezTo>
                <a:cubicBezTo>
                  <a:pt x="18" y="1394"/>
                  <a:pt x="0" y="1343"/>
                  <a:pt x="5" y="1288"/>
                </a:cubicBezTo>
                <a:cubicBezTo>
                  <a:pt x="12" y="1224"/>
                  <a:pt x="51" y="1150"/>
                  <a:pt x="126" y="1064"/>
                </a:cubicBezTo>
                <a:cubicBezTo>
                  <a:pt x="204" y="976"/>
                  <a:pt x="321" y="870"/>
                  <a:pt x="485" y="743"/>
                </a:cubicBezTo>
                <a:cubicBezTo>
                  <a:pt x="501" y="731"/>
                  <a:pt x="516" y="720"/>
                  <a:pt x="530" y="710"/>
                </a:cubicBezTo>
                <a:cubicBezTo>
                  <a:pt x="530" y="711"/>
                  <a:pt x="529" y="711"/>
                  <a:pt x="529" y="711"/>
                </a:cubicBezTo>
                <a:cubicBezTo>
                  <a:pt x="519" y="718"/>
                  <a:pt x="511" y="725"/>
                  <a:pt x="503" y="732"/>
                </a:cubicBezTo>
                <a:cubicBezTo>
                  <a:pt x="358" y="841"/>
                  <a:pt x="255" y="932"/>
                  <a:pt x="189" y="1010"/>
                </a:cubicBezTo>
                <a:cubicBezTo>
                  <a:pt x="146" y="1061"/>
                  <a:pt x="112" y="1105"/>
                  <a:pt x="88" y="1144"/>
                </a:cubicBezTo>
                <a:cubicBezTo>
                  <a:pt x="62" y="1185"/>
                  <a:pt x="46" y="1220"/>
                  <a:pt x="37" y="1253"/>
                </a:cubicBezTo>
                <a:cubicBezTo>
                  <a:pt x="28" y="1286"/>
                  <a:pt x="27" y="1316"/>
                  <a:pt x="34" y="1345"/>
                </a:cubicBezTo>
                <a:cubicBezTo>
                  <a:pt x="41" y="1373"/>
                  <a:pt x="55" y="1401"/>
                  <a:pt x="77" y="1428"/>
                </a:cubicBezTo>
                <a:cubicBezTo>
                  <a:pt x="129" y="1493"/>
                  <a:pt x="215" y="1552"/>
                  <a:pt x="323" y="1621"/>
                </a:cubicBezTo>
                <a:cubicBezTo>
                  <a:pt x="324" y="1621"/>
                  <a:pt x="324" y="1621"/>
                  <a:pt x="324" y="1621"/>
                </a:cubicBezTo>
                <a:cubicBezTo>
                  <a:pt x="215" y="1552"/>
                  <a:pt x="129" y="1492"/>
                  <a:pt x="78" y="1428"/>
                </a:cubicBezTo>
                <a:cubicBezTo>
                  <a:pt x="33" y="1373"/>
                  <a:pt x="20" y="1317"/>
                  <a:pt x="37" y="1253"/>
                </a:cubicBezTo>
                <a:cubicBezTo>
                  <a:pt x="54" y="1190"/>
                  <a:pt x="103" y="1113"/>
                  <a:pt x="189" y="1011"/>
                </a:cubicBezTo>
                <a:cubicBezTo>
                  <a:pt x="254" y="934"/>
                  <a:pt x="353" y="846"/>
                  <a:pt x="492" y="740"/>
                </a:cubicBezTo>
                <a:cubicBezTo>
                  <a:pt x="489" y="743"/>
                  <a:pt x="486" y="745"/>
                  <a:pt x="483" y="748"/>
                </a:cubicBezTo>
                <a:cubicBezTo>
                  <a:pt x="474" y="755"/>
                  <a:pt x="465" y="762"/>
                  <a:pt x="457" y="769"/>
                </a:cubicBezTo>
                <a:cubicBezTo>
                  <a:pt x="345" y="854"/>
                  <a:pt x="267" y="928"/>
                  <a:pt x="216" y="995"/>
                </a:cubicBezTo>
                <a:cubicBezTo>
                  <a:pt x="142" y="1093"/>
                  <a:pt x="88" y="1172"/>
                  <a:pt x="66" y="1239"/>
                </a:cubicBezTo>
                <a:cubicBezTo>
                  <a:pt x="55" y="1272"/>
                  <a:pt x="52" y="1302"/>
                  <a:pt x="56" y="1329"/>
                </a:cubicBezTo>
                <a:cubicBezTo>
                  <a:pt x="61" y="1357"/>
                  <a:pt x="73" y="1384"/>
                  <a:pt x="94" y="1412"/>
                </a:cubicBezTo>
                <a:cubicBezTo>
                  <a:pt x="147" y="1482"/>
                  <a:pt x="239" y="1546"/>
                  <a:pt x="357" y="1621"/>
                </a:cubicBezTo>
                <a:cubicBezTo>
                  <a:pt x="358" y="1621"/>
                  <a:pt x="358" y="1621"/>
                  <a:pt x="358" y="1621"/>
                </a:cubicBezTo>
                <a:cubicBezTo>
                  <a:pt x="240" y="1546"/>
                  <a:pt x="147" y="1481"/>
                  <a:pt x="95" y="1412"/>
                </a:cubicBezTo>
                <a:cubicBezTo>
                  <a:pt x="54" y="1357"/>
                  <a:pt x="45" y="1304"/>
                  <a:pt x="66" y="1239"/>
                </a:cubicBezTo>
                <a:cubicBezTo>
                  <a:pt x="88" y="1173"/>
                  <a:pt x="142" y="1094"/>
                  <a:pt x="216" y="995"/>
                </a:cubicBezTo>
                <a:cubicBezTo>
                  <a:pt x="264" y="932"/>
                  <a:pt x="338" y="862"/>
                  <a:pt x="440" y="782"/>
                </a:cubicBezTo>
                <a:cubicBezTo>
                  <a:pt x="435" y="786"/>
                  <a:pt x="431" y="790"/>
                  <a:pt x="427" y="793"/>
                </a:cubicBezTo>
                <a:cubicBezTo>
                  <a:pt x="342" y="861"/>
                  <a:pt x="282" y="922"/>
                  <a:pt x="244" y="980"/>
                </a:cubicBezTo>
                <a:cubicBezTo>
                  <a:pt x="236" y="991"/>
                  <a:pt x="229" y="1002"/>
                  <a:pt x="222" y="1013"/>
                </a:cubicBezTo>
                <a:cubicBezTo>
                  <a:pt x="158" y="1107"/>
                  <a:pt x="113" y="1176"/>
                  <a:pt x="92" y="1235"/>
                </a:cubicBezTo>
                <a:cubicBezTo>
                  <a:pt x="69" y="1296"/>
                  <a:pt x="75" y="1345"/>
                  <a:pt x="111" y="1396"/>
                </a:cubicBezTo>
                <a:cubicBezTo>
                  <a:pt x="164" y="1471"/>
                  <a:pt x="264" y="1539"/>
                  <a:pt x="391" y="1621"/>
                </a:cubicBezTo>
                <a:cubicBezTo>
                  <a:pt x="392" y="1621"/>
                  <a:pt x="392" y="1621"/>
                  <a:pt x="392" y="1621"/>
                </a:cubicBezTo>
                <a:cubicBezTo>
                  <a:pt x="264" y="1539"/>
                  <a:pt x="165" y="1470"/>
                  <a:pt x="112" y="1396"/>
                </a:cubicBezTo>
                <a:cubicBezTo>
                  <a:pt x="76" y="1344"/>
                  <a:pt x="70" y="1296"/>
                  <a:pt x="92" y="1235"/>
                </a:cubicBezTo>
                <a:cubicBezTo>
                  <a:pt x="113" y="1176"/>
                  <a:pt x="159" y="1108"/>
                  <a:pt x="222" y="1013"/>
                </a:cubicBezTo>
                <a:cubicBezTo>
                  <a:pt x="229" y="1002"/>
                  <a:pt x="236" y="991"/>
                  <a:pt x="244" y="980"/>
                </a:cubicBezTo>
                <a:cubicBezTo>
                  <a:pt x="281" y="924"/>
                  <a:pt x="339" y="865"/>
                  <a:pt x="420" y="800"/>
                </a:cubicBezTo>
                <a:cubicBezTo>
                  <a:pt x="416" y="803"/>
                  <a:pt x="413" y="806"/>
                  <a:pt x="410" y="809"/>
                </a:cubicBezTo>
                <a:cubicBezTo>
                  <a:pt x="347" y="863"/>
                  <a:pt x="301" y="914"/>
                  <a:pt x="271" y="964"/>
                </a:cubicBezTo>
                <a:cubicBezTo>
                  <a:pt x="246" y="1007"/>
                  <a:pt x="222" y="1045"/>
                  <a:pt x="201" y="1078"/>
                </a:cubicBezTo>
                <a:cubicBezTo>
                  <a:pt x="159" y="1145"/>
                  <a:pt x="125" y="1199"/>
                  <a:pt x="111" y="1246"/>
                </a:cubicBezTo>
                <a:cubicBezTo>
                  <a:pt x="103" y="1270"/>
                  <a:pt x="100" y="1292"/>
                  <a:pt x="103" y="1313"/>
                </a:cubicBezTo>
                <a:cubicBezTo>
                  <a:pt x="106" y="1335"/>
                  <a:pt x="114" y="1357"/>
                  <a:pt x="129" y="1379"/>
                </a:cubicBezTo>
                <a:cubicBezTo>
                  <a:pt x="182" y="1459"/>
                  <a:pt x="288" y="1533"/>
                  <a:pt x="424" y="1621"/>
                </a:cubicBezTo>
                <a:cubicBezTo>
                  <a:pt x="425" y="1621"/>
                  <a:pt x="425" y="1621"/>
                  <a:pt x="425" y="1621"/>
                </a:cubicBezTo>
                <a:cubicBezTo>
                  <a:pt x="288" y="1533"/>
                  <a:pt x="182" y="1459"/>
                  <a:pt x="129" y="1379"/>
                </a:cubicBezTo>
                <a:cubicBezTo>
                  <a:pt x="101" y="1336"/>
                  <a:pt x="95" y="1295"/>
                  <a:pt x="111" y="1246"/>
                </a:cubicBezTo>
                <a:cubicBezTo>
                  <a:pt x="126" y="1199"/>
                  <a:pt x="159" y="1146"/>
                  <a:pt x="202" y="1078"/>
                </a:cubicBezTo>
                <a:cubicBezTo>
                  <a:pt x="223" y="1045"/>
                  <a:pt x="247" y="1007"/>
                  <a:pt x="272" y="964"/>
                </a:cubicBezTo>
                <a:cubicBezTo>
                  <a:pt x="301" y="916"/>
                  <a:pt x="344" y="867"/>
                  <a:pt x="404" y="815"/>
                </a:cubicBezTo>
                <a:cubicBezTo>
                  <a:pt x="396" y="823"/>
                  <a:pt x="388" y="831"/>
                  <a:pt x="381" y="839"/>
                </a:cubicBezTo>
                <a:cubicBezTo>
                  <a:pt x="345" y="876"/>
                  <a:pt x="318" y="912"/>
                  <a:pt x="299" y="949"/>
                </a:cubicBezTo>
                <a:cubicBezTo>
                  <a:pt x="266" y="1013"/>
                  <a:pt x="233" y="1065"/>
                  <a:pt x="205" y="1110"/>
                </a:cubicBezTo>
                <a:cubicBezTo>
                  <a:pt x="138" y="1217"/>
                  <a:pt x="97" y="1282"/>
                  <a:pt x="147" y="1363"/>
                </a:cubicBezTo>
                <a:cubicBezTo>
                  <a:pt x="198" y="1448"/>
                  <a:pt x="311" y="1527"/>
                  <a:pt x="456" y="1621"/>
                </a:cubicBezTo>
                <a:cubicBezTo>
                  <a:pt x="457" y="1621"/>
                  <a:pt x="457" y="1621"/>
                  <a:pt x="457" y="1621"/>
                </a:cubicBezTo>
                <a:cubicBezTo>
                  <a:pt x="312" y="1527"/>
                  <a:pt x="199" y="1448"/>
                  <a:pt x="147" y="1363"/>
                </a:cubicBezTo>
                <a:cubicBezTo>
                  <a:pt x="124" y="1325"/>
                  <a:pt x="119" y="1289"/>
                  <a:pt x="132" y="1247"/>
                </a:cubicBezTo>
                <a:cubicBezTo>
                  <a:pt x="145" y="1207"/>
                  <a:pt x="171" y="1165"/>
                  <a:pt x="205" y="1111"/>
                </a:cubicBezTo>
                <a:cubicBezTo>
                  <a:pt x="234" y="1065"/>
                  <a:pt x="266" y="1013"/>
                  <a:pt x="299" y="949"/>
                </a:cubicBezTo>
                <a:cubicBezTo>
                  <a:pt x="318" y="914"/>
                  <a:pt x="343" y="879"/>
                  <a:pt x="377" y="844"/>
                </a:cubicBezTo>
                <a:cubicBezTo>
                  <a:pt x="353" y="874"/>
                  <a:pt x="337" y="905"/>
                  <a:pt x="330" y="937"/>
                </a:cubicBezTo>
                <a:cubicBezTo>
                  <a:pt x="319" y="952"/>
                  <a:pt x="308" y="966"/>
                  <a:pt x="298" y="981"/>
                </a:cubicBezTo>
                <a:cubicBezTo>
                  <a:pt x="237" y="1063"/>
                  <a:pt x="189" y="1129"/>
                  <a:pt x="164" y="1187"/>
                </a:cubicBezTo>
                <a:cubicBezTo>
                  <a:pt x="137" y="1248"/>
                  <a:pt x="138" y="1298"/>
                  <a:pt x="167" y="1349"/>
                </a:cubicBezTo>
                <a:cubicBezTo>
                  <a:pt x="218" y="1439"/>
                  <a:pt x="335" y="1522"/>
                  <a:pt x="486" y="1621"/>
                </a:cubicBezTo>
                <a:cubicBezTo>
                  <a:pt x="487" y="1621"/>
                  <a:pt x="487" y="1621"/>
                  <a:pt x="487" y="1621"/>
                </a:cubicBezTo>
                <a:cubicBezTo>
                  <a:pt x="335" y="1522"/>
                  <a:pt x="218" y="1439"/>
                  <a:pt x="167" y="1349"/>
                </a:cubicBezTo>
                <a:cubicBezTo>
                  <a:pt x="139" y="1298"/>
                  <a:pt x="138" y="1248"/>
                  <a:pt x="164" y="1187"/>
                </a:cubicBezTo>
                <a:cubicBezTo>
                  <a:pt x="189" y="1129"/>
                  <a:pt x="237" y="1064"/>
                  <a:pt x="298" y="981"/>
                </a:cubicBezTo>
                <a:cubicBezTo>
                  <a:pt x="308" y="967"/>
                  <a:pt x="319" y="952"/>
                  <a:pt x="330" y="937"/>
                </a:cubicBezTo>
                <a:cubicBezTo>
                  <a:pt x="330" y="937"/>
                  <a:pt x="330" y="937"/>
                  <a:pt x="330" y="937"/>
                </a:cubicBezTo>
                <a:cubicBezTo>
                  <a:pt x="338" y="903"/>
                  <a:pt x="355" y="871"/>
                  <a:pt x="382" y="839"/>
                </a:cubicBezTo>
                <a:cubicBezTo>
                  <a:pt x="394" y="826"/>
                  <a:pt x="408" y="813"/>
                  <a:pt x="423" y="800"/>
                </a:cubicBezTo>
                <a:cubicBezTo>
                  <a:pt x="386" y="839"/>
                  <a:pt x="365" y="879"/>
                  <a:pt x="358" y="922"/>
                </a:cubicBezTo>
                <a:cubicBezTo>
                  <a:pt x="336" y="953"/>
                  <a:pt x="316" y="982"/>
                  <a:pt x="296" y="1009"/>
                </a:cubicBezTo>
                <a:cubicBezTo>
                  <a:pt x="245" y="1080"/>
                  <a:pt x="205" y="1135"/>
                  <a:pt x="184" y="1186"/>
                </a:cubicBezTo>
                <a:cubicBezTo>
                  <a:pt x="160" y="1241"/>
                  <a:pt x="161" y="1286"/>
                  <a:pt x="185" y="1333"/>
                </a:cubicBezTo>
                <a:cubicBezTo>
                  <a:pt x="211" y="1382"/>
                  <a:pt x="258" y="1433"/>
                  <a:pt x="333" y="1491"/>
                </a:cubicBezTo>
                <a:cubicBezTo>
                  <a:pt x="386" y="1532"/>
                  <a:pt x="448" y="1574"/>
                  <a:pt x="518" y="1621"/>
                </a:cubicBezTo>
                <a:cubicBezTo>
                  <a:pt x="519" y="1621"/>
                  <a:pt x="519" y="1621"/>
                  <a:pt x="519" y="1621"/>
                </a:cubicBezTo>
                <a:cubicBezTo>
                  <a:pt x="448" y="1574"/>
                  <a:pt x="386" y="1532"/>
                  <a:pt x="333" y="1491"/>
                </a:cubicBezTo>
                <a:cubicBezTo>
                  <a:pt x="258" y="1432"/>
                  <a:pt x="211" y="1382"/>
                  <a:pt x="186" y="1333"/>
                </a:cubicBezTo>
                <a:cubicBezTo>
                  <a:pt x="161" y="1286"/>
                  <a:pt x="161" y="1241"/>
                  <a:pt x="184" y="1186"/>
                </a:cubicBezTo>
                <a:cubicBezTo>
                  <a:pt x="206" y="1135"/>
                  <a:pt x="246" y="1080"/>
                  <a:pt x="296" y="1010"/>
                </a:cubicBezTo>
                <a:cubicBezTo>
                  <a:pt x="316" y="982"/>
                  <a:pt x="337" y="954"/>
                  <a:pt x="359" y="922"/>
                </a:cubicBezTo>
                <a:cubicBezTo>
                  <a:pt x="359" y="922"/>
                  <a:pt x="359" y="922"/>
                  <a:pt x="359" y="922"/>
                </a:cubicBezTo>
                <a:cubicBezTo>
                  <a:pt x="365" y="878"/>
                  <a:pt x="388" y="837"/>
                  <a:pt x="428" y="796"/>
                </a:cubicBezTo>
                <a:cubicBezTo>
                  <a:pt x="436" y="789"/>
                  <a:pt x="446" y="781"/>
                  <a:pt x="455" y="773"/>
                </a:cubicBezTo>
                <a:cubicBezTo>
                  <a:pt x="413" y="815"/>
                  <a:pt x="391" y="859"/>
                  <a:pt x="387" y="907"/>
                </a:cubicBezTo>
                <a:cubicBezTo>
                  <a:pt x="357" y="952"/>
                  <a:pt x="328" y="992"/>
                  <a:pt x="302" y="1028"/>
                </a:cubicBezTo>
                <a:cubicBezTo>
                  <a:pt x="216" y="1147"/>
                  <a:pt x="159" y="1225"/>
                  <a:pt x="204" y="1317"/>
                </a:cubicBezTo>
                <a:cubicBezTo>
                  <a:pt x="228" y="1369"/>
                  <a:pt x="276" y="1422"/>
                  <a:pt x="355" y="1484"/>
                </a:cubicBezTo>
                <a:cubicBezTo>
                  <a:pt x="410" y="1527"/>
                  <a:pt x="475" y="1572"/>
                  <a:pt x="549" y="1621"/>
                </a:cubicBezTo>
                <a:cubicBezTo>
                  <a:pt x="550" y="1621"/>
                  <a:pt x="550" y="1621"/>
                  <a:pt x="550" y="1621"/>
                </a:cubicBezTo>
                <a:cubicBezTo>
                  <a:pt x="476" y="1572"/>
                  <a:pt x="410" y="1527"/>
                  <a:pt x="355" y="1484"/>
                </a:cubicBezTo>
                <a:cubicBezTo>
                  <a:pt x="277" y="1422"/>
                  <a:pt x="229" y="1369"/>
                  <a:pt x="204" y="1317"/>
                </a:cubicBezTo>
                <a:cubicBezTo>
                  <a:pt x="160" y="1225"/>
                  <a:pt x="217" y="1147"/>
                  <a:pt x="302" y="1028"/>
                </a:cubicBezTo>
                <a:cubicBezTo>
                  <a:pt x="328" y="992"/>
                  <a:pt x="358" y="952"/>
                  <a:pt x="387" y="907"/>
                </a:cubicBezTo>
                <a:cubicBezTo>
                  <a:pt x="387" y="907"/>
                  <a:pt x="387" y="907"/>
                  <a:pt x="387" y="907"/>
                </a:cubicBezTo>
                <a:cubicBezTo>
                  <a:pt x="391" y="858"/>
                  <a:pt x="415" y="813"/>
                  <a:pt x="459" y="770"/>
                </a:cubicBezTo>
                <a:cubicBezTo>
                  <a:pt x="464" y="766"/>
                  <a:pt x="470" y="761"/>
                  <a:pt x="476" y="757"/>
                </a:cubicBezTo>
                <a:cubicBezTo>
                  <a:pt x="436" y="798"/>
                  <a:pt x="416" y="842"/>
                  <a:pt x="415" y="891"/>
                </a:cubicBezTo>
                <a:cubicBezTo>
                  <a:pt x="381" y="947"/>
                  <a:pt x="346" y="994"/>
                  <a:pt x="315" y="1036"/>
                </a:cubicBezTo>
                <a:cubicBezTo>
                  <a:pt x="277" y="1088"/>
                  <a:pt x="243" y="1133"/>
                  <a:pt x="225" y="1175"/>
                </a:cubicBezTo>
                <a:cubicBezTo>
                  <a:pt x="215" y="1197"/>
                  <a:pt x="210" y="1218"/>
                  <a:pt x="209" y="1237"/>
                </a:cubicBezTo>
                <a:cubicBezTo>
                  <a:pt x="208" y="1259"/>
                  <a:pt x="212" y="1279"/>
                  <a:pt x="221" y="1301"/>
                </a:cubicBezTo>
                <a:cubicBezTo>
                  <a:pt x="245" y="1356"/>
                  <a:pt x="295" y="1411"/>
                  <a:pt x="377" y="1477"/>
                </a:cubicBezTo>
                <a:cubicBezTo>
                  <a:pt x="434" y="1522"/>
                  <a:pt x="503" y="1569"/>
                  <a:pt x="581" y="1621"/>
                </a:cubicBezTo>
                <a:cubicBezTo>
                  <a:pt x="582" y="1621"/>
                  <a:pt x="582" y="1621"/>
                  <a:pt x="582" y="1621"/>
                </a:cubicBezTo>
                <a:cubicBezTo>
                  <a:pt x="504" y="1569"/>
                  <a:pt x="435" y="1522"/>
                  <a:pt x="377" y="1476"/>
                </a:cubicBezTo>
                <a:cubicBezTo>
                  <a:pt x="295" y="1411"/>
                  <a:pt x="246" y="1355"/>
                  <a:pt x="222" y="1300"/>
                </a:cubicBezTo>
                <a:cubicBezTo>
                  <a:pt x="204" y="1260"/>
                  <a:pt x="206" y="1221"/>
                  <a:pt x="225" y="1175"/>
                </a:cubicBezTo>
                <a:cubicBezTo>
                  <a:pt x="244" y="1133"/>
                  <a:pt x="277" y="1088"/>
                  <a:pt x="315" y="1036"/>
                </a:cubicBezTo>
                <a:cubicBezTo>
                  <a:pt x="346" y="994"/>
                  <a:pt x="381" y="947"/>
                  <a:pt x="416" y="891"/>
                </a:cubicBezTo>
                <a:cubicBezTo>
                  <a:pt x="416" y="891"/>
                  <a:pt x="416" y="891"/>
                  <a:pt x="416" y="891"/>
                </a:cubicBezTo>
                <a:cubicBezTo>
                  <a:pt x="416" y="891"/>
                  <a:pt x="416" y="891"/>
                  <a:pt x="416" y="891"/>
                </a:cubicBezTo>
                <a:cubicBezTo>
                  <a:pt x="416" y="842"/>
                  <a:pt x="437" y="797"/>
                  <a:pt x="479" y="755"/>
                </a:cubicBezTo>
                <a:cubicBezTo>
                  <a:pt x="484" y="751"/>
                  <a:pt x="490" y="746"/>
                  <a:pt x="495" y="742"/>
                </a:cubicBezTo>
                <a:cubicBezTo>
                  <a:pt x="495" y="742"/>
                  <a:pt x="495" y="742"/>
                  <a:pt x="495" y="742"/>
                </a:cubicBezTo>
                <a:cubicBezTo>
                  <a:pt x="496" y="742"/>
                  <a:pt x="497" y="741"/>
                  <a:pt x="499" y="740"/>
                </a:cubicBezTo>
                <a:cubicBezTo>
                  <a:pt x="460" y="781"/>
                  <a:pt x="442" y="826"/>
                  <a:pt x="444" y="877"/>
                </a:cubicBezTo>
                <a:cubicBezTo>
                  <a:pt x="407" y="940"/>
                  <a:pt x="367" y="993"/>
                  <a:pt x="331" y="1039"/>
                </a:cubicBezTo>
                <a:cubicBezTo>
                  <a:pt x="259" y="1134"/>
                  <a:pt x="207" y="1202"/>
                  <a:pt x="240" y="1284"/>
                </a:cubicBezTo>
                <a:cubicBezTo>
                  <a:pt x="263" y="1342"/>
                  <a:pt x="313" y="1401"/>
                  <a:pt x="399" y="1470"/>
                </a:cubicBezTo>
                <a:cubicBezTo>
                  <a:pt x="459" y="1517"/>
                  <a:pt x="531" y="1567"/>
                  <a:pt x="613" y="1621"/>
                </a:cubicBezTo>
                <a:cubicBezTo>
                  <a:pt x="614" y="1621"/>
                  <a:pt x="614" y="1621"/>
                  <a:pt x="614" y="1621"/>
                </a:cubicBezTo>
                <a:cubicBezTo>
                  <a:pt x="532" y="1566"/>
                  <a:pt x="459" y="1517"/>
                  <a:pt x="400" y="1469"/>
                </a:cubicBezTo>
                <a:cubicBezTo>
                  <a:pt x="314" y="1401"/>
                  <a:pt x="263" y="1342"/>
                  <a:pt x="240" y="1284"/>
                </a:cubicBezTo>
                <a:cubicBezTo>
                  <a:pt x="208" y="1202"/>
                  <a:pt x="260" y="1134"/>
                  <a:pt x="332" y="1039"/>
                </a:cubicBezTo>
                <a:cubicBezTo>
                  <a:pt x="367" y="993"/>
                  <a:pt x="407" y="941"/>
                  <a:pt x="445" y="877"/>
                </a:cubicBezTo>
                <a:cubicBezTo>
                  <a:pt x="445" y="877"/>
                  <a:pt x="445" y="877"/>
                  <a:pt x="445" y="877"/>
                </a:cubicBezTo>
                <a:cubicBezTo>
                  <a:pt x="445" y="877"/>
                  <a:pt x="445" y="877"/>
                  <a:pt x="445" y="877"/>
                </a:cubicBezTo>
                <a:cubicBezTo>
                  <a:pt x="443" y="826"/>
                  <a:pt x="461" y="780"/>
                  <a:pt x="501" y="738"/>
                </a:cubicBezTo>
                <a:cubicBezTo>
                  <a:pt x="504" y="736"/>
                  <a:pt x="508" y="733"/>
                  <a:pt x="511" y="731"/>
                </a:cubicBezTo>
                <a:cubicBezTo>
                  <a:pt x="513" y="729"/>
                  <a:pt x="515" y="728"/>
                  <a:pt x="517" y="727"/>
                </a:cubicBezTo>
                <a:cubicBezTo>
                  <a:pt x="483" y="767"/>
                  <a:pt x="468" y="811"/>
                  <a:pt x="473" y="861"/>
                </a:cubicBezTo>
                <a:cubicBezTo>
                  <a:pt x="434" y="932"/>
                  <a:pt x="389" y="988"/>
                  <a:pt x="350" y="1038"/>
                </a:cubicBezTo>
                <a:cubicBezTo>
                  <a:pt x="315" y="1081"/>
                  <a:pt x="286" y="1118"/>
                  <a:pt x="268" y="1155"/>
                </a:cubicBezTo>
                <a:cubicBezTo>
                  <a:pt x="248" y="1195"/>
                  <a:pt x="245" y="1231"/>
                  <a:pt x="258" y="1267"/>
                </a:cubicBezTo>
                <a:cubicBezTo>
                  <a:pt x="280" y="1329"/>
                  <a:pt x="333" y="1392"/>
                  <a:pt x="424" y="1465"/>
                </a:cubicBezTo>
                <a:cubicBezTo>
                  <a:pt x="486" y="1514"/>
                  <a:pt x="560" y="1565"/>
                  <a:pt x="645" y="1621"/>
                </a:cubicBezTo>
                <a:cubicBezTo>
                  <a:pt x="646" y="1621"/>
                  <a:pt x="646" y="1621"/>
                  <a:pt x="646" y="1621"/>
                </a:cubicBezTo>
                <a:cubicBezTo>
                  <a:pt x="561" y="1565"/>
                  <a:pt x="486" y="1514"/>
                  <a:pt x="424" y="1465"/>
                </a:cubicBezTo>
                <a:cubicBezTo>
                  <a:pt x="333" y="1392"/>
                  <a:pt x="280" y="1329"/>
                  <a:pt x="259" y="1267"/>
                </a:cubicBezTo>
                <a:cubicBezTo>
                  <a:pt x="231" y="1188"/>
                  <a:pt x="281" y="1125"/>
                  <a:pt x="350" y="1038"/>
                </a:cubicBezTo>
                <a:cubicBezTo>
                  <a:pt x="390" y="988"/>
                  <a:pt x="434" y="932"/>
                  <a:pt x="473" y="861"/>
                </a:cubicBezTo>
                <a:cubicBezTo>
                  <a:pt x="473" y="861"/>
                  <a:pt x="473" y="861"/>
                  <a:pt x="473" y="861"/>
                </a:cubicBezTo>
                <a:cubicBezTo>
                  <a:pt x="473" y="861"/>
                  <a:pt x="473" y="861"/>
                  <a:pt x="473" y="861"/>
                </a:cubicBezTo>
                <a:cubicBezTo>
                  <a:pt x="469" y="811"/>
                  <a:pt x="484" y="766"/>
                  <a:pt x="519" y="726"/>
                </a:cubicBezTo>
                <a:cubicBezTo>
                  <a:pt x="524" y="722"/>
                  <a:pt x="528" y="719"/>
                  <a:pt x="533" y="716"/>
                </a:cubicBezTo>
                <a:cubicBezTo>
                  <a:pt x="504" y="755"/>
                  <a:pt x="493" y="798"/>
                  <a:pt x="500" y="847"/>
                </a:cubicBezTo>
                <a:cubicBezTo>
                  <a:pt x="460" y="924"/>
                  <a:pt x="411" y="983"/>
                  <a:pt x="368" y="1035"/>
                </a:cubicBezTo>
                <a:cubicBezTo>
                  <a:pt x="335" y="1075"/>
                  <a:pt x="306" y="1110"/>
                  <a:pt x="288" y="1144"/>
                </a:cubicBezTo>
                <a:cubicBezTo>
                  <a:pt x="268" y="1183"/>
                  <a:pt x="264" y="1217"/>
                  <a:pt x="275" y="1252"/>
                </a:cubicBezTo>
                <a:cubicBezTo>
                  <a:pt x="286" y="1286"/>
                  <a:pt x="305" y="1320"/>
                  <a:pt x="335" y="1356"/>
                </a:cubicBezTo>
                <a:cubicBezTo>
                  <a:pt x="363" y="1389"/>
                  <a:pt x="399" y="1423"/>
                  <a:pt x="446" y="1461"/>
                </a:cubicBezTo>
                <a:cubicBezTo>
                  <a:pt x="509" y="1511"/>
                  <a:pt x="586" y="1563"/>
                  <a:pt x="674" y="1621"/>
                </a:cubicBezTo>
                <a:cubicBezTo>
                  <a:pt x="675" y="1621"/>
                  <a:pt x="675" y="1621"/>
                  <a:pt x="675" y="1621"/>
                </a:cubicBezTo>
                <a:cubicBezTo>
                  <a:pt x="587" y="1563"/>
                  <a:pt x="509" y="1511"/>
                  <a:pt x="446" y="1460"/>
                </a:cubicBezTo>
                <a:cubicBezTo>
                  <a:pt x="350" y="1383"/>
                  <a:pt x="296" y="1317"/>
                  <a:pt x="276" y="1252"/>
                </a:cubicBezTo>
                <a:cubicBezTo>
                  <a:pt x="251" y="1176"/>
                  <a:pt x="303" y="1114"/>
                  <a:pt x="368" y="1035"/>
                </a:cubicBezTo>
                <a:cubicBezTo>
                  <a:pt x="412" y="983"/>
                  <a:pt x="461" y="924"/>
                  <a:pt x="500" y="848"/>
                </a:cubicBezTo>
                <a:cubicBezTo>
                  <a:pt x="500" y="847"/>
                  <a:pt x="500" y="847"/>
                  <a:pt x="500" y="847"/>
                </a:cubicBezTo>
                <a:cubicBezTo>
                  <a:pt x="500" y="847"/>
                  <a:pt x="500" y="847"/>
                  <a:pt x="500" y="847"/>
                </a:cubicBezTo>
                <a:cubicBezTo>
                  <a:pt x="493" y="798"/>
                  <a:pt x="504" y="755"/>
                  <a:pt x="535" y="715"/>
                </a:cubicBezTo>
                <a:cubicBezTo>
                  <a:pt x="540" y="712"/>
                  <a:pt x="546" y="708"/>
                  <a:pt x="553" y="704"/>
                </a:cubicBezTo>
                <a:cubicBezTo>
                  <a:pt x="541" y="722"/>
                  <a:pt x="532" y="741"/>
                  <a:pt x="528" y="762"/>
                </a:cubicBezTo>
                <a:cubicBezTo>
                  <a:pt x="523" y="783"/>
                  <a:pt x="523" y="807"/>
                  <a:pt x="528" y="832"/>
                </a:cubicBezTo>
                <a:cubicBezTo>
                  <a:pt x="489" y="914"/>
                  <a:pt x="436" y="975"/>
                  <a:pt x="388" y="1029"/>
                </a:cubicBezTo>
                <a:cubicBezTo>
                  <a:pt x="323" y="1103"/>
                  <a:pt x="272" y="1161"/>
                  <a:pt x="293" y="1236"/>
                </a:cubicBezTo>
                <a:cubicBezTo>
                  <a:pt x="311" y="1302"/>
                  <a:pt x="363" y="1369"/>
                  <a:pt x="459" y="1447"/>
                </a:cubicBezTo>
                <a:cubicBezTo>
                  <a:pt x="525" y="1502"/>
                  <a:pt x="608" y="1558"/>
                  <a:pt x="705" y="1621"/>
                </a:cubicBezTo>
                <a:cubicBezTo>
                  <a:pt x="706" y="1621"/>
                  <a:pt x="706" y="1621"/>
                  <a:pt x="706" y="1621"/>
                </a:cubicBezTo>
                <a:cubicBezTo>
                  <a:pt x="471" y="1469"/>
                  <a:pt x="327" y="1359"/>
                  <a:pt x="293" y="1236"/>
                </a:cubicBezTo>
                <a:cubicBezTo>
                  <a:pt x="273" y="1161"/>
                  <a:pt x="324" y="1103"/>
                  <a:pt x="389" y="1029"/>
                </a:cubicBezTo>
                <a:cubicBezTo>
                  <a:pt x="436" y="975"/>
                  <a:pt x="490" y="914"/>
                  <a:pt x="529" y="832"/>
                </a:cubicBezTo>
                <a:cubicBezTo>
                  <a:pt x="529" y="832"/>
                  <a:pt x="529" y="832"/>
                  <a:pt x="529" y="832"/>
                </a:cubicBezTo>
                <a:cubicBezTo>
                  <a:pt x="529" y="832"/>
                  <a:pt x="529" y="832"/>
                  <a:pt x="529" y="832"/>
                </a:cubicBezTo>
                <a:cubicBezTo>
                  <a:pt x="519" y="784"/>
                  <a:pt x="528" y="741"/>
                  <a:pt x="554" y="703"/>
                </a:cubicBezTo>
                <a:cubicBezTo>
                  <a:pt x="560" y="700"/>
                  <a:pt x="566" y="696"/>
                  <a:pt x="572" y="692"/>
                </a:cubicBezTo>
                <a:cubicBezTo>
                  <a:pt x="562" y="709"/>
                  <a:pt x="555" y="728"/>
                  <a:pt x="552" y="748"/>
                </a:cubicBezTo>
                <a:cubicBezTo>
                  <a:pt x="549" y="770"/>
                  <a:pt x="550" y="793"/>
                  <a:pt x="556" y="817"/>
                </a:cubicBezTo>
                <a:cubicBezTo>
                  <a:pt x="518" y="903"/>
                  <a:pt x="461" y="965"/>
                  <a:pt x="410" y="1020"/>
                </a:cubicBezTo>
                <a:cubicBezTo>
                  <a:pt x="378" y="1055"/>
                  <a:pt x="349" y="1087"/>
                  <a:pt x="330" y="1119"/>
                </a:cubicBezTo>
                <a:cubicBezTo>
                  <a:pt x="309" y="1154"/>
                  <a:pt x="303" y="1186"/>
                  <a:pt x="310" y="1220"/>
                </a:cubicBezTo>
                <a:cubicBezTo>
                  <a:pt x="319" y="1254"/>
                  <a:pt x="336" y="1289"/>
                  <a:pt x="363" y="1325"/>
                </a:cubicBezTo>
                <a:cubicBezTo>
                  <a:pt x="389" y="1358"/>
                  <a:pt x="422" y="1392"/>
                  <a:pt x="467" y="1430"/>
                </a:cubicBezTo>
                <a:cubicBezTo>
                  <a:pt x="536" y="1489"/>
                  <a:pt x="626" y="1550"/>
                  <a:pt x="736" y="1621"/>
                </a:cubicBezTo>
                <a:cubicBezTo>
                  <a:pt x="737" y="1621"/>
                  <a:pt x="737" y="1621"/>
                  <a:pt x="737" y="1621"/>
                </a:cubicBezTo>
                <a:cubicBezTo>
                  <a:pt x="626" y="1550"/>
                  <a:pt x="537" y="1488"/>
                  <a:pt x="467" y="1429"/>
                </a:cubicBezTo>
                <a:cubicBezTo>
                  <a:pt x="376" y="1353"/>
                  <a:pt x="327" y="1286"/>
                  <a:pt x="311" y="1220"/>
                </a:cubicBezTo>
                <a:cubicBezTo>
                  <a:pt x="294" y="1147"/>
                  <a:pt x="345" y="1091"/>
                  <a:pt x="410" y="1021"/>
                </a:cubicBezTo>
                <a:cubicBezTo>
                  <a:pt x="461" y="966"/>
                  <a:pt x="519" y="903"/>
                  <a:pt x="556" y="818"/>
                </a:cubicBezTo>
                <a:cubicBezTo>
                  <a:pt x="556" y="817"/>
                  <a:pt x="556" y="817"/>
                  <a:pt x="556" y="817"/>
                </a:cubicBezTo>
                <a:cubicBezTo>
                  <a:pt x="556" y="817"/>
                  <a:pt x="556" y="817"/>
                  <a:pt x="556" y="817"/>
                </a:cubicBezTo>
                <a:cubicBezTo>
                  <a:pt x="546" y="770"/>
                  <a:pt x="551" y="728"/>
                  <a:pt x="573" y="691"/>
                </a:cubicBezTo>
                <a:cubicBezTo>
                  <a:pt x="579" y="687"/>
                  <a:pt x="586" y="683"/>
                  <a:pt x="593" y="679"/>
                </a:cubicBezTo>
                <a:cubicBezTo>
                  <a:pt x="584" y="696"/>
                  <a:pt x="579" y="715"/>
                  <a:pt x="577" y="735"/>
                </a:cubicBezTo>
                <a:cubicBezTo>
                  <a:pt x="576" y="756"/>
                  <a:pt x="578" y="778"/>
                  <a:pt x="584" y="802"/>
                </a:cubicBezTo>
                <a:cubicBezTo>
                  <a:pt x="548" y="891"/>
                  <a:pt x="486" y="955"/>
                  <a:pt x="432" y="1011"/>
                </a:cubicBezTo>
                <a:cubicBezTo>
                  <a:pt x="400" y="1043"/>
                  <a:pt x="370" y="1074"/>
                  <a:pt x="351" y="1105"/>
                </a:cubicBezTo>
                <a:cubicBezTo>
                  <a:pt x="329" y="1139"/>
                  <a:pt x="322" y="1171"/>
                  <a:pt x="328" y="1204"/>
                </a:cubicBezTo>
                <a:cubicBezTo>
                  <a:pt x="335" y="1238"/>
                  <a:pt x="351" y="1272"/>
                  <a:pt x="376" y="1308"/>
                </a:cubicBezTo>
                <a:cubicBezTo>
                  <a:pt x="400" y="1341"/>
                  <a:pt x="432" y="1375"/>
                  <a:pt x="474" y="1412"/>
                </a:cubicBezTo>
                <a:cubicBezTo>
                  <a:pt x="555" y="1483"/>
                  <a:pt x="666" y="1556"/>
                  <a:pt x="769" y="1621"/>
                </a:cubicBezTo>
                <a:cubicBezTo>
                  <a:pt x="770" y="1621"/>
                  <a:pt x="770" y="1621"/>
                  <a:pt x="770" y="1621"/>
                </a:cubicBezTo>
                <a:cubicBezTo>
                  <a:pt x="667" y="1556"/>
                  <a:pt x="556" y="1482"/>
                  <a:pt x="475" y="1412"/>
                </a:cubicBezTo>
                <a:cubicBezTo>
                  <a:pt x="388" y="1336"/>
                  <a:pt x="342" y="1270"/>
                  <a:pt x="329" y="1204"/>
                </a:cubicBezTo>
                <a:cubicBezTo>
                  <a:pt x="315" y="1132"/>
                  <a:pt x="369" y="1076"/>
                  <a:pt x="432" y="1011"/>
                </a:cubicBezTo>
                <a:cubicBezTo>
                  <a:pt x="487" y="955"/>
                  <a:pt x="549" y="891"/>
                  <a:pt x="585" y="802"/>
                </a:cubicBezTo>
                <a:cubicBezTo>
                  <a:pt x="585" y="802"/>
                  <a:pt x="585" y="802"/>
                  <a:pt x="585" y="802"/>
                </a:cubicBezTo>
                <a:cubicBezTo>
                  <a:pt x="585" y="802"/>
                  <a:pt x="585" y="802"/>
                  <a:pt x="585" y="802"/>
                </a:cubicBezTo>
                <a:cubicBezTo>
                  <a:pt x="572" y="755"/>
                  <a:pt x="575" y="715"/>
                  <a:pt x="594" y="679"/>
                </a:cubicBezTo>
                <a:cubicBezTo>
                  <a:pt x="598" y="676"/>
                  <a:pt x="603" y="673"/>
                  <a:pt x="607" y="671"/>
                </a:cubicBezTo>
                <a:cubicBezTo>
                  <a:pt x="609" y="670"/>
                  <a:pt x="611" y="669"/>
                  <a:pt x="613" y="669"/>
                </a:cubicBezTo>
                <a:cubicBezTo>
                  <a:pt x="607" y="685"/>
                  <a:pt x="603" y="703"/>
                  <a:pt x="603" y="722"/>
                </a:cubicBezTo>
                <a:cubicBezTo>
                  <a:pt x="603" y="742"/>
                  <a:pt x="606" y="764"/>
                  <a:pt x="613" y="787"/>
                </a:cubicBezTo>
                <a:cubicBezTo>
                  <a:pt x="579" y="879"/>
                  <a:pt x="513" y="943"/>
                  <a:pt x="455" y="1000"/>
                </a:cubicBezTo>
                <a:cubicBezTo>
                  <a:pt x="423" y="1031"/>
                  <a:pt x="392" y="1061"/>
                  <a:pt x="372" y="1091"/>
                </a:cubicBezTo>
                <a:cubicBezTo>
                  <a:pt x="350" y="1124"/>
                  <a:pt x="341" y="1155"/>
                  <a:pt x="347" y="1187"/>
                </a:cubicBezTo>
                <a:cubicBezTo>
                  <a:pt x="352" y="1222"/>
                  <a:pt x="366" y="1256"/>
                  <a:pt x="390" y="1291"/>
                </a:cubicBezTo>
                <a:cubicBezTo>
                  <a:pt x="412" y="1324"/>
                  <a:pt x="443" y="1358"/>
                  <a:pt x="483" y="1394"/>
                </a:cubicBezTo>
                <a:cubicBezTo>
                  <a:pt x="551" y="1456"/>
                  <a:pt x="646" y="1524"/>
                  <a:pt x="792" y="1614"/>
                </a:cubicBezTo>
                <a:cubicBezTo>
                  <a:pt x="792" y="1616"/>
                  <a:pt x="792" y="1618"/>
                  <a:pt x="792" y="1621"/>
                </a:cubicBezTo>
                <a:cubicBezTo>
                  <a:pt x="793" y="1621"/>
                  <a:pt x="793" y="1621"/>
                  <a:pt x="793" y="1621"/>
                </a:cubicBezTo>
                <a:cubicBezTo>
                  <a:pt x="793" y="1619"/>
                  <a:pt x="793" y="1617"/>
                  <a:pt x="792" y="1614"/>
                </a:cubicBezTo>
                <a:cubicBezTo>
                  <a:pt x="796" y="1617"/>
                  <a:pt x="799" y="1619"/>
                  <a:pt x="802" y="1621"/>
                </a:cubicBezTo>
                <a:cubicBezTo>
                  <a:pt x="803" y="1621"/>
                  <a:pt x="803" y="1621"/>
                  <a:pt x="803" y="1621"/>
                </a:cubicBezTo>
                <a:cubicBezTo>
                  <a:pt x="800" y="1618"/>
                  <a:pt x="796" y="1616"/>
                  <a:pt x="792" y="1614"/>
                </a:cubicBezTo>
                <a:cubicBezTo>
                  <a:pt x="792" y="1606"/>
                  <a:pt x="791" y="1599"/>
                  <a:pt x="790" y="1591"/>
                </a:cubicBezTo>
                <a:cubicBezTo>
                  <a:pt x="795" y="1594"/>
                  <a:pt x="800" y="1597"/>
                  <a:pt x="805" y="1600"/>
                </a:cubicBezTo>
                <a:cubicBezTo>
                  <a:pt x="805" y="1607"/>
                  <a:pt x="806" y="1614"/>
                  <a:pt x="807" y="1621"/>
                </a:cubicBezTo>
                <a:cubicBezTo>
                  <a:pt x="807" y="1621"/>
                  <a:pt x="807" y="1621"/>
                  <a:pt x="807" y="1621"/>
                </a:cubicBezTo>
                <a:cubicBezTo>
                  <a:pt x="806" y="1614"/>
                  <a:pt x="806" y="1607"/>
                  <a:pt x="805" y="1600"/>
                </a:cubicBezTo>
                <a:cubicBezTo>
                  <a:pt x="805" y="1600"/>
                  <a:pt x="805" y="1600"/>
                  <a:pt x="805" y="1600"/>
                </a:cubicBezTo>
                <a:cubicBezTo>
                  <a:pt x="810" y="1603"/>
                  <a:pt x="815" y="1606"/>
                  <a:pt x="819" y="1608"/>
                </a:cubicBezTo>
                <a:cubicBezTo>
                  <a:pt x="819" y="1612"/>
                  <a:pt x="820" y="1617"/>
                  <a:pt x="820" y="1621"/>
                </a:cubicBezTo>
                <a:cubicBezTo>
                  <a:pt x="821" y="1621"/>
                  <a:pt x="821" y="1621"/>
                  <a:pt x="821" y="1621"/>
                </a:cubicBezTo>
                <a:cubicBezTo>
                  <a:pt x="820" y="1617"/>
                  <a:pt x="820" y="1613"/>
                  <a:pt x="820" y="1609"/>
                </a:cubicBezTo>
                <a:cubicBezTo>
                  <a:pt x="824" y="1612"/>
                  <a:pt x="829" y="1615"/>
                  <a:pt x="834" y="1617"/>
                </a:cubicBezTo>
                <a:cubicBezTo>
                  <a:pt x="834" y="1618"/>
                  <a:pt x="834" y="1620"/>
                  <a:pt x="834" y="1621"/>
                </a:cubicBezTo>
                <a:cubicBezTo>
                  <a:pt x="835" y="1621"/>
                  <a:pt x="835" y="1621"/>
                  <a:pt x="835" y="1621"/>
                </a:cubicBezTo>
                <a:cubicBezTo>
                  <a:pt x="835" y="1620"/>
                  <a:pt x="835" y="1619"/>
                  <a:pt x="835" y="1618"/>
                </a:cubicBezTo>
                <a:cubicBezTo>
                  <a:pt x="836" y="1619"/>
                  <a:pt x="838" y="1620"/>
                  <a:pt x="839" y="1621"/>
                </a:cubicBezTo>
                <a:cubicBezTo>
                  <a:pt x="840" y="1621"/>
                  <a:pt x="840" y="1621"/>
                  <a:pt x="840" y="1621"/>
                </a:cubicBezTo>
                <a:cubicBezTo>
                  <a:pt x="838" y="1619"/>
                  <a:pt x="836" y="1618"/>
                  <a:pt x="835" y="1617"/>
                </a:cubicBezTo>
                <a:cubicBezTo>
                  <a:pt x="834" y="1609"/>
                  <a:pt x="833" y="1602"/>
                  <a:pt x="833" y="1594"/>
                </a:cubicBezTo>
                <a:cubicBezTo>
                  <a:pt x="838" y="1597"/>
                  <a:pt x="842" y="1599"/>
                  <a:pt x="847" y="1602"/>
                </a:cubicBezTo>
                <a:cubicBezTo>
                  <a:pt x="847" y="1608"/>
                  <a:pt x="848" y="1614"/>
                  <a:pt x="849" y="1621"/>
                </a:cubicBezTo>
                <a:cubicBezTo>
                  <a:pt x="849" y="1621"/>
                  <a:pt x="849" y="1621"/>
                  <a:pt x="849" y="1621"/>
                </a:cubicBezTo>
                <a:cubicBezTo>
                  <a:pt x="849" y="1615"/>
                  <a:pt x="848" y="1609"/>
                  <a:pt x="848" y="1603"/>
                </a:cubicBezTo>
                <a:cubicBezTo>
                  <a:pt x="852" y="1605"/>
                  <a:pt x="857" y="1608"/>
                  <a:pt x="862" y="1611"/>
                </a:cubicBezTo>
                <a:cubicBezTo>
                  <a:pt x="862" y="1614"/>
                  <a:pt x="863" y="1617"/>
                  <a:pt x="863" y="1621"/>
                </a:cubicBezTo>
                <a:cubicBezTo>
                  <a:pt x="864" y="1621"/>
                  <a:pt x="864" y="1621"/>
                  <a:pt x="864" y="1621"/>
                </a:cubicBezTo>
                <a:cubicBezTo>
                  <a:pt x="863" y="1618"/>
                  <a:pt x="863" y="1615"/>
                  <a:pt x="863" y="1612"/>
                </a:cubicBezTo>
                <a:cubicBezTo>
                  <a:pt x="868" y="1615"/>
                  <a:pt x="873" y="1618"/>
                  <a:pt x="878" y="1621"/>
                </a:cubicBezTo>
                <a:cubicBezTo>
                  <a:pt x="879" y="1621"/>
                  <a:pt x="879" y="1621"/>
                  <a:pt x="879" y="1621"/>
                </a:cubicBezTo>
                <a:cubicBezTo>
                  <a:pt x="874" y="1617"/>
                  <a:pt x="868" y="1614"/>
                  <a:pt x="863" y="1611"/>
                </a:cubicBezTo>
                <a:cubicBezTo>
                  <a:pt x="862" y="1603"/>
                  <a:pt x="861" y="1595"/>
                  <a:pt x="861" y="1588"/>
                </a:cubicBezTo>
                <a:cubicBezTo>
                  <a:pt x="866" y="1591"/>
                  <a:pt x="872" y="1594"/>
                  <a:pt x="878" y="1598"/>
                </a:cubicBezTo>
                <a:cubicBezTo>
                  <a:pt x="879" y="1605"/>
                  <a:pt x="879" y="1613"/>
                  <a:pt x="880" y="1621"/>
                </a:cubicBezTo>
                <a:cubicBezTo>
                  <a:pt x="881" y="1621"/>
                  <a:pt x="881" y="1621"/>
                  <a:pt x="881" y="1621"/>
                </a:cubicBezTo>
                <a:cubicBezTo>
                  <a:pt x="880" y="1613"/>
                  <a:pt x="879" y="1605"/>
                  <a:pt x="879" y="1598"/>
                </a:cubicBezTo>
                <a:cubicBezTo>
                  <a:pt x="884" y="1601"/>
                  <a:pt x="889" y="1604"/>
                  <a:pt x="894" y="1607"/>
                </a:cubicBezTo>
                <a:cubicBezTo>
                  <a:pt x="894" y="1611"/>
                  <a:pt x="895" y="1616"/>
                  <a:pt x="895" y="1621"/>
                </a:cubicBezTo>
                <a:cubicBezTo>
                  <a:pt x="896" y="1621"/>
                  <a:pt x="896" y="1621"/>
                  <a:pt x="896" y="1621"/>
                </a:cubicBezTo>
                <a:cubicBezTo>
                  <a:pt x="895" y="1616"/>
                  <a:pt x="895" y="1612"/>
                  <a:pt x="894" y="1607"/>
                </a:cubicBezTo>
                <a:cubicBezTo>
                  <a:pt x="900" y="1610"/>
                  <a:pt x="905" y="1613"/>
                  <a:pt x="910" y="1616"/>
                </a:cubicBezTo>
                <a:cubicBezTo>
                  <a:pt x="911" y="1618"/>
                  <a:pt x="911" y="1619"/>
                  <a:pt x="911" y="1621"/>
                </a:cubicBezTo>
                <a:cubicBezTo>
                  <a:pt x="912" y="1621"/>
                  <a:pt x="912" y="1621"/>
                  <a:pt x="912" y="1621"/>
                </a:cubicBezTo>
                <a:cubicBezTo>
                  <a:pt x="911" y="1619"/>
                  <a:pt x="911" y="1618"/>
                  <a:pt x="911" y="1617"/>
                </a:cubicBezTo>
                <a:cubicBezTo>
                  <a:pt x="913" y="1618"/>
                  <a:pt x="916" y="1619"/>
                  <a:pt x="918" y="1621"/>
                </a:cubicBezTo>
                <a:cubicBezTo>
                  <a:pt x="919" y="1621"/>
                  <a:pt x="919" y="1621"/>
                  <a:pt x="919" y="1621"/>
                </a:cubicBezTo>
                <a:cubicBezTo>
                  <a:pt x="916" y="1619"/>
                  <a:pt x="914" y="1618"/>
                  <a:pt x="911" y="1616"/>
                </a:cubicBezTo>
                <a:cubicBezTo>
                  <a:pt x="911" y="1616"/>
                  <a:pt x="911" y="1616"/>
                  <a:pt x="911" y="1616"/>
                </a:cubicBezTo>
                <a:cubicBezTo>
                  <a:pt x="910" y="1608"/>
                  <a:pt x="909" y="1600"/>
                  <a:pt x="908" y="1592"/>
                </a:cubicBezTo>
                <a:cubicBezTo>
                  <a:pt x="913" y="1595"/>
                  <a:pt x="919" y="1598"/>
                  <a:pt x="924" y="1601"/>
                </a:cubicBezTo>
                <a:cubicBezTo>
                  <a:pt x="925" y="1607"/>
                  <a:pt x="926" y="1614"/>
                  <a:pt x="927" y="1621"/>
                </a:cubicBezTo>
                <a:cubicBezTo>
                  <a:pt x="927" y="1621"/>
                  <a:pt x="927" y="1621"/>
                  <a:pt x="927" y="1621"/>
                </a:cubicBezTo>
                <a:cubicBezTo>
                  <a:pt x="926" y="1614"/>
                  <a:pt x="925" y="1608"/>
                  <a:pt x="925" y="1601"/>
                </a:cubicBezTo>
                <a:cubicBezTo>
                  <a:pt x="930" y="1604"/>
                  <a:pt x="936" y="1607"/>
                  <a:pt x="942" y="1611"/>
                </a:cubicBezTo>
                <a:cubicBezTo>
                  <a:pt x="942" y="1614"/>
                  <a:pt x="943" y="1617"/>
                  <a:pt x="943" y="1621"/>
                </a:cubicBezTo>
                <a:cubicBezTo>
                  <a:pt x="944" y="1621"/>
                  <a:pt x="944" y="1621"/>
                  <a:pt x="944" y="1621"/>
                </a:cubicBezTo>
                <a:cubicBezTo>
                  <a:pt x="943" y="1617"/>
                  <a:pt x="943" y="1614"/>
                  <a:pt x="942" y="1611"/>
                </a:cubicBezTo>
                <a:cubicBezTo>
                  <a:pt x="948" y="1614"/>
                  <a:pt x="954" y="1617"/>
                  <a:pt x="960" y="1621"/>
                </a:cubicBezTo>
                <a:cubicBezTo>
                  <a:pt x="961" y="1621"/>
                  <a:pt x="961" y="1621"/>
                  <a:pt x="961" y="1621"/>
                </a:cubicBezTo>
                <a:cubicBezTo>
                  <a:pt x="959" y="1612"/>
                  <a:pt x="958" y="1603"/>
                  <a:pt x="956" y="1595"/>
                </a:cubicBezTo>
                <a:cubicBezTo>
                  <a:pt x="961" y="1597"/>
                  <a:pt x="965" y="1599"/>
                  <a:pt x="969" y="1601"/>
                </a:cubicBezTo>
                <a:cubicBezTo>
                  <a:pt x="970" y="1602"/>
                  <a:pt x="971" y="1602"/>
                  <a:pt x="972" y="1603"/>
                </a:cubicBezTo>
                <a:cubicBezTo>
                  <a:pt x="973" y="1609"/>
                  <a:pt x="974" y="1615"/>
                  <a:pt x="975" y="1621"/>
                </a:cubicBezTo>
                <a:cubicBezTo>
                  <a:pt x="976" y="1621"/>
                  <a:pt x="976" y="1621"/>
                  <a:pt x="976" y="1621"/>
                </a:cubicBezTo>
                <a:cubicBezTo>
                  <a:pt x="975" y="1615"/>
                  <a:pt x="973" y="1609"/>
                  <a:pt x="972" y="1603"/>
                </a:cubicBezTo>
                <a:cubicBezTo>
                  <a:pt x="974" y="1604"/>
                  <a:pt x="974" y="1604"/>
                  <a:pt x="974" y="1604"/>
                </a:cubicBezTo>
                <a:cubicBezTo>
                  <a:pt x="980" y="1608"/>
                  <a:pt x="986" y="1611"/>
                  <a:pt x="992" y="1615"/>
                </a:cubicBezTo>
                <a:cubicBezTo>
                  <a:pt x="992" y="1617"/>
                  <a:pt x="992" y="1619"/>
                  <a:pt x="993" y="1621"/>
                </a:cubicBezTo>
                <a:cubicBezTo>
                  <a:pt x="993" y="1621"/>
                  <a:pt x="993" y="1621"/>
                  <a:pt x="993" y="1621"/>
                </a:cubicBezTo>
                <a:cubicBezTo>
                  <a:pt x="993" y="1619"/>
                  <a:pt x="993" y="1617"/>
                  <a:pt x="992" y="1615"/>
                </a:cubicBezTo>
                <a:cubicBezTo>
                  <a:pt x="994" y="1617"/>
                  <a:pt x="996" y="1618"/>
                  <a:pt x="998" y="1619"/>
                </a:cubicBezTo>
                <a:cubicBezTo>
                  <a:pt x="998" y="1620"/>
                  <a:pt x="999" y="1620"/>
                  <a:pt x="1000" y="1621"/>
                </a:cubicBezTo>
                <a:cubicBezTo>
                  <a:pt x="1001" y="1621"/>
                  <a:pt x="1001" y="1621"/>
                  <a:pt x="1001" y="1621"/>
                </a:cubicBezTo>
                <a:cubicBezTo>
                  <a:pt x="1000" y="1620"/>
                  <a:pt x="999" y="1619"/>
                  <a:pt x="998" y="1619"/>
                </a:cubicBezTo>
                <a:cubicBezTo>
                  <a:pt x="996" y="1617"/>
                  <a:pt x="994" y="1616"/>
                  <a:pt x="992" y="1615"/>
                </a:cubicBezTo>
                <a:cubicBezTo>
                  <a:pt x="990" y="1605"/>
                  <a:pt x="988" y="1596"/>
                  <a:pt x="986" y="1587"/>
                </a:cubicBezTo>
                <a:cubicBezTo>
                  <a:pt x="992" y="1590"/>
                  <a:pt x="998" y="1594"/>
                  <a:pt x="1005" y="1598"/>
                </a:cubicBezTo>
                <a:cubicBezTo>
                  <a:pt x="1007" y="1606"/>
                  <a:pt x="1009" y="1613"/>
                  <a:pt x="1011" y="1621"/>
                </a:cubicBezTo>
                <a:cubicBezTo>
                  <a:pt x="1011" y="1621"/>
                  <a:pt x="1011" y="1621"/>
                  <a:pt x="1011" y="1621"/>
                </a:cubicBezTo>
                <a:cubicBezTo>
                  <a:pt x="1009" y="1613"/>
                  <a:pt x="1007" y="1606"/>
                  <a:pt x="1006" y="1599"/>
                </a:cubicBezTo>
                <a:cubicBezTo>
                  <a:pt x="1006" y="1599"/>
                  <a:pt x="1006" y="1599"/>
                  <a:pt x="1006" y="1599"/>
                </a:cubicBezTo>
                <a:cubicBezTo>
                  <a:pt x="1013" y="1604"/>
                  <a:pt x="1020" y="1609"/>
                  <a:pt x="1027" y="1614"/>
                </a:cubicBezTo>
                <a:cubicBezTo>
                  <a:pt x="1028" y="1616"/>
                  <a:pt x="1028" y="1618"/>
                  <a:pt x="1029" y="1621"/>
                </a:cubicBezTo>
                <a:cubicBezTo>
                  <a:pt x="1029" y="1621"/>
                  <a:pt x="1029" y="1621"/>
                  <a:pt x="1029" y="1621"/>
                </a:cubicBezTo>
                <a:cubicBezTo>
                  <a:pt x="1029" y="1619"/>
                  <a:pt x="1028" y="1617"/>
                  <a:pt x="1028" y="1615"/>
                </a:cubicBezTo>
                <a:cubicBezTo>
                  <a:pt x="1030" y="1617"/>
                  <a:pt x="1033" y="1619"/>
                  <a:pt x="1036" y="1621"/>
                </a:cubicBezTo>
                <a:cubicBezTo>
                  <a:pt x="1036" y="1621"/>
                  <a:pt x="1036" y="1621"/>
                  <a:pt x="1036" y="1621"/>
                </a:cubicBezTo>
                <a:cubicBezTo>
                  <a:pt x="1033" y="1618"/>
                  <a:pt x="1031" y="1616"/>
                  <a:pt x="1028" y="1614"/>
                </a:cubicBezTo>
                <a:cubicBezTo>
                  <a:pt x="1025" y="1604"/>
                  <a:pt x="1022" y="1593"/>
                  <a:pt x="1020" y="1583"/>
                </a:cubicBezTo>
                <a:cubicBezTo>
                  <a:pt x="1027" y="1588"/>
                  <a:pt x="1034" y="1593"/>
                  <a:pt x="1041" y="1599"/>
                </a:cubicBezTo>
                <a:cubicBezTo>
                  <a:pt x="1043" y="1606"/>
                  <a:pt x="1045" y="1613"/>
                  <a:pt x="1048" y="1621"/>
                </a:cubicBezTo>
                <a:cubicBezTo>
                  <a:pt x="1048" y="1621"/>
                  <a:pt x="1048" y="1621"/>
                  <a:pt x="1048" y="1621"/>
                </a:cubicBezTo>
                <a:cubicBezTo>
                  <a:pt x="1046" y="1613"/>
                  <a:pt x="1044" y="1606"/>
                  <a:pt x="1042" y="1599"/>
                </a:cubicBezTo>
                <a:cubicBezTo>
                  <a:pt x="1051" y="1606"/>
                  <a:pt x="1060" y="1613"/>
                  <a:pt x="1069" y="1620"/>
                </a:cubicBezTo>
                <a:cubicBezTo>
                  <a:pt x="1069" y="1620"/>
                  <a:pt x="1069" y="1620"/>
                  <a:pt x="1069" y="1621"/>
                </a:cubicBezTo>
                <a:cubicBezTo>
                  <a:pt x="1070" y="1621"/>
                  <a:pt x="1070" y="1621"/>
                  <a:pt x="1070" y="1621"/>
                </a:cubicBezTo>
                <a:cubicBezTo>
                  <a:pt x="1070" y="1620"/>
                  <a:pt x="1070" y="1620"/>
                  <a:pt x="1070" y="1620"/>
                </a:cubicBezTo>
                <a:cubicBezTo>
                  <a:pt x="1066" y="1609"/>
                  <a:pt x="1062" y="1597"/>
                  <a:pt x="1059" y="1586"/>
                </a:cubicBezTo>
                <a:cubicBezTo>
                  <a:pt x="1068" y="1593"/>
                  <a:pt x="1077" y="1600"/>
                  <a:pt x="1087" y="1608"/>
                </a:cubicBezTo>
                <a:cubicBezTo>
                  <a:pt x="1088" y="1612"/>
                  <a:pt x="1090" y="1616"/>
                  <a:pt x="1091" y="1621"/>
                </a:cubicBezTo>
                <a:cubicBezTo>
                  <a:pt x="1092" y="1621"/>
                  <a:pt x="1092" y="1621"/>
                  <a:pt x="1092" y="1621"/>
                </a:cubicBezTo>
                <a:cubicBezTo>
                  <a:pt x="1090" y="1616"/>
                  <a:pt x="1089" y="1612"/>
                  <a:pt x="1087" y="1608"/>
                </a:cubicBezTo>
                <a:cubicBezTo>
                  <a:pt x="1092" y="1612"/>
                  <a:pt x="1097" y="1616"/>
                  <a:pt x="1102" y="1621"/>
                </a:cubicBezTo>
                <a:cubicBezTo>
                  <a:pt x="1103" y="1621"/>
                  <a:pt x="1103" y="1621"/>
                  <a:pt x="1103" y="1621"/>
                </a:cubicBezTo>
                <a:cubicBezTo>
                  <a:pt x="1098" y="1616"/>
                  <a:pt x="1092" y="1612"/>
                  <a:pt x="1087" y="1607"/>
                </a:cubicBezTo>
                <a:cubicBezTo>
                  <a:pt x="1083" y="1595"/>
                  <a:pt x="1079" y="1583"/>
                  <a:pt x="1075" y="1572"/>
                </a:cubicBezTo>
                <a:cubicBezTo>
                  <a:pt x="1085" y="1579"/>
                  <a:pt x="1095" y="1587"/>
                  <a:pt x="1105" y="1595"/>
                </a:cubicBezTo>
                <a:cubicBezTo>
                  <a:pt x="1108" y="1603"/>
                  <a:pt x="1111" y="1612"/>
                  <a:pt x="1114" y="1621"/>
                </a:cubicBezTo>
                <a:cubicBezTo>
                  <a:pt x="1115" y="1621"/>
                  <a:pt x="1115" y="1621"/>
                  <a:pt x="1115" y="1621"/>
                </a:cubicBezTo>
                <a:cubicBezTo>
                  <a:pt x="1111" y="1612"/>
                  <a:pt x="1108" y="1604"/>
                  <a:pt x="1105" y="1596"/>
                </a:cubicBezTo>
                <a:cubicBezTo>
                  <a:pt x="1115" y="1604"/>
                  <a:pt x="1125" y="1612"/>
                  <a:pt x="1135" y="1621"/>
                </a:cubicBezTo>
                <a:cubicBezTo>
                  <a:pt x="1135" y="1621"/>
                  <a:pt x="1135" y="1621"/>
                  <a:pt x="1135" y="1621"/>
                </a:cubicBezTo>
                <a:cubicBezTo>
                  <a:pt x="1125" y="1612"/>
                  <a:pt x="1115" y="1603"/>
                  <a:pt x="1105" y="1595"/>
                </a:cubicBezTo>
                <a:cubicBezTo>
                  <a:pt x="1100" y="1582"/>
                  <a:pt x="1096" y="1570"/>
                  <a:pt x="1092" y="1558"/>
                </a:cubicBezTo>
                <a:cubicBezTo>
                  <a:pt x="1102" y="1566"/>
                  <a:pt x="1113" y="1574"/>
                  <a:pt x="1123" y="1583"/>
                </a:cubicBezTo>
                <a:cubicBezTo>
                  <a:pt x="1127" y="1595"/>
                  <a:pt x="1132" y="1608"/>
                  <a:pt x="1138" y="1621"/>
                </a:cubicBezTo>
                <a:cubicBezTo>
                  <a:pt x="1138" y="1621"/>
                  <a:pt x="1138" y="1621"/>
                  <a:pt x="1138" y="1621"/>
                </a:cubicBezTo>
                <a:cubicBezTo>
                  <a:pt x="1133" y="1608"/>
                  <a:pt x="1128" y="1596"/>
                  <a:pt x="1124" y="1584"/>
                </a:cubicBezTo>
                <a:cubicBezTo>
                  <a:pt x="1135" y="1593"/>
                  <a:pt x="1147" y="1604"/>
                  <a:pt x="1159" y="1615"/>
                </a:cubicBezTo>
                <a:cubicBezTo>
                  <a:pt x="1160" y="1617"/>
                  <a:pt x="1161" y="1619"/>
                  <a:pt x="1162" y="1621"/>
                </a:cubicBezTo>
                <a:cubicBezTo>
                  <a:pt x="1162" y="1621"/>
                  <a:pt x="1162" y="1621"/>
                  <a:pt x="1162" y="1621"/>
                </a:cubicBezTo>
                <a:cubicBezTo>
                  <a:pt x="1162" y="1619"/>
                  <a:pt x="1161" y="1617"/>
                  <a:pt x="1160" y="1615"/>
                </a:cubicBezTo>
                <a:cubicBezTo>
                  <a:pt x="1162" y="1617"/>
                  <a:pt x="1164" y="1619"/>
                  <a:pt x="1166" y="1621"/>
                </a:cubicBezTo>
                <a:cubicBezTo>
                  <a:pt x="1166" y="1621"/>
                  <a:pt x="1166" y="1621"/>
                  <a:pt x="1166" y="1621"/>
                </a:cubicBezTo>
                <a:cubicBezTo>
                  <a:pt x="1164" y="1618"/>
                  <a:pt x="1162" y="1616"/>
                  <a:pt x="1160" y="1614"/>
                </a:cubicBezTo>
                <a:cubicBezTo>
                  <a:pt x="1153" y="1600"/>
                  <a:pt x="1147" y="1585"/>
                  <a:pt x="1142" y="1572"/>
                </a:cubicBezTo>
                <a:cubicBezTo>
                  <a:pt x="1155" y="1583"/>
                  <a:pt x="1168" y="1594"/>
                  <a:pt x="1181" y="1606"/>
                </a:cubicBezTo>
                <a:cubicBezTo>
                  <a:pt x="1183" y="1611"/>
                  <a:pt x="1185" y="1616"/>
                  <a:pt x="1187" y="1621"/>
                </a:cubicBezTo>
                <a:cubicBezTo>
                  <a:pt x="1188" y="1621"/>
                  <a:pt x="1188" y="1621"/>
                  <a:pt x="1188" y="1621"/>
                </a:cubicBezTo>
                <a:cubicBezTo>
                  <a:pt x="1186" y="1616"/>
                  <a:pt x="1184" y="1612"/>
                  <a:pt x="1182" y="1607"/>
                </a:cubicBezTo>
                <a:cubicBezTo>
                  <a:pt x="1186" y="1612"/>
                  <a:pt x="1191" y="1616"/>
                  <a:pt x="1196" y="1621"/>
                </a:cubicBezTo>
                <a:cubicBezTo>
                  <a:pt x="1196" y="1621"/>
                  <a:pt x="1196" y="1621"/>
                  <a:pt x="1196" y="1621"/>
                </a:cubicBezTo>
                <a:cubicBezTo>
                  <a:pt x="1191" y="1616"/>
                  <a:pt x="1186" y="1611"/>
                  <a:pt x="1181" y="1606"/>
                </a:cubicBezTo>
                <a:cubicBezTo>
                  <a:pt x="1174" y="1591"/>
                  <a:pt x="1168" y="1576"/>
                  <a:pt x="1162" y="1562"/>
                </a:cubicBezTo>
                <a:cubicBezTo>
                  <a:pt x="1175" y="1574"/>
                  <a:pt x="1189" y="1586"/>
                  <a:pt x="1202" y="1599"/>
                </a:cubicBezTo>
                <a:cubicBezTo>
                  <a:pt x="1202" y="1599"/>
                  <a:pt x="1202" y="1599"/>
                  <a:pt x="1202" y="1599"/>
                </a:cubicBezTo>
                <a:cubicBezTo>
                  <a:pt x="1206" y="1606"/>
                  <a:pt x="1209" y="1613"/>
                  <a:pt x="1213" y="1621"/>
                </a:cubicBezTo>
                <a:cubicBezTo>
                  <a:pt x="1213" y="1621"/>
                  <a:pt x="1213" y="1621"/>
                  <a:pt x="1213" y="1621"/>
                </a:cubicBezTo>
                <a:cubicBezTo>
                  <a:pt x="1210" y="1614"/>
                  <a:pt x="1207" y="1607"/>
                  <a:pt x="1203" y="1600"/>
                </a:cubicBezTo>
                <a:cubicBezTo>
                  <a:pt x="1210" y="1607"/>
                  <a:pt x="1217" y="1614"/>
                  <a:pt x="1224" y="1621"/>
                </a:cubicBezTo>
                <a:cubicBezTo>
                  <a:pt x="1225" y="1621"/>
                  <a:pt x="1225" y="1621"/>
                  <a:pt x="1225" y="1621"/>
                </a:cubicBezTo>
                <a:cubicBezTo>
                  <a:pt x="1218" y="1613"/>
                  <a:pt x="1210" y="1606"/>
                  <a:pt x="1203" y="1599"/>
                </a:cubicBezTo>
                <a:cubicBezTo>
                  <a:pt x="1195" y="1582"/>
                  <a:pt x="1188" y="1566"/>
                  <a:pt x="1182" y="1551"/>
                </a:cubicBezTo>
                <a:cubicBezTo>
                  <a:pt x="1196" y="1564"/>
                  <a:pt x="1211" y="1578"/>
                  <a:pt x="1225" y="1592"/>
                </a:cubicBezTo>
                <a:cubicBezTo>
                  <a:pt x="1230" y="1602"/>
                  <a:pt x="1234" y="1611"/>
                  <a:pt x="1239" y="1621"/>
                </a:cubicBezTo>
                <a:cubicBezTo>
                  <a:pt x="1240" y="1621"/>
                  <a:pt x="1240" y="1621"/>
                  <a:pt x="1240" y="1621"/>
                </a:cubicBezTo>
                <a:cubicBezTo>
                  <a:pt x="1235" y="1611"/>
                  <a:pt x="1231" y="1602"/>
                  <a:pt x="1226" y="1593"/>
                </a:cubicBezTo>
                <a:cubicBezTo>
                  <a:pt x="1235" y="1602"/>
                  <a:pt x="1244" y="1611"/>
                  <a:pt x="1253" y="1621"/>
                </a:cubicBezTo>
                <a:cubicBezTo>
                  <a:pt x="1254" y="1621"/>
                  <a:pt x="1254" y="1621"/>
                  <a:pt x="1254" y="1621"/>
                </a:cubicBezTo>
                <a:cubicBezTo>
                  <a:pt x="1244" y="1611"/>
                  <a:pt x="1235" y="1601"/>
                  <a:pt x="1226" y="1592"/>
                </a:cubicBezTo>
                <a:cubicBezTo>
                  <a:pt x="1217" y="1575"/>
                  <a:pt x="1210" y="1559"/>
                  <a:pt x="1203" y="1543"/>
                </a:cubicBezTo>
                <a:cubicBezTo>
                  <a:pt x="1219" y="1558"/>
                  <a:pt x="1235" y="1574"/>
                  <a:pt x="1251" y="1591"/>
                </a:cubicBezTo>
                <a:cubicBezTo>
                  <a:pt x="1256" y="1600"/>
                  <a:pt x="1261" y="1610"/>
                  <a:pt x="1267" y="1621"/>
                </a:cubicBezTo>
                <a:cubicBezTo>
                  <a:pt x="1267" y="1621"/>
                  <a:pt x="1267" y="1621"/>
                  <a:pt x="1267" y="1621"/>
                </a:cubicBezTo>
                <a:cubicBezTo>
                  <a:pt x="1262" y="1611"/>
                  <a:pt x="1257" y="1601"/>
                  <a:pt x="1252" y="1592"/>
                </a:cubicBezTo>
                <a:cubicBezTo>
                  <a:pt x="1261" y="1601"/>
                  <a:pt x="1270" y="1611"/>
                  <a:pt x="1279" y="1621"/>
                </a:cubicBezTo>
                <a:cubicBezTo>
                  <a:pt x="1280" y="1621"/>
                  <a:pt x="1280" y="1621"/>
                  <a:pt x="1280" y="1621"/>
                </a:cubicBezTo>
                <a:cubicBezTo>
                  <a:pt x="1270" y="1610"/>
                  <a:pt x="1261" y="1600"/>
                  <a:pt x="1251" y="1590"/>
                </a:cubicBezTo>
                <a:cubicBezTo>
                  <a:pt x="1242" y="1571"/>
                  <a:pt x="1233" y="1553"/>
                  <a:pt x="1225" y="1536"/>
                </a:cubicBezTo>
                <a:cubicBezTo>
                  <a:pt x="1242" y="1553"/>
                  <a:pt x="1260" y="1571"/>
                  <a:pt x="1279" y="1591"/>
                </a:cubicBezTo>
                <a:cubicBezTo>
                  <a:pt x="1279" y="1591"/>
                  <a:pt x="1279" y="1591"/>
                  <a:pt x="1279" y="1591"/>
                </a:cubicBezTo>
                <a:cubicBezTo>
                  <a:pt x="1283" y="1598"/>
                  <a:pt x="1287" y="1605"/>
                  <a:pt x="1291" y="1613"/>
                </a:cubicBezTo>
                <a:cubicBezTo>
                  <a:pt x="1292" y="1615"/>
                  <a:pt x="1293" y="1618"/>
                  <a:pt x="1295" y="1621"/>
                </a:cubicBezTo>
                <a:cubicBezTo>
                  <a:pt x="1295" y="1621"/>
                  <a:pt x="1295" y="1621"/>
                  <a:pt x="1295" y="1621"/>
                </a:cubicBezTo>
                <a:cubicBezTo>
                  <a:pt x="1294" y="1618"/>
                  <a:pt x="1293" y="1615"/>
                  <a:pt x="1291" y="1613"/>
                </a:cubicBezTo>
                <a:cubicBezTo>
                  <a:pt x="1287" y="1606"/>
                  <a:pt x="1284" y="1599"/>
                  <a:pt x="1280" y="1592"/>
                </a:cubicBezTo>
                <a:cubicBezTo>
                  <a:pt x="1289" y="1601"/>
                  <a:pt x="1297" y="1611"/>
                  <a:pt x="1306" y="1621"/>
                </a:cubicBezTo>
                <a:cubicBezTo>
                  <a:pt x="1307" y="1621"/>
                  <a:pt x="1307" y="1621"/>
                  <a:pt x="1307" y="1621"/>
                </a:cubicBezTo>
                <a:cubicBezTo>
                  <a:pt x="1297" y="1610"/>
                  <a:pt x="1288" y="1600"/>
                  <a:pt x="1279" y="1590"/>
                </a:cubicBezTo>
                <a:cubicBezTo>
                  <a:pt x="1268" y="1569"/>
                  <a:pt x="1257" y="1548"/>
                  <a:pt x="1247" y="1529"/>
                </a:cubicBezTo>
                <a:cubicBezTo>
                  <a:pt x="1266" y="1548"/>
                  <a:pt x="1286" y="1568"/>
                  <a:pt x="1306" y="1590"/>
                </a:cubicBezTo>
                <a:cubicBezTo>
                  <a:pt x="1308" y="1594"/>
                  <a:pt x="1308" y="1594"/>
                  <a:pt x="1308" y="1594"/>
                </a:cubicBezTo>
                <a:cubicBezTo>
                  <a:pt x="1311" y="1600"/>
                  <a:pt x="1315" y="1606"/>
                  <a:pt x="1318" y="1612"/>
                </a:cubicBezTo>
                <a:cubicBezTo>
                  <a:pt x="1320" y="1615"/>
                  <a:pt x="1321" y="1618"/>
                  <a:pt x="1323" y="1621"/>
                </a:cubicBezTo>
                <a:cubicBezTo>
                  <a:pt x="1323" y="1621"/>
                  <a:pt x="1323" y="1621"/>
                  <a:pt x="1323" y="1621"/>
                </a:cubicBezTo>
                <a:cubicBezTo>
                  <a:pt x="1322" y="1618"/>
                  <a:pt x="1320" y="1615"/>
                  <a:pt x="1318" y="1612"/>
                </a:cubicBezTo>
                <a:cubicBezTo>
                  <a:pt x="1315" y="1606"/>
                  <a:pt x="1312" y="1600"/>
                  <a:pt x="1308" y="1593"/>
                </a:cubicBezTo>
                <a:cubicBezTo>
                  <a:pt x="1307" y="1592"/>
                  <a:pt x="1307" y="1592"/>
                  <a:pt x="1307" y="1592"/>
                </a:cubicBezTo>
                <a:cubicBezTo>
                  <a:pt x="1316" y="1601"/>
                  <a:pt x="1324" y="1611"/>
                  <a:pt x="1333" y="1621"/>
                </a:cubicBezTo>
                <a:cubicBezTo>
                  <a:pt x="1333" y="1621"/>
                  <a:pt x="1333" y="1621"/>
                  <a:pt x="1333" y="1621"/>
                </a:cubicBezTo>
                <a:cubicBezTo>
                  <a:pt x="1324" y="1610"/>
                  <a:pt x="1315" y="1600"/>
                  <a:pt x="1306" y="1590"/>
                </a:cubicBezTo>
                <a:cubicBezTo>
                  <a:pt x="1293" y="1566"/>
                  <a:pt x="1282" y="1545"/>
                  <a:pt x="1271" y="1524"/>
                </a:cubicBezTo>
                <a:cubicBezTo>
                  <a:pt x="1293" y="1547"/>
                  <a:pt x="1317" y="1573"/>
                  <a:pt x="1341" y="1601"/>
                </a:cubicBezTo>
                <a:cubicBezTo>
                  <a:pt x="1345" y="1607"/>
                  <a:pt x="1348" y="1614"/>
                  <a:pt x="1352" y="1621"/>
                </a:cubicBezTo>
                <a:cubicBezTo>
                  <a:pt x="1353" y="1621"/>
                  <a:pt x="1353" y="1621"/>
                  <a:pt x="1353" y="1621"/>
                </a:cubicBezTo>
                <a:cubicBezTo>
                  <a:pt x="1349" y="1615"/>
                  <a:pt x="1346" y="1609"/>
                  <a:pt x="1343" y="1603"/>
                </a:cubicBezTo>
                <a:cubicBezTo>
                  <a:pt x="1348" y="1609"/>
                  <a:pt x="1353" y="1615"/>
                  <a:pt x="1358" y="1621"/>
                </a:cubicBezTo>
                <a:cubicBezTo>
                  <a:pt x="1358" y="1621"/>
                  <a:pt x="1358" y="1621"/>
                  <a:pt x="1358" y="1621"/>
                </a:cubicBezTo>
                <a:cubicBezTo>
                  <a:pt x="1353" y="1614"/>
                  <a:pt x="1347" y="1607"/>
                  <a:pt x="1341" y="1601"/>
                </a:cubicBezTo>
                <a:cubicBezTo>
                  <a:pt x="1338" y="1596"/>
                  <a:pt x="1336" y="1591"/>
                  <a:pt x="1333" y="1586"/>
                </a:cubicBezTo>
                <a:cubicBezTo>
                  <a:pt x="1326" y="1573"/>
                  <a:pt x="1326" y="1573"/>
                  <a:pt x="1326" y="1573"/>
                </a:cubicBezTo>
                <a:cubicBezTo>
                  <a:pt x="1316" y="1556"/>
                  <a:pt x="1307" y="1539"/>
                  <a:pt x="1298" y="1523"/>
                </a:cubicBezTo>
                <a:cubicBezTo>
                  <a:pt x="1325" y="1552"/>
                  <a:pt x="1352" y="1583"/>
                  <a:pt x="1380" y="1618"/>
                </a:cubicBezTo>
                <a:cubicBezTo>
                  <a:pt x="1381" y="1619"/>
                  <a:pt x="1381" y="1620"/>
                  <a:pt x="1382" y="1621"/>
                </a:cubicBezTo>
                <a:cubicBezTo>
                  <a:pt x="1383" y="1621"/>
                  <a:pt x="1383" y="1621"/>
                  <a:pt x="1383" y="1621"/>
                </a:cubicBezTo>
                <a:cubicBezTo>
                  <a:pt x="1382" y="1620"/>
                  <a:pt x="1382" y="1619"/>
                  <a:pt x="1381" y="1618"/>
                </a:cubicBezTo>
                <a:cubicBezTo>
                  <a:pt x="1369" y="1598"/>
                  <a:pt x="1357" y="1577"/>
                  <a:pt x="1345" y="1558"/>
                </a:cubicBezTo>
                <a:cubicBezTo>
                  <a:pt x="1344" y="1554"/>
                  <a:pt x="1344" y="1554"/>
                  <a:pt x="1344" y="1554"/>
                </a:cubicBezTo>
                <a:cubicBezTo>
                  <a:pt x="1339" y="1546"/>
                  <a:pt x="1334" y="1537"/>
                  <a:pt x="1329" y="1529"/>
                </a:cubicBezTo>
                <a:cubicBezTo>
                  <a:pt x="1353" y="1557"/>
                  <a:pt x="1379" y="1587"/>
                  <a:pt x="1406" y="1621"/>
                </a:cubicBezTo>
                <a:cubicBezTo>
                  <a:pt x="1406" y="1621"/>
                  <a:pt x="1406" y="1621"/>
                  <a:pt x="1406" y="1621"/>
                </a:cubicBezTo>
                <a:cubicBezTo>
                  <a:pt x="1379" y="1586"/>
                  <a:pt x="1353" y="1555"/>
                  <a:pt x="1328" y="1527"/>
                </a:cubicBezTo>
                <a:cubicBezTo>
                  <a:pt x="1314" y="1502"/>
                  <a:pt x="1301" y="1479"/>
                  <a:pt x="1289" y="1456"/>
                </a:cubicBezTo>
                <a:cubicBezTo>
                  <a:pt x="1312" y="1480"/>
                  <a:pt x="1335" y="1506"/>
                  <a:pt x="1360" y="1535"/>
                </a:cubicBezTo>
                <a:cubicBezTo>
                  <a:pt x="1360" y="1535"/>
                  <a:pt x="1360" y="1535"/>
                  <a:pt x="1360" y="1535"/>
                </a:cubicBezTo>
                <a:cubicBezTo>
                  <a:pt x="1363" y="1541"/>
                  <a:pt x="1367" y="1546"/>
                  <a:pt x="1370" y="1552"/>
                </a:cubicBezTo>
                <a:cubicBezTo>
                  <a:pt x="1384" y="1575"/>
                  <a:pt x="1397" y="1598"/>
                  <a:pt x="1412" y="1621"/>
                </a:cubicBezTo>
                <a:cubicBezTo>
                  <a:pt x="1412" y="1621"/>
                  <a:pt x="1412" y="1621"/>
                  <a:pt x="1412" y="1621"/>
                </a:cubicBezTo>
                <a:cubicBezTo>
                  <a:pt x="1398" y="1598"/>
                  <a:pt x="1384" y="1574"/>
                  <a:pt x="1371" y="1552"/>
                </a:cubicBezTo>
                <a:cubicBezTo>
                  <a:pt x="1368" y="1547"/>
                  <a:pt x="1365" y="1542"/>
                  <a:pt x="1362" y="1537"/>
                </a:cubicBezTo>
                <a:cubicBezTo>
                  <a:pt x="1383" y="1562"/>
                  <a:pt x="1403" y="1587"/>
                  <a:pt x="1424" y="1613"/>
                </a:cubicBezTo>
                <a:cubicBezTo>
                  <a:pt x="1424" y="1612"/>
                  <a:pt x="1424" y="1612"/>
                  <a:pt x="1424" y="1612"/>
                </a:cubicBezTo>
                <a:cubicBezTo>
                  <a:pt x="1403" y="1586"/>
                  <a:pt x="1382" y="1560"/>
                  <a:pt x="1360" y="1534"/>
                </a:cubicBezTo>
                <a:cubicBezTo>
                  <a:pt x="1343" y="1506"/>
                  <a:pt x="1328" y="1480"/>
                  <a:pt x="1315" y="1455"/>
                </a:cubicBezTo>
                <a:cubicBezTo>
                  <a:pt x="1343" y="1485"/>
                  <a:pt x="1372" y="1519"/>
                  <a:pt x="1404" y="1559"/>
                </a:cubicBezTo>
                <a:cubicBezTo>
                  <a:pt x="1410" y="1569"/>
                  <a:pt x="1417" y="1580"/>
                  <a:pt x="1424" y="1591"/>
                </a:cubicBezTo>
                <a:cubicBezTo>
                  <a:pt x="1424" y="1590"/>
                  <a:pt x="1424" y="1590"/>
                  <a:pt x="1424" y="1590"/>
                </a:cubicBezTo>
                <a:cubicBezTo>
                  <a:pt x="1418" y="1580"/>
                  <a:pt x="1412" y="1571"/>
                  <a:pt x="1406" y="1561"/>
                </a:cubicBezTo>
                <a:cubicBezTo>
                  <a:pt x="1412" y="1569"/>
                  <a:pt x="1418" y="1576"/>
                  <a:pt x="1424" y="1583"/>
                </a:cubicBezTo>
                <a:cubicBezTo>
                  <a:pt x="1424" y="1583"/>
                  <a:pt x="1424" y="1583"/>
                  <a:pt x="1424" y="1583"/>
                </a:cubicBezTo>
                <a:cubicBezTo>
                  <a:pt x="1417" y="1575"/>
                  <a:pt x="1411" y="1566"/>
                  <a:pt x="1404" y="1558"/>
                </a:cubicBezTo>
                <a:cubicBezTo>
                  <a:pt x="1395" y="1544"/>
                  <a:pt x="1387" y="1530"/>
                  <a:pt x="1378" y="1515"/>
                </a:cubicBezTo>
                <a:cubicBezTo>
                  <a:pt x="1366" y="1495"/>
                  <a:pt x="1355" y="1477"/>
                  <a:pt x="1345" y="1459"/>
                </a:cubicBezTo>
                <a:cubicBezTo>
                  <a:pt x="1369" y="1487"/>
                  <a:pt x="1395" y="1517"/>
                  <a:pt x="1424" y="1553"/>
                </a:cubicBezTo>
                <a:cubicBezTo>
                  <a:pt x="1424" y="1552"/>
                  <a:pt x="1424" y="1552"/>
                  <a:pt x="1424" y="1552"/>
                </a:cubicBezTo>
                <a:cubicBezTo>
                  <a:pt x="1394" y="1516"/>
                  <a:pt x="1368" y="1485"/>
                  <a:pt x="1344" y="1456"/>
                </a:cubicBezTo>
                <a:cubicBezTo>
                  <a:pt x="1330" y="1432"/>
                  <a:pt x="1317" y="1409"/>
                  <a:pt x="1306" y="1387"/>
                </a:cubicBezTo>
                <a:cubicBezTo>
                  <a:pt x="1329" y="1412"/>
                  <a:pt x="1353" y="1439"/>
                  <a:pt x="1379" y="1469"/>
                </a:cubicBezTo>
                <a:cubicBezTo>
                  <a:pt x="1383" y="1477"/>
                  <a:pt x="1388" y="1485"/>
                  <a:pt x="1393" y="1493"/>
                </a:cubicBezTo>
                <a:cubicBezTo>
                  <a:pt x="1398" y="1500"/>
                  <a:pt x="1402" y="1508"/>
                  <a:pt x="1407" y="1515"/>
                </a:cubicBezTo>
                <a:cubicBezTo>
                  <a:pt x="1413" y="1524"/>
                  <a:pt x="1418" y="1533"/>
                  <a:pt x="1424" y="1542"/>
                </a:cubicBezTo>
                <a:cubicBezTo>
                  <a:pt x="1424" y="1541"/>
                  <a:pt x="1424" y="1541"/>
                  <a:pt x="1424" y="1541"/>
                </a:cubicBezTo>
                <a:cubicBezTo>
                  <a:pt x="1418" y="1532"/>
                  <a:pt x="1413" y="1524"/>
                  <a:pt x="1407" y="1515"/>
                </a:cubicBezTo>
                <a:cubicBezTo>
                  <a:pt x="1403" y="1508"/>
                  <a:pt x="1398" y="1500"/>
                  <a:pt x="1394" y="1493"/>
                </a:cubicBezTo>
                <a:cubicBezTo>
                  <a:pt x="1389" y="1486"/>
                  <a:pt x="1385" y="1479"/>
                  <a:pt x="1381" y="1472"/>
                </a:cubicBezTo>
                <a:cubicBezTo>
                  <a:pt x="1395" y="1489"/>
                  <a:pt x="1410" y="1506"/>
                  <a:pt x="1424" y="1524"/>
                </a:cubicBezTo>
                <a:cubicBezTo>
                  <a:pt x="1424" y="1523"/>
                  <a:pt x="1424" y="1523"/>
                  <a:pt x="1424" y="1523"/>
                </a:cubicBezTo>
                <a:cubicBezTo>
                  <a:pt x="1409" y="1505"/>
                  <a:pt x="1394" y="1487"/>
                  <a:pt x="1379" y="1469"/>
                </a:cubicBezTo>
                <a:cubicBezTo>
                  <a:pt x="1361" y="1439"/>
                  <a:pt x="1346" y="1412"/>
                  <a:pt x="1332" y="1386"/>
                </a:cubicBezTo>
                <a:cubicBezTo>
                  <a:pt x="1359" y="1416"/>
                  <a:pt x="1388" y="1450"/>
                  <a:pt x="1421" y="1490"/>
                </a:cubicBezTo>
                <a:cubicBezTo>
                  <a:pt x="1423" y="1495"/>
                  <a:pt x="1423" y="1495"/>
                  <a:pt x="1423" y="1495"/>
                </a:cubicBezTo>
                <a:cubicBezTo>
                  <a:pt x="1424" y="1495"/>
                  <a:pt x="1424" y="1495"/>
                  <a:pt x="1424" y="1495"/>
                </a:cubicBezTo>
                <a:cubicBezTo>
                  <a:pt x="1424" y="1494"/>
                  <a:pt x="1424" y="1494"/>
                  <a:pt x="1424" y="1494"/>
                </a:cubicBezTo>
                <a:cubicBezTo>
                  <a:pt x="1423" y="1493"/>
                  <a:pt x="1423" y="1493"/>
                  <a:pt x="1423" y="1493"/>
                </a:cubicBezTo>
                <a:cubicBezTo>
                  <a:pt x="1423" y="1494"/>
                  <a:pt x="1424" y="1494"/>
                  <a:pt x="1424" y="1494"/>
                </a:cubicBezTo>
                <a:cubicBezTo>
                  <a:pt x="1424" y="1493"/>
                  <a:pt x="1424" y="1493"/>
                  <a:pt x="1424" y="1493"/>
                </a:cubicBezTo>
                <a:cubicBezTo>
                  <a:pt x="1423" y="1492"/>
                  <a:pt x="1422" y="1491"/>
                  <a:pt x="1421" y="1490"/>
                </a:cubicBezTo>
                <a:cubicBezTo>
                  <a:pt x="1417" y="1483"/>
                  <a:pt x="1412" y="1476"/>
                  <a:pt x="1408" y="1470"/>
                </a:cubicBezTo>
                <a:cubicBezTo>
                  <a:pt x="1390" y="1440"/>
                  <a:pt x="1374" y="1414"/>
                  <a:pt x="1359" y="1388"/>
                </a:cubicBezTo>
                <a:cubicBezTo>
                  <a:pt x="1381" y="1413"/>
                  <a:pt x="1403" y="1440"/>
                  <a:pt x="1424" y="1465"/>
                </a:cubicBezTo>
                <a:cubicBezTo>
                  <a:pt x="1424" y="1464"/>
                  <a:pt x="1424" y="1464"/>
                  <a:pt x="1424" y="1464"/>
                </a:cubicBezTo>
                <a:cubicBezTo>
                  <a:pt x="1402" y="1438"/>
                  <a:pt x="1380" y="1412"/>
                  <a:pt x="1358" y="1386"/>
                </a:cubicBezTo>
                <a:cubicBezTo>
                  <a:pt x="1344" y="1361"/>
                  <a:pt x="1331" y="1338"/>
                  <a:pt x="1320" y="1316"/>
                </a:cubicBezTo>
                <a:cubicBezTo>
                  <a:pt x="1342" y="1339"/>
                  <a:pt x="1366" y="1366"/>
                  <a:pt x="1392" y="1397"/>
                </a:cubicBezTo>
                <a:cubicBezTo>
                  <a:pt x="1401" y="1413"/>
                  <a:pt x="1412" y="1430"/>
                  <a:pt x="1423" y="1447"/>
                </a:cubicBezTo>
                <a:cubicBezTo>
                  <a:pt x="1423" y="1447"/>
                  <a:pt x="1424" y="1448"/>
                  <a:pt x="1424" y="1448"/>
                </a:cubicBezTo>
                <a:cubicBezTo>
                  <a:pt x="1424" y="1447"/>
                  <a:pt x="1424" y="1447"/>
                  <a:pt x="1424" y="1447"/>
                </a:cubicBezTo>
                <a:cubicBezTo>
                  <a:pt x="1424" y="1447"/>
                  <a:pt x="1424" y="1447"/>
                  <a:pt x="1424" y="1447"/>
                </a:cubicBezTo>
                <a:cubicBezTo>
                  <a:pt x="1413" y="1430"/>
                  <a:pt x="1403" y="1414"/>
                  <a:pt x="1394" y="1399"/>
                </a:cubicBezTo>
                <a:cubicBezTo>
                  <a:pt x="1404" y="1411"/>
                  <a:pt x="1414" y="1423"/>
                  <a:pt x="1424" y="1435"/>
                </a:cubicBezTo>
                <a:cubicBezTo>
                  <a:pt x="1424" y="1435"/>
                  <a:pt x="1424" y="1435"/>
                  <a:pt x="1424" y="1435"/>
                </a:cubicBezTo>
                <a:cubicBezTo>
                  <a:pt x="1413" y="1422"/>
                  <a:pt x="1403" y="1409"/>
                  <a:pt x="1392" y="1397"/>
                </a:cubicBezTo>
                <a:cubicBezTo>
                  <a:pt x="1374" y="1366"/>
                  <a:pt x="1358" y="1339"/>
                  <a:pt x="1344" y="1312"/>
                </a:cubicBezTo>
                <a:cubicBezTo>
                  <a:pt x="1368" y="1339"/>
                  <a:pt x="1393" y="1369"/>
                  <a:pt x="1424" y="1405"/>
                </a:cubicBezTo>
                <a:cubicBezTo>
                  <a:pt x="1424" y="1405"/>
                  <a:pt x="1424" y="1405"/>
                  <a:pt x="1424" y="1405"/>
                </a:cubicBezTo>
                <a:cubicBezTo>
                  <a:pt x="1393" y="1367"/>
                  <a:pt x="1367" y="1337"/>
                  <a:pt x="1343" y="1310"/>
                </a:cubicBezTo>
                <a:cubicBezTo>
                  <a:pt x="1332" y="1290"/>
                  <a:pt x="1322" y="1270"/>
                  <a:pt x="1314" y="1251"/>
                </a:cubicBezTo>
                <a:cubicBezTo>
                  <a:pt x="1331" y="1269"/>
                  <a:pt x="1348" y="1288"/>
                  <a:pt x="1367" y="1310"/>
                </a:cubicBezTo>
                <a:cubicBezTo>
                  <a:pt x="1383" y="1339"/>
                  <a:pt x="1402" y="1370"/>
                  <a:pt x="1424" y="1404"/>
                </a:cubicBezTo>
                <a:cubicBezTo>
                  <a:pt x="1424" y="1403"/>
                  <a:pt x="1424" y="1403"/>
                  <a:pt x="1424" y="1403"/>
                </a:cubicBezTo>
                <a:cubicBezTo>
                  <a:pt x="1403" y="1370"/>
                  <a:pt x="1384" y="1340"/>
                  <a:pt x="1369" y="1312"/>
                </a:cubicBezTo>
                <a:cubicBezTo>
                  <a:pt x="1387" y="1333"/>
                  <a:pt x="1405" y="1354"/>
                  <a:pt x="1424" y="1377"/>
                </a:cubicBezTo>
                <a:cubicBezTo>
                  <a:pt x="1424" y="1376"/>
                  <a:pt x="1424" y="1376"/>
                  <a:pt x="1424" y="1376"/>
                </a:cubicBezTo>
                <a:cubicBezTo>
                  <a:pt x="1405" y="1353"/>
                  <a:pt x="1386" y="1331"/>
                  <a:pt x="1367" y="1309"/>
                </a:cubicBezTo>
                <a:cubicBezTo>
                  <a:pt x="1354" y="1286"/>
                  <a:pt x="1342" y="1263"/>
                  <a:pt x="1332" y="1242"/>
                </a:cubicBezTo>
                <a:cubicBezTo>
                  <a:pt x="1352" y="1263"/>
                  <a:pt x="1373" y="1288"/>
                  <a:pt x="1397" y="1316"/>
                </a:cubicBezTo>
                <a:cubicBezTo>
                  <a:pt x="1406" y="1330"/>
                  <a:pt x="1414" y="1344"/>
                  <a:pt x="1424" y="1359"/>
                </a:cubicBezTo>
                <a:cubicBezTo>
                  <a:pt x="1424" y="1358"/>
                  <a:pt x="1424" y="1358"/>
                  <a:pt x="1424" y="1358"/>
                </a:cubicBezTo>
                <a:cubicBezTo>
                  <a:pt x="1415" y="1344"/>
                  <a:pt x="1407" y="1331"/>
                  <a:pt x="1399" y="1318"/>
                </a:cubicBezTo>
                <a:cubicBezTo>
                  <a:pt x="1407" y="1328"/>
                  <a:pt x="1416" y="1337"/>
                  <a:pt x="1424" y="1347"/>
                </a:cubicBezTo>
                <a:cubicBezTo>
                  <a:pt x="1424" y="1346"/>
                  <a:pt x="1424" y="1346"/>
                  <a:pt x="1424" y="1346"/>
                </a:cubicBezTo>
                <a:cubicBezTo>
                  <a:pt x="1415" y="1336"/>
                  <a:pt x="1406" y="1326"/>
                  <a:pt x="1398" y="1315"/>
                </a:cubicBezTo>
                <a:cubicBezTo>
                  <a:pt x="1381" y="1288"/>
                  <a:pt x="1367" y="1262"/>
                  <a:pt x="1355" y="1238"/>
                </a:cubicBezTo>
                <a:cubicBezTo>
                  <a:pt x="1375" y="1261"/>
                  <a:pt x="1397" y="1286"/>
                  <a:pt x="1424" y="1318"/>
                </a:cubicBezTo>
                <a:cubicBezTo>
                  <a:pt x="1424" y="1317"/>
                  <a:pt x="1424" y="1317"/>
                  <a:pt x="1424" y="1317"/>
                </a:cubicBezTo>
                <a:cubicBezTo>
                  <a:pt x="1396" y="1285"/>
                  <a:pt x="1374" y="1259"/>
                  <a:pt x="1354" y="1237"/>
                </a:cubicBezTo>
                <a:cubicBezTo>
                  <a:pt x="1344" y="1217"/>
                  <a:pt x="1335" y="1197"/>
                  <a:pt x="1327" y="1179"/>
                </a:cubicBezTo>
                <a:cubicBezTo>
                  <a:pt x="1343" y="1196"/>
                  <a:pt x="1360" y="1215"/>
                  <a:pt x="1379" y="1237"/>
                </a:cubicBezTo>
                <a:cubicBezTo>
                  <a:pt x="1392" y="1261"/>
                  <a:pt x="1407" y="1286"/>
                  <a:pt x="1424" y="1313"/>
                </a:cubicBezTo>
                <a:cubicBezTo>
                  <a:pt x="1424" y="1312"/>
                  <a:pt x="1424" y="1312"/>
                  <a:pt x="1424" y="1312"/>
                </a:cubicBezTo>
                <a:cubicBezTo>
                  <a:pt x="1407" y="1286"/>
                  <a:pt x="1393" y="1262"/>
                  <a:pt x="1380" y="1238"/>
                </a:cubicBezTo>
                <a:cubicBezTo>
                  <a:pt x="1394" y="1255"/>
                  <a:pt x="1409" y="1272"/>
                  <a:pt x="1424" y="1289"/>
                </a:cubicBezTo>
                <a:cubicBezTo>
                  <a:pt x="1424" y="1288"/>
                  <a:pt x="1424" y="1288"/>
                  <a:pt x="1424" y="1288"/>
                </a:cubicBezTo>
                <a:cubicBezTo>
                  <a:pt x="1409" y="1271"/>
                  <a:pt x="1394" y="1253"/>
                  <a:pt x="1379" y="1236"/>
                </a:cubicBezTo>
                <a:cubicBezTo>
                  <a:pt x="1367" y="1214"/>
                  <a:pt x="1355" y="1192"/>
                  <a:pt x="1346" y="1171"/>
                </a:cubicBezTo>
                <a:cubicBezTo>
                  <a:pt x="1364" y="1191"/>
                  <a:pt x="1383" y="1213"/>
                  <a:pt x="1407" y="1241"/>
                </a:cubicBezTo>
                <a:cubicBezTo>
                  <a:pt x="1412" y="1250"/>
                  <a:pt x="1418" y="1259"/>
                  <a:pt x="1424" y="1268"/>
                </a:cubicBezTo>
                <a:cubicBezTo>
                  <a:pt x="1424" y="1267"/>
                  <a:pt x="1424" y="1267"/>
                  <a:pt x="1424" y="1267"/>
                </a:cubicBezTo>
                <a:cubicBezTo>
                  <a:pt x="1419" y="1259"/>
                  <a:pt x="1414" y="1251"/>
                  <a:pt x="1409" y="1243"/>
                </a:cubicBezTo>
                <a:cubicBezTo>
                  <a:pt x="1414" y="1249"/>
                  <a:pt x="1419" y="1254"/>
                  <a:pt x="1424" y="1260"/>
                </a:cubicBezTo>
                <a:cubicBezTo>
                  <a:pt x="1424" y="1259"/>
                  <a:pt x="1424" y="1259"/>
                  <a:pt x="1424" y="1259"/>
                </a:cubicBezTo>
                <a:cubicBezTo>
                  <a:pt x="1418" y="1253"/>
                  <a:pt x="1413" y="1247"/>
                  <a:pt x="1408" y="1240"/>
                </a:cubicBezTo>
                <a:cubicBezTo>
                  <a:pt x="1392" y="1214"/>
                  <a:pt x="1378" y="1189"/>
                  <a:pt x="1367" y="1166"/>
                </a:cubicBezTo>
                <a:cubicBezTo>
                  <a:pt x="1386" y="1187"/>
                  <a:pt x="1405" y="1210"/>
                  <a:pt x="1424" y="1231"/>
                </a:cubicBezTo>
                <a:cubicBezTo>
                  <a:pt x="1424" y="1231"/>
                  <a:pt x="1424" y="1231"/>
                  <a:pt x="1424" y="1231"/>
                </a:cubicBezTo>
                <a:cubicBezTo>
                  <a:pt x="1405" y="1209"/>
                  <a:pt x="1385" y="1186"/>
                  <a:pt x="1366" y="1164"/>
                </a:cubicBezTo>
                <a:cubicBezTo>
                  <a:pt x="1357" y="1145"/>
                  <a:pt x="1349" y="1127"/>
                  <a:pt x="1342" y="1109"/>
                </a:cubicBezTo>
                <a:cubicBezTo>
                  <a:pt x="1356" y="1125"/>
                  <a:pt x="1371" y="1142"/>
                  <a:pt x="1389" y="1163"/>
                </a:cubicBezTo>
                <a:cubicBezTo>
                  <a:pt x="1399" y="1182"/>
                  <a:pt x="1411" y="1202"/>
                  <a:pt x="1424" y="1223"/>
                </a:cubicBezTo>
                <a:cubicBezTo>
                  <a:pt x="1424" y="1222"/>
                  <a:pt x="1424" y="1222"/>
                  <a:pt x="1424" y="1222"/>
                </a:cubicBezTo>
                <a:cubicBezTo>
                  <a:pt x="1412" y="1202"/>
                  <a:pt x="1401" y="1183"/>
                  <a:pt x="1391" y="1164"/>
                </a:cubicBezTo>
                <a:cubicBezTo>
                  <a:pt x="1402" y="1177"/>
                  <a:pt x="1413" y="1190"/>
                  <a:pt x="1424" y="1203"/>
                </a:cubicBezTo>
                <a:cubicBezTo>
                  <a:pt x="1424" y="1202"/>
                  <a:pt x="1424" y="1202"/>
                  <a:pt x="1424" y="1202"/>
                </a:cubicBezTo>
                <a:cubicBezTo>
                  <a:pt x="1412" y="1189"/>
                  <a:pt x="1401" y="1175"/>
                  <a:pt x="1390" y="1162"/>
                </a:cubicBezTo>
                <a:cubicBezTo>
                  <a:pt x="1378" y="1141"/>
                  <a:pt x="1369" y="1121"/>
                  <a:pt x="1360" y="1102"/>
                </a:cubicBezTo>
                <a:cubicBezTo>
                  <a:pt x="1380" y="1124"/>
                  <a:pt x="1400" y="1147"/>
                  <a:pt x="1417" y="1166"/>
                </a:cubicBezTo>
                <a:cubicBezTo>
                  <a:pt x="1419" y="1170"/>
                  <a:pt x="1421" y="1174"/>
                  <a:pt x="1424" y="1178"/>
                </a:cubicBezTo>
                <a:cubicBezTo>
                  <a:pt x="1424" y="1177"/>
                  <a:pt x="1424" y="1177"/>
                  <a:pt x="1424" y="1177"/>
                </a:cubicBezTo>
                <a:cubicBezTo>
                  <a:pt x="1422" y="1174"/>
                  <a:pt x="1420" y="1171"/>
                  <a:pt x="1419" y="1168"/>
                </a:cubicBezTo>
                <a:cubicBezTo>
                  <a:pt x="1420" y="1170"/>
                  <a:pt x="1422" y="1172"/>
                  <a:pt x="1424" y="1174"/>
                </a:cubicBezTo>
                <a:cubicBezTo>
                  <a:pt x="1424" y="1173"/>
                  <a:pt x="1424" y="1173"/>
                  <a:pt x="1424" y="1173"/>
                </a:cubicBezTo>
                <a:cubicBezTo>
                  <a:pt x="1422" y="1171"/>
                  <a:pt x="1419" y="1168"/>
                  <a:pt x="1417" y="1166"/>
                </a:cubicBezTo>
                <a:cubicBezTo>
                  <a:pt x="1360" y="1066"/>
                  <a:pt x="1335" y="988"/>
                  <a:pt x="1339" y="924"/>
                </a:cubicBezTo>
                <a:cubicBezTo>
                  <a:pt x="1343" y="920"/>
                  <a:pt x="1346" y="915"/>
                  <a:pt x="1350" y="911"/>
                </a:cubicBezTo>
                <a:cubicBezTo>
                  <a:pt x="1348" y="959"/>
                  <a:pt x="1364" y="1017"/>
                  <a:pt x="1398" y="1085"/>
                </a:cubicBezTo>
                <a:cubicBezTo>
                  <a:pt x="1406" y="1101"/>
                  <a:pt x="1414" y="1116"/>
                  <a:pt x="1424" y="1133"/>
                </a:cubicBezTo>
                <a:cubicBezTo>
                  <a:pt x="1424" y="1132"/>
                  <a:pt x="1424" y="1132"/>
                  <a:pt x="1424" y="1132"/>
                </a:cubicBezTo>
                <a:cubicBezTo>
                  <a:pt x="1415" y="1116"/>
                  <a:pt x="1406" y="1100"/>
                  <a:pt x="1399" y="1085"/>
                </a:cubicBezTo>
                <a:cubicBezTo>
                  <a:pt x="1364" y="1016"/>
                  <a:pt x="1349" y="959"/>
                  <a:pt x="1351" y="910"/>
                </a:cubicBezTo>
                <a:cubicBezTo>
                  <a:pt x="1352" y="908"/>
                  <a:pt x="1353" y="906"/>
                  <a:pt x="1354" y="905"/>
                </a:cubicBezTo>
                <a:cubicBezTo>
                  <a:pt x="1357" y="902"/>
                  <a:pt x="1359" y="899"/>
                  <a:pt x="1362" y="896"/>
                </a:cubicBezTo>
                <a:cubicBezTo>
                  <a:pt x="1362" y="944"/>
                  <a:pt x="1379" y="1000"/>
                  <a:pt x="1413" y="1067"/>
                </a:cubicBezTo>
                <a:cubicBezTo>
                  <a:pt x="1417" y="1073"/>
                  <a:pt x="1420" y="1080"/>
                  <a:pt x="1424" y="1087"/>
                </a:cubicBezTo>
                <a:cubicBezTo>
                  <a:pt x="1424" y="1085"/>
                  <a:pt x="1424" y="1085"/>
                  <a:pt x="1424" y="1085"/>
                </a:cubicBezTo>
                <a:cubicBezTo>
                  <a:pt x="1420" y="1079"/>
                  <a:pt x="1417" y="1073"/>
                  <a:pt x="1414" y="1067"/>
                </a:cubicBezTo>
                <a:cubicBezTo>
                  <a:pt x="1379" y="999"/>
                  <a:pt x="1362" y="943"/>
                  <a:pt x="1362" y="895"/>
                </a:cubicBezTo>
                <a:cubicBezTo>
                  <a:pt x="1366" y="891"/>
                  <a:pt x="1370" y="886"/>
                  <a:pt x="1373" y="881"/>
                </a:cubicBezTo>
                <a:cubicBezTo>
                  <a:pt x="1375" y="926"/>
                  <a:pt x="1392" y="979"/>
                  <a:pt x="1424" y="1041"/>
                </a:cubicBezTo>
                <a:cubicBezTo>
                  <a:pt x="1424" y="1039"/>
                  <a:pt x="1424" y="1039"/>
                  <a:pt x="1424" y="1039"/>
                </a:cubicBezTo>
                <a:cubicBezTo>
                  <a:pt x="1396" y="984"/>
                  <a:pt x="1376" y="929"/>
                  <a:pt x="1374" y="881"/>
                </a:cubicBezTo>
                <a:cubicBezTo>
                  <a:pt x="1378" y="876"/>
                  <a:pt x="1381" y="871"/>
                  <a:pt x="1386" y="866"/>
                </a:cubicBezTo>
                <a:cubicBezTo>
                  <a:pt x="1388" y="903"/>
                  <a:pt x="1401" y="944"/>
                  <a:pt x="1424" y="992"/>
                </a:cubicBezTo>
                <a:cubicBezTo>
                  <a:pt x="1424" y="991"/>
                  <a:pt x="1424" y="991"/>
                  <a:pt x="1424" y="991"/>
                </a:cubicBezTo>
                <a:cubicBezTo>
                  <a:pt x="1401" y="943"/>
                  <a:pt x="1389" y="902"/>
                  <a:pt x="1386" y="865"/>
                </a:cubicBezTo>
                <a:cubicBezTo>
                  <a:pt x="1387" y="864"/>
                  <a:pt x="1387" y="864"/>
                  <a:pt x="1387" y="864"/>
                </a:cubicBezTo>
                <a:cubicBezTo>
                  <a:pt x="1391" y="859"/>
                  <a:pt x="1396" y="853"/>
                  <a:pt x="1401" y="847"/>
                </a:cubicBezTo>
                <a:cubicBezTo>
                  <a:pt x="1403" y="874"/>
                  <a:pt x="1411" y="904"/>
                  <a:pt x="1424" y="938"/>
                </a:cubicBezTo>
                <a:cubicBezTo>
                  <a:pt x="1424" y="936"/>
                  <a:pt x="1424" y="936"/>
                  <a:pt x="1424" y="936"/>
                </a:cubicBezTo>
                <a:cubicBezTo>
                  <a:pt x="1412" y="905"/>
                  <a:pt x="1403" y="874"/>
                  <a:pt x="1401" y="846"/>
                </a:cubicBezTo>
                <a:cubicBezTo>
                  <a:pt x="1405" y="842"/>
                  <a:pt x="1409" y="837"/>
                  <a:pt x="1413" y="832"/>
                </a:cubicBezTo>
                <a:cubicBezTo>
                  <a:pt x="1415" y="848"/>
                  <a:pt x="1418" y="865"/>
                  <a:pt x="1424" y="882"/>
                </a:cubicBezTo>
                <a:cubicBezTo>
                  <a:pt x="1424" y="881"/>
                  <a:pt x="1424" y="881"/>
                  <a:pt x="1424" y="881"/>
                </a:cubicBezTo>
                <a:cubicBezTo>
                  <a:pt x="1419" y="863"/>
                  <a:pt x="1415" y="847"/>
                  <a:pt x="1413" y="832"/>
                </a:cubicBezTo>
                <a:cubicBezTo>
                  <a:pt x="1417" y="827"/>
                  <a:pt x="1420" y="823"/>
                  <a:pt x="1424" y="818"/>
                </a:cubicBezTo>
                <a:cubicBezTo>
                  <a:pt x="1424" y="818"/>
                  <a:pt x="1424" y="818"/>
                  <a:pt x="1424" y="818"/>
                </a:cubicBezTo>
                <a:cubicBezTo>
                  <a:pt x="1420" y="822"/>
                  <a:pt x="1416" y="827"/>
                  <a:pt x="1413" y="831"/>
                </a:cubicBezTo>
                <a:cubicBezTo>
                  <a:pt x="1413" y="831"/>
                  <a:pt x="1413" y="830"/>
                  <a:pt x="1413" y="830"/>
                </a:cubicBezTo>
                <a:cubicBezTo>
                  <a:pt x="1424" y="816"/>
                  <a:pt x="1424" y="816"/>
                  <a:pt x="1424" y="816"/>
                </a:cubicBezTo>
                <a:cubicBezTo>
                  <a:pt x="1424" y="815"/>
                  <a:pt x="1424" y="815"/>
                  <a:pt x="1424" y="815"/>
                </a:cubicBezTo>
                <a:cubicBezTo>
                  <a:pt x="1420" y="819"/>
                  <a:pt x="1416" y="823"/>
                  <a:pt x="1413" y="828"/>
                </a:cubicBezTo>
                <a:cubicBezTo>
                  <a:pt x="1413" y="827"/>
                  <a:pt x="1413" y="827"/>
                  <a:pt x="1413" y="826"/>
                </a:cubicBezTo>
                <a:cubicBezTo>
                  <a:pt x="1416" y="822"/>
                  <a:pt x="1420" y="818"/>
                  <a:pt x="1424" y="814"/>
                </a:cubicBezTo>
                <a:cubicBezTo>
                  <a:pt x="1424" y="813"/>
                  <a:pt x="1424" y="813"/>
                  <a:pt x="1424" y="813"/>
                </a:cubicBezTo>
                <a:cubicBezTo>
                  <a:pt x="1420" y="818"/>
                  <a:pt x="1416" y="822"/>
                  <a:pt x="1413" y="826"/>
                </a:cubicBezTo>
                <a:cubicBezTo>
                  <a:pt x="1413" y="825"/>
                  <a:pt x="1413" y="825"/>
                  <a:pt x="1413" y="825"/>
                </a:cubicBezTo>
                <a:cubicBezTo>
                  <a:pt x="1413" y="825"/>
                  <a:pt x="1413" y="825"/>
                  <a:pt x="1413" y="825"/>
                </a:cubicBezTo>
                <a:cubicBezTo>
                  <a:pt x="1416" y="821"/>
                  <a:pt x="1419" y="817"/>
                  <a:pt x="1422" y="813"/>
                </a:cubicBezTo>
                <a:cubicBezTo>
                  <a:pt x="1424" y="811"/>
                  <a:pt x="1424" y="811"/>
                  <a:pt x="1424" y="811"/>
                </a:cubicBezTo>
                <a:cubicBezTo>
                  <a:pt x="1424" y="811"/>
                  <a:pt x="1424" y="811"/>
                  <a:pt x="1424" y="811"/>
                </a:cubicBezTo>
                <a:cubicBezTo>
                  <a:pt x="1424" y="811"/>
                  <a:pt x="1424" y="811"/>
                  <a:pt x="1424" y="811"/>
                </a:cubicBezTo>
                <a:cubicBezTo>
                  <a:pt x="1424" y="807"/>
                  <a:pt x="1424" y="807"/>
                  <a:pt x="1424" y="807"/>
                </a:cubicBezTo>
                <a:cubicBezTo>
                  <a:pt x="1424" y="807"/>
                  <a:pt x="1424" y="807"/>
                  <a:pt x="1424" y="806"/>
                </a:cubicBezTo>
                <a:cubicBezTo>
                  <a:pt x="1424" y="806"/>
                  <a:pt x="1424" y="806"/>
                  <a:pt x="1424" y="806"/>
                </a:cubicBezTo>
                <a:cubicBezTo>
                  <a:pt x="1424" y="806"/>
                  <a:pt x="1424" y="806"/>
                  <a:pt x="1424" y="806"/>
                </a:cubicBezTo>
                <a:cubicBezTo>
                  <a:pt x="1424" y="806"/>
                  <a:pt x="1424" y="806"/>
                  <a:pt x="1424" y="806"/>
                </a:cubicBezTo>
                <a:cubicBezTo>
                  <a:pt x="1424" y="805"/>
                  <a:pt x="1424" y="805"/>
                  <a:pt x="1424" y="805"/>
                </a:cubicBezTo>
                <a:cubicBezTo>
                  <a:pt x="1424" y="805"/>
                  <a:pt x="1424" y="805"/>
                  <a:pt x="1424" y="805"/>
                </a:cubicBezTo>
                <a:cubicBezTo>
                  <a:pt x="1424" y="805"/>
                  <a:pt x="1424" y="805"/>
                  <a:pt x="1424" y="804"/>
                </a:cubicBezTo>
                <a:cubicBezTo>
                  <a:pt x="1424" y="804"/>
                  <a:pt x="1424" y="804"/>
                  <a:pt x="1424" y="804"/>
                </a:cubicBezTo>
                <a:cubicBezTo>
                  <a:pt x="1424" y="804"/>
                  <a:pt x="1424" y="804"/>
                  <a:pt x="1423" y="804"/>
                </a:cubicBezTo>
                <a:cubicBezTo>
                  <a:pt x="1423" y="803"/>
                  <a:pt x="1423" y="801"/>
                  <a:pt x="1423" y="800"/>
                </a:cubicBezTo>
                <a:cubicBezTo>
                  <a:pt x="1423" y="799"/>
                  <a:pt x="1424" y="799"/>
                  <a:pt x="1424" y="799"/>
                </a:cubicBezTo>
                <a:cubicBezTo>
                  <a:pt x="1424" y="798"/>
                  <a:pt x="1424" y="798"/>
                  <a:pt x="1424" y="798"/>
                </a:cubicBezTo>
                <a:cubicBezTo>
                  <a:pt x="1424" y="799"/>
                  <a:pt x="1423" y="799"/>
                  <a:pt x="1423" y="799"/>
                </a:cubicBezTo>
                <a:cubicBezTo>
                  <a:pt x="1423" y="797"/>
                  <a:pt x="1423" y="794"/>
                  <a:pt x="1423" y="792"/>
                </a:cubicBezTo>
                <a:cubicBezTo>
                  <a:pt x="1423" y="791"/>
                  <a:pt x="1423" y="791"/>
                  <a:pt x="1424" y="791"/>
                </a:cubicBezTo>
                <a:cubicBezTo>
                  <a:pt x="1424" y="790"/>
                  <a:pt x="1424" y="790"/>
                  <a:pt x="1424" y="790"/>
                </a:cubicBezTo>
                <a:cubicBezTo>
                  <a:pt x="1423" y="790"/>
                  <a:pt x="1423" y="791"/>
                  <a:pt x="1423" y="791"/>
                </a:cubicBezTo>
                <a:cubicBezTo>
                  <a:pt x="1423" y="790"/>
                  <a:pt x="1423" y="790"/>
                  <a:pt x="1423" y="790"/>
                </a:cubicBezTo>
                <a:cubicBezTo>
                  <a:pt x="1423" y="790"/>
                  <a:pt x="1423" y="789"/>
                  <a:pt x="1424" y="789"/>
                </a:cubicBezTo>
                <a:cubicBezTo>
                  <a:pt x="1424" y="788"/>
                  <a:pt x="1424" y="788"/>
                  <a:pt x="1424" y="788"/>
                </a:cubicBezTo>
                <a:cubicBezTo>
                  <a:pt x="1423" y="788"/>
                  <a:pt x="1423" y="789"/>
                  <a:pt x="1423" y="790"/>
                </a:cubicBezTo>
                <a:cubicBezTo>
                  <a:pt x="1422" y="787"/>
                  <a:pt x="1422" y="784"/>
                  <a:pt x="1422" y="781"/>
                </a:cubicBezTo>
                <a:cubicBezTo>
                  <a:pt x="1423" y="781"/>
                  <a:pt x="1423" y="780"/>
                  <a:pt x="1424" y="780"/>
                </a:cubicBezTo>
                <a:cubicBezTo>
                  <a:pt x="1424" y="779"/>
                  <a:pt x="1424" y="779"/>
                  <a:pt x="1424" y="779"/>
                </a:cubicBezTo>
                <a:cubicBezTo>
                  <a:pt x="1423" y="780"/>
                  <a:pt x="1423" y="780"/>
                  <a:pt x="1422" y="780"/>
                </a:cubicBezTo>
                <a:cubicBezTo>
                  <a:pt x="1423" y="777"/>
                  <a:pt x="1423" y="773"/>
                  <a:pt x="1423" y="770"/>
                </a:cubicBezTo>
                <a:cubicBezTo>
                  <a:pt x="1423" y="769"/>
                  <a:pt x="1424" y="769"/>
                  <a:pt x="1424" y="769"/>
                </a:cubicBezTo>
                <a:cubicBezTo>
                  <a:pt x="1424" y="768"/>
                  <a:pt x="1424" y="768"/>
                  <a:pt x="1424" y="768"/>
                </a:cubicBezTo>
                <a:cubicBezTo>
                  <a:pt x="1424" y="769"/>
                  <a:pt x="1423" y="769"/>
                  <a:pt x="1423" y="769"/>
                </a:cubicBezTo>
                <a:cubicBezTo>
                  <a:pt x="1423" y="767"/>
                  <a:pt x="1424" y="765"/>
                  <a:pt x="1424" y="764"/>
                </a:cubicBezTo>
                <a:cubicBezTo>
                  <a:pt x="1424" y="761"/>
                  <a:pt x="1424" y="761"/>
                  <a:pt x="1424" y="761"/>
                </a:cubicBezTo>
                <a:cubicBezTo>
                  <a:pt x="1423" y="764"/>
                  <a:pt x="1423" y="766"/>
                  <a:pt x="1423" y="769"/>
                </a:cubicBezTo>
                <a:cubicBezTo>
                  <a:pt x="1420" y="771"/>
                  <a:pt x="1418" y="773"/>
                  <a:pt x="1415" y="776"/>
                </a:cubicBezTo>
                <a:cubicBezTo>
                  <a:pt x="1416" y="771"/>
                  <a:pt x="1417" y="767"/>
                  <a:pt x="1418" y="763"/>
                </a:cubicBezTo>
                <a:cubicBezTo>
                  <a:pt x="1420" y="761"/>
                  <a:pt x="1422" y="760"/>
                  <a:pt x="1424" y="758"/>
                </a:cubicBezTo>
                <a:cubicBezTo>
                  <a:pt x="1424" y="757"/>
                  <a:pt x="1424" y="757"/>
                  <a:pt x="1424" y="757"/>
                </a:cubicBezTo>
                <a:cubicBezTo>
                  <a:pt x="1422" y="759"/>
                  <a:pt x="1421" y="760"/>
                  <a:pt x="1419" y="762"/>
                </a:cubicBezTo>
                <a:cubicBezTo>
                  <a:pt x="1421" y="759"/>
                  <a:pt x="1422" y="756"/>
                  <a:pt x="1424" y="752"/>
                </a:cubicBezTo>
                <a:cubicBezTo>
                  <a:pt x="1424" y="751"/>
                  <a:pt x="1424" y="751"/>
                  <a:pt x="1424" y="751"/>
                </a:cubicBezTo>
                <a:cubicBezTo>
                  <a:pt x="1422" y="754"/>
                  <a:pt x="1421" y="757"/>
                  <a:pt x="1419" y="760"/>
                </a:cubicBezTo>
                <a:cubicBezTo>
                  <a:pt x="1420" y="759"/>
                  <a:pt x="1420" y="757"/>
                  <a:pt x="1421" y="756"/>
                </a:cubicBezTo>
                <a:cubicBezTo>
                  <a:pt x="1422" y="754"/>
                  <a:pt x="1423" y="753"/>
                  <a:pt x="1424" y="751"/>
                </a:cubicBezTo>
                <a:cubicBezTo>
                  <a:pt x="1424" y="750"/>
                  <a:pt x="1424" y="750"/>
                  <a:pt x="1424" y="750"/>
                </a:cubicBezTo>
                <a:cubicBezTo>
                  <a:pt x="1423" y="751"/>
                  <a:pt x="1422" y="752"/>
                  <a:pt x="1422" y="753"/>
                </a:cubicBezTo>
                <a:cubicBezTo>
                  <a:pt x="1422" y="752"/>
                  <a:pt x="1423" y="750"/>
                  <a:pt x="1424" y="749"/>
                </a:cubicBezTo>
                <a:cubicBezTo>
                  <a:pt x="1424" y="747"/>
                  <a:pt x="1424" y="747"/>
                  <a:pt x="1424" y="747"/>
                </a:cubicBezTo>
                <a:cubicBezTo>
                  <a:pt x="1424" y="748"/>
                  <a:pt x="1424" y="748"/>
                  <a:pt x="1424" y="748"/>
                </a:cubicBezTo>
                <a:cubicBezTo>
                  <a:pt x="1412" y="760"/>
                  <a:pt x="1403" y="773"/>
                  <a:pt x="1397" y="788"/>
                </a:cubicBezTo>
                <a:cubicBezTo>
                  <a:pt x="1393" y="795"/>
                  <a:pt x="1389" y="802"/>
                  <a:pt x="1385" y="810"/>
                </a:cubicBezTo>
                <a:cubicBezTo>
                  <a:pt x="1382" y="815"/>
                  <a:pt x="1378" y="821"/>
                  <a:pt x="1376" y="827"/>
                </a:cubicBezTo>
                <a:cubicBezTo>
                  <a:pt x="1371" y="834"/>
                  <a:pt x="1367" y="841"/>
                  <a:pt x="1364" y="848"/>
                </a:cubicBezTo>
                <a:cubicBezTo>
                  <a:pt x="1360" y="854"/>
                  <a:pt x="1357" y="860"/>
                  <a:pt x="1354" y="866"/>
                </a:cubicBezTo>
                <a:cubicBezTo>
                  <a:pt x="1349" y="873"/>
                  <a:pt x="1346" y="879"/>
                  <a:pt x="1342" y="886"/>
                </a:cubicBezTo>
                <a:cubicBezTo>
                  <a:pt x="1339" y="891"/>
                  <a:pt x="1336" y="897"/>
                  <a:pt x="1333" y="902"/>
                </a:cubicBezTo>
                <a:cubicBezTo>
                  <a:pt x="1328" y="909"/>
                  <a:pt x="1323" y="917"/>
                  <a:pt x="1320" y="924"/>
                </a:cubicBezTo>
                <a:cubicBezTo>
                  <a:pt x="1316" y="930"/>
                  <a:pt x="1312" y="936"/>
                  <a:pt x="1309" y="942"/>
                </a:cubicBezTo>
                <a:cubicBezTo>
                  <a:pt x="1305" y="949"/>
                  <a:pt x="1301" y="955"/>
                  <a:pt x="1298" y="961"/>
                </a:cubicBezTo>
                <a:cubicBezTo>
                  <a:pt x="1287" y="977"/>
                  <a:pt x="1278" y="991"/>
                  <a:pt x="1269" y="1004"/>
                </a:cubicBezTo>
                <a:cubicBezTo>
                  <a:pt x="1267" y="1003"/>
                  <a:pt x="1266" y="1002"/>
                  <a:pt x="1265" y="1001"/>
                </a:cubicBezTo>
                <a:cubicBezTo>
                  <a:pt x="1281" y="976"/>
                  <a:pt x="1296" y="950"/>
                  <a:pt x="1311" y="926"/>
                </a:cubicBezTo>
                <a:cubicBezTo>
                  <a:pt x="1318" y="914"/>
                  <a:pt x="1325" y="903"/>
                  <a:pt x="1332" y="891"/>
                </a:cubicBezTo>
                <a:cubicBezTo>
                  <a:pt x="1369" y="830"/>
                  <a:pt x="1400" y="771"/>
                  <a:pt x="1424" y="716"/>
                </a:cubicBezTo>
                <a:cubicBezTo>
                  <a:pt x="1424" y="715"/>
                  <a:pt x="1424" y="715"/>
                  <a:pt x="1424" y="715"/>
                </a:cubicBezTo>
                <a:cubicBezTo>
                  <a:pt x="1400" y="770"/>
                  <a:pt x="1369" y="829"/>
                  <a:pt x="1332" y="891"/>
                </a:cubicBezTo>
                <a:cubicBezTo>
                  <a:pt x="1325" y="902"/>
                  <a:pt x="1318" y="914"/>
                  <a:pt x="1311" y="926"/>
                </a:cubicBezTo>
                <a:cubicBezTo>
                  <a:pt x="1296" y="950"/>
                  <a:pt x="1281" y="975"/>
                  <a:pt x="1265" y="1001"/>
                </a:cubicBezTo>
                <a:cubicBezTo>
                  <a:pt x="1263" y="999"/>
                  <a:pt x="1262" y="998"/>
                  <a:pt x="1260" y="996"/>
                </a:cubicBezTo>
                <a:cubicBezTo>
                  <a:pt x="1269" y="981"/>
                  <a:pt x="1278" y="966"/>
                  <a:pt x="1286" y="951"/>
                </a:cubicBezTo>
                <a:cubicBezTo>
                  <a:pt x="1295" y="936"/>
                  <a:pt x="1303" y="922"/>
                  <a:pt x="1311" y="908"/>
                </a:cubicBezTo>
                <a:cubicBezTo>
                  <a:pt x="1362" y="819"/>
                  <a:pt x="1400" y="738"/>
                  <a:pt x="1424" y="664"/>
                </a:cubicBezTo>
                <a:cubicBezTo>
                  <a:pt x="1424" y="662"/>
                  <a:pt x="1424" y="662"/>
                  <a:pt x="1424" y="662"/>
                </a:cubicBezTo>
                <a:cubicBezTo>
                  <a:pt x="1400" y="736"/>
                  <a:pt x="1362" y="818"/>
                  <a:pt x="1311" y="907"/>
                </a:cubicBezTo>
                <a:cubicBezTo>
                  <a:pt x="1302" y="922"/>
                  <a:pt x="1294" y="936"/>
                  <a:pt x="1286" y="951"/>
                </a:cubicBezTo>
                <a:cubicBezTo>
                  <a:pt x="1277" y="966"/>
                  <a:pt x="1268" y="981"/>
                  <a:pt x="1260" y="996"/>
                </a:cubicBezTo>
                <a:cubicBezTo>
                  <a:pt x="1257" y="994"/>
                  <a:pt x="1255" y="992"/>
                  <a:pt x="1253" y="990"/>
                </a:cubicBezTo>
                <a:cubicBezTo>
                  <a:pt x="1256" y="984"/>
                  <a:pt x="1260" y="979"/>
                  <a:pt x="1263" y="973"/>
                </a:cubicBezTo>
                <a:cubicBezTo>
                  <a:pt x="1272" y="956"/>
                  <a:pt x="1281" y="940"/>
                  <a:pt x="1290" y="924"/>
                </a:cubicBezTo>
                <a:cubicBezTo>
                  <a:pt x="1358" y="800"/>
                  <a:pt x="1401" y="689"/>
                  <a:pt x="1419" y="596"/>
                </a:cubicBezTo>
                <a:cubicBezTo>
                  <a:pt x="1421" y="585"/>
                  <a:pt x="1423" y="575"/>
                  <a:pt x="1424" y="565"/>
                </a:cubicBezTo>
                <a:cubicBezTo>
                  <a:pt x="1424" y="561"/>
                  <a:pt x="1424" y="561"/>
                  <a:pt x="1424" y="561"/>
                </a:cubicBezTo>
                <a:cubicBezTo>
                  <a:pt x="1422" y="572"/>
                  <a:pt x="1421" y="584"/>
                  <a:pt x="1418" y="596"/>
                </a:cubicBezTo>
                <a:cubicBezTo>
                  <a:pt x="1401" y="689"/>
                  <a:pt x="1357" y="800"/>
                  <a:pt x="1289" y="923"/>
                </a:cubicBezTo>
                <a:cubicBezTo>
                  <a:pt x="1280" y="939"/>
                  <a:pt x="1272" y="956"/>
                  <a:pt x="1262" y="973"/>
                </a:cubicBezTo>
                <a:cubicBezTo>
                  <a:pt x="1259" y="978"/>
                  <a:pt x="1256" y="984"/>
                  <a:pt x="1253" y="990"/>
                </a:cubicBezTo>
                <a:cubicBezTo>
                  <a:pt x="1251" y="988"/>
                  <a:pt x="1248" y="986"/>
                  <a:pt x="1246" y="984"/>
                </a:cubicBezTo>
                <a:cubicBezTo>
                  <a:pt x="1248" y="980"/>
                  <a:pt x="1250" y="976"/>
                  <a:pt x="1252" y="972"/>
                </a:cubicBezTo>
                <a:cubicBezTo>
                  <a:pt x="1258" y="961"/>
                  <a:pt x="1263" y="950"/>
                  <a:pt x="1269" y="939"/>
                </a:cubicBezTo>
                <a:cubicBezTo>
                  <a:pt x="1334" y="815"/>
                  <a:pt x="1375" y="705"/>
                  <a:pt x="1392" y="612"/>
                </a:cubicBezTo>
                <a:cubicBezTo>
                  <a:pt x="1400" y="566"/>
                  <a:pt x="1402" y="525"/>
                  <a:pt x="1398" y="490"/>
                </a:cubicBezTo>
                <a:cubicBezTo>
                  <a:pt x="1394" y="454"/>
                  <a:pt x="1384" y="424"/>
                  <a:pt x="1369" y="400"/>
                </a:cubicBezTo>
                <a:cubicBezTo>
                  <a:pt x="1372" y="397"/>
                  <a:pt x="1376" y="394"/>
                  <a:pt x="1379" y="391"/>
                </a:cubicBezTo>
                <a:cubicBezTo>
                  <a:pt x="1384" y="389"/>
                  <a:pt x="1389" y="386"/>
                  <a:pt x="1394" y="384"/>
                </a:cubicBezTo>
                <a:cubicBezTo>
                  <a:pt x="1409" y="406"/>
                  <a:pt x="1419" y="434"/>
                  <a:pt x="1424" y="465"/>
                </a:cubicBezTo>
                <a:cubicBezTo>
                  <a:pt x="1424" y="462"/>
                  <a:pt x="1424" y="462"/>
                  <a:pt x="1424" y="462"/>
                </a:cubicBezTo>
                <a:cubicBezTo>
                  <a:pt x="1419" y="432"/>
                  <a:pt x="1409" y="405"/>
                  <a:pt x="1394" y="384"/>
                </a:cubicBezTo>
                <a:cubicBezTo>
                  <a:pt x="1404" y="379"/>
                  <a:pt x="1413" y="374"/>
                  <a:pt x="1420" y="369"/>
                </a:cubicBezTo>
                <a:cubicBezTo>
                  <a:pt x="1422" y="370"/>
                  <a:pt x="1423" y="372"/>
                  <a:pt x="1424" y="374"/>
                </a:cubicBezTo>
                <a:cubicBezTo>
                  <a:pt x="1424" y="373"/>
                  <a:pt x="1424" y="373"/>
                  <a:pt x="1424" y="373"/>
                </a:cubicBezTo>
                <a:cubicBezTo>
                  <a:pt x="1423" y="372"/>
                  <a:pt x="1422" y="370"/>
                  <a:pt x="1421" y="368"/>
                </a:cubicBezTo>
                <a:cubicBezTo>
                  <a:pt x="1422" y="368"/>
                  <a:pt x="1423" y="367"/>
                  <a:pt x="1424" y="366"/>
                </a:cubicBezTo>
                <a:cubicBezTo>
                  <a:pt x="1424" y="366"/>
                  <a:pt x="1424" y="366"/>
                  <a:pt x="1424" y="366"/>
                </a:cubicBezTo>
                <a:cubicBezTo>
                  <a:pt x="1423" y="367"/>
                  <a:pt x="1422" y="367"/>
                  <a:pt x="1421" y="368"/>
                </a:cubicBezTo>
                <a:cubicBezTo>
                  <a:pt x="1419" y="366"/>
                  <a:pt x="1418" y="365"/>
                  <a:pt x="1417" y="363"/>
                </a:cubicBezTo>
                <a:cubicBezTo>
                  <a:pt x="1419" y="362"/>
                  <a:pt x="1422" y="361"/>
                  <a:pt x="1424" y="360"/>
                </a:cubicBezTo>
                <a:cubicBezTo>
                  <a:pt x="1424" y="359"/>
                  <a:pt x="1424" y="359"/>
                  <a:pt x="1424" y="359"/>
                </a:cubicBezTo>
                <a:cubicBezTo>
                  <a:pt x="1422" y="360"/>
                  <a:pt x="1419" y="362"/>
                  <a:pt x="1417" y="363"/>
                </a:cubicBezTo>
                <a:cubicBezTo>
                  <a:pt x="1417" y="362"/>
                  <a:pt x="1416" y="362"/>
                  <a:pt x="1416" y="362"/>
                </a:cubicBezTo>
                <a:cubicBezTo>
                  <a:pt x="1419" y="358"/>
                  <a:pt x="1422" y="355"/>
                  <a:pt x="1424" y="351"/>
                </a:cubicBezTo>
                <a:cubicBezTo>
                  <a:pt x="1424" y="350"/>
                  <a:pt x="1424" y="350"/>
                  <a:pt x="1424" y="350"/>
                </a:cubicBezTo>
                <a:cubicBezTo>
                  <a:pt x="1421" y="354"/>
                  <a:pt x="1419" y="358"/>
                  <a:pt x="1416" y="361"/>
                </a:cubicBezTo>
                <a:cubicBezTo>
                  <a:pt x="1414" y="359"/>
                  <a:pt x="1413" y="357"/>
                  <a:pt x="1411" y="355"/>
                </a:cubicBezTo>
                <a:cubicBezTo>
                  <a:pt x="1415" y="353"/>
                  <a:pt x="1420" y="352"/>
                  <a:pt x="1424" y="350"/>
                </a:cubicBezTo>
                <a:cubicBezTo>
                  <a:pt x="1424" y="350"/>
                  <a:pt x="1424" y="350"/>
                  <a:pt x="1424" y="350"/>
                </a:cubicBezTo>
                <a:cubicBezTo>
                  <a:pt x="1420" y="351"/>
                  <a:pt x="1415" y="353"/>
                  <a:pt x="1411" y="355"/>
                </a:cubicBezTo>
                <a:cubicBezTo>
                  <a:pt x="1409" y="353"/>
                  <a:pt x="1407" y="351"/>
                  <a:pt x="1405" y="348"/>
                </a:cubicBezTo>
                <a:cubicBezTo>
                  <a:pt x="1405" y="347"/>
                  <a:pt x="1405" y="346"/>
                  <a:pt x="1406" y="344"/>
                </a:cubicBezTo>
                <a:cubicBezTo>
                  <a:pt x="1412" y="342"/>
                  <a:pt x="1418" y="340"/>
                  <a:pt x="1424" y="338"/>
                </a:cubicBezTo>
                <a:cubicBezTo>
                  <a:pt x="1424" y="338"/>
                  <a:pt x="1424" y="338"/>
                  <a:pt x="1424" y="338"/>
                </a:cubicBezTo>
                <a:cubicBezTo>
                  <a:pt x="1418" y="340"/>
                  <a:pt x="1412" y="342"/>
                  <a:pt x="1406" y="344"/>
                </a:cubicBezTo>
                <a:cubicBezTo>
                  <a:pt x="1406" y="339"/>
                  <a:pt x="1406" y="335"/>
                  <a:pt x="1406" y="330"/>
                </a:cubicBezTo>
                <a:cubicBezTo>
                  <a:pt x="1412" y="329"/>
                  <a:pt x="1417" y="327"/>
                  <a:pt x="1423" y="325"/>
                </a:cubicBezTo>
                <a:cubicBezTo>
                  <a:pt x="1423" y="325"/>
                  <a:pt x="1423" y="326"/>
                  <a:pt x="1424" y="326"/>
                </a:cubicBezTo>
                <a:cubicBezTo>
                  <a:pt x="1424" y="325"/>
                  <a:pt x="1424" y="325"/>
                  <a:pt x="1424" y="325"/>
                </a:cubicBezTo>
                <a:cubicBezTo>
                  <a:pt x="1424" y="325"/>
                  <a:pt x="1424" y="325"/>
                  <a:pt x="1423" y="325"/>
                </a:cubicBezTo>
                <a:cubicBezTo>
                  <a:pt x="1424" y="325"/>
                  <a:pt x="1424" y="325"/>
                  <a:pt x="1424" y="325"/>
                </a:cubicBezTo>
                <a:cubicBezTo>
                  <a:pt x="1424" y="324"/>
                  <a:pt x="1424" y="324"/>
                  <a:pt x="1424" y="324"/>
                </a:cubicBezTo>
                <a:cubicBezTo>
                  <a:pt x="1424" y="324"/>
                  <a:pt x="1423" y="325"/>
                  <a:pt x="1423" y="325"/>
                </a:cubicBezTo>
                <a:cubicBezTo>
                  <a:pt x="1423" y="325"/>
                  <a:pt x="1423" y="325"/>
                  <a:pt x="1423" y="325"/>
                </a:cubicBezTo>
                <a:cubicBezTo>
                  <a:pt x="1419" y="321"/>
                  <a:pt x="1415" y="317"/>
                  <a:pt x="1410" y="314"/>
                </a:cubicBezTo>
                <a:cubicBezTo>
                  <a:pt x="1415" y="313"/>
                  <a:pt x="1419" y="312"/>
                  <a:pt x="1424" y="310"/>
                </a:cubicBezTo>
                <a:cubicBezTo>
                  <a:pt x="1424" y="310"/>
                  <a:pt x="1424" y="310"/>
                  <a:pt x="1424" y="310"/>
                </a:cubicBezTo>
                <a:cubicBezTo>
                  <a:pt x="1419" y="311"/>
                  <a:pt x="1415" y="313"/>
                  <a:pt x="1410" y="314"/>
                </a:cubicBezTo>
                <a:cubicBezTo>
                  <a:pt x="1406" y="311"/>
                  <a:pt x="1403" y="309"/>
                  <a:pt x="1399" y="306"/>
                </a:cubicBezTo>
                <a:cubicBezTo>
                  <a:pt x="1398" y="305"/>
                  <a:pt x="1398" y="303"/>
                  <a:pt x="1397" y="302"/>
                </a:cubicBezTo>
                <a:cubicBezTo>
                  <a:pt x="1407" y="299"/>
                  <a:pt x="1416" y="297"/>
                  <a:pt x="1424" y="295"/>
                </a:cubicBezTo>
                <a:cubicBezTo>
                  <a:pt x="1424" y="295"/>
                  <a:pt x="1424" y="295"/>
                  <a:pt x="1424" y="295"/>
                </a:cubicBezTo>
                <a:cubicBezTo>
                  <a:pt x="1416" y="297"/>
                  <a:pt x="1407" y="299"/>
                  <a:pt x="1397" y="302"/>
                </a:cubicBezTo>
                <a:cubicBezTo>
                  <a:pt x="1394" y="296"/>
                  <a:pt x="1391" y="290"/>
                  <a:pt x="1387" y="284"/>
                </a:cubicBezTo>
                <a:cubicBezTo>
                  <a:pt x="1383" y="279"/>
                  <a:pt x="1379" y="274"/>
                  <a:pt x="1376" y="268"/>
                </a:cubicBezTo>
                <a:cubicBezTo>
                  <a:pt x="1394" y="274"/>
                  <a:pt x="1410" y="281"/>
                  <a:pt x="1424" y="290"/>
                </a:cubicBezTo>
                <a:cubicBezTo>
                  <a:pt x="1424" y="290"/>
                  <a:pt x="1424" y="290"/>
                  <a:pt x="1424" y="290"/>
                </a:cubicBezTo>
                <a:cubicBezTo>
                  <a:pt x="1409" y="281"/>
                  <a:pt x="1393" y="273"/>
                  <a:pt x="1376" y="268"/>
                </a:cubicBezTo>
                <a:cubicBezTo>
                  <a:pt x="1370" y="259"/>
                  <a:pt x="1364" y="251"/>
                  <a:pt x="1359" y="242"/>
                </a:cubicBezTo>
                <a:cubicBezTo>
                  <a:pt x="1376" y="245"/>
                  <a:pt x="1392" y="249"/>
                  <a:pt x="1407" y="254"/>
                </a:cubicBezTo>
                <a:cubicBezTo>
                  <a:pt x="1409" y="257"/>
                  <a:pt x="1411" y="261"/>
                  <a:pt x="1413" y="264"/>
                </a:cubicBezTo>
                <a:cubicBezTo>
                  <a:pt x="1417" y="270"/>
                  <a:pt x="1421" y="276"/>
                  <a:pt x="1424" y="282"/>
                </a:cubicBezTo>
                <a:cubicBezTo>
                  <a:pt x="1424" y="280"/>
                  <a:pt x="1424" y="280"/>
                  <a:pt x="1424" y="280"/>
                </a:cubicBezTo>
                <a:cubicBezTo>
                  <a:pt x="1421" y="275"/>
                  <a:pt x="1418" y="269"/>
                  <a:pt x="1414" y="263"/>
                </a:cubicBezTo>
                <a:cubicBezTo>
                  <a:pt x="1411" y="260"/>
                  <a:pt x="1409" y="257"/>
                  <a:pt x="1407" y="255"/>
                </a:cubicBezTo>
                <a:cubicBezTo>
                  <a:pt x="1413" y="257"/>
                  <a:pt x="1418" y="259"/>
                  <a:pt x="1424" y="261"/>
                </a:cubicBezTo>
                <a:cubicBezTo>
                  <a:pt x="1424" y="261"/>
                  <a:pt x="1424" y="261"/>
                  <a:pt x="1424" y="261"/>
                </a:cubicBezTo>
                <a:cubicBezTo>
                  <a:pt x="1418" y="258"/>
                  <a:pt x="1413" y="256"/>
                  <a:pt x="1407" y="254"/>
                </a:cubicBezTo>
                <a:cubicBezTo>
                  <a:pt x="1400" y="244"/>
                  <a:pt x="1394" y="234"/>
                  <a:pt x="1388" y="225"/>
                </a:cubicBezTo>
                <a:cubicBezTo>
                  <a:pt x="1400" y="227"/>
                  <a:pt x="1412" y="231"/>
                  <a:pt x="1424" y="234"/>
                </a:cubicBezTo>
                <a:cubicBezTo>
                  <a:pt x="1424" y="234"/>
                  <a:pt x="1424" y="234"/>
                  <a:pt x="1424" y="234"/>
                </a:cubicBezTo>
                <a:cubicBezTo>
                  <a:pt x="1412" y="230"/>
                  <a:pt x="1400" y="227"/>
                  <a:pt x="1387" y="224"/>
                </a:cubicBezTo>
                <a:cubicBezTo>
                  <a:pt x="1381" y="216"/>
                  <a:pt x="1376" y="207"/>
                  <a:pt x="1371" y="198"/>
                </a:cubicBezTo>
                <a:cubicBezTo>
                  <a:pt x="1386" y="200"/>
                  <a:pt x="1400" y="202"/>
                  <a:pt x="1414" y="205"/>
                </a:cubicBezTo>
                <a:cubicBezTo>
                  <a:pt x="1417" y="209"/>
                  <a:pt x="1420" y="214"/>
                  <a:pt x="1424" y="219"/>
                </a:cubicBezTo>
                <a:cubicBezTo>
                  <a:pt x="1424" y="218"/>
                  <a:pt x="1424" y="218"/>
                  <a:pt x="1424" y="218"/>
                </a:cubicBezTo>
                <a:cubicBezTo>
                  <a:pt x="1421" y="214"/>
                  <a:pt x="1418" y="209"/>
                  <a:pt x="1415" y="205"/>
                </a:cubicBezTo>
                <a:cubicBezTo>
                  <a:pt x="1418" y="205"/>
                  <a:pt x="1421" y="206"/>
                  <a:pt x="1424" y="207"/>
                </a:cubicBezTo>
                <a:cubicBezTo>
                  <a:pt x="1424" y="206"/>
                  <a:pt x="1424" y="206"/>
                  <a:pt x="1424" y="206"/>
                </a:cubicBezTo>
                <a:cubicBezTo>
                  <a:pt x="1421" y="206"/>
                  <a:pt x="1418" y="205"/>
                  <a:pt x="1414" y="204"/>
                </a:cubicBezTo>
                <a:cubicBezTo>
                  <a:pt x="1409" y="195"/>
                  <a:pt x="1403" y="186"/>
                  <a:pt x="1398" y="178"/>
                </a:cubicBezTo>
                <a:cubicBezTo>
                  <a:pt x="1407" y="179"/>
                  <a:pt x="1415" y="180"/>
                  <a:pt x="1424" y="182"/>
                </a:cubicBezTo>
                <a:cubicBezTo>
                  <a:pt x="1424" y="181"/>
                  <a:pt x="1424" y="181"/>
                  <a:pt x="1424" y="181"/>
                </a:cubicBezTo>
                <a:cubicBezTo>
                  <a:pt x="1415" y="180"/>
                  <a:pt x="1406" y="178"/>
                  <a:pt x="1398" y="177"/>
                </a:cubicBezTo>
                <a:cubicBezTo>
                  <a:pt x="1392" y="169"/>
                  <a:pt x="1388" y="161"/>
                  <a:pt x="1383" y="153"/>
                </a:cubicBezTo>
                <a:cubicBezTo>
                  <a:pt x="1393" y="153"/>
                  <a:pt x="1403" y="154"/>
                  <a:pt x="1413" y="155"/>
                </a:cubicBezTo>
                <a:cubicBezTo>
                  <a:pt x="1416" y="156"/>
                  <a:pt x="1419" y="156"/>
                  <a:pt x="1422" y="156"/>
                </a:cubicBezTo>
                <a:cubicBezTo>
                  <a:pt x="1423" y="157"/>
                  <a:pt x="1423" y="158"/>
                  <a:pt x="1424" y="159"/>
                </a:cubicBezTo>
                <a:cubicBezTo>
                  <a:pt x="1424" y="158"/>
                  <a:pt x="1424" y="158"/>
                  <a:pt x="1424" y="158"/>
                </a:cubicBezTo>
                <a:cubicBezTo>
                  <a:pt x="1424" y="157"/>
                  <a:pt x="1423" y="157"/>
                  <a:pt x="1423" y="157"/>
                </a:cubicBezTo>
                <a:cubicBezTo>
                  <a:pt x="1423" y="157"/>
                  <a:pt x="1424" y="157"/>
                  <a:pt x="1424" y="157"/>
                </a:cubicBezTo>
                <a:cubicBezTo>
                  <a:pt x="1424" y="156"/>
                  <a:pt x="1424" y="156"/>
                  <a:pt x="1424" y="156"/>
                </a:cubicBezTo>
                <a:cubicBezTo>
                  <a:pt x="1423" y="156"/>
                  <a:pt x="1423" y="156"/>
                  <a:pt x="1423" y="156"/>
                </a:cubicBezTo>
                <a:cubicBezTo>
                  <a:pt x="1417" y="146"/>
                  <a:pt x="1411" y="137"/>
                  <a:pt x="1406" y="128"/>
                </a:cubicBezTo>
                <a:cubicBezTo>
                  <a:pt x="1411" y="128"/>
                  <a:pt x="1418" y="129"/>
                  <a:pt x="1424" y="130"/>
                </a:cubicBezTo>
                <a:cubicBezTo>
                  <a:pt x="1424" y="129"/>
                  <a:pt x="1424" y="129"/>
                  <a:pt x="1424" y="129"/>
                </a:cubicBezTo>
                <a:cubicBezTo>
                  <a:pt x="1417" y="129"/>
                  <a:pt x="1411" y="128"/>
                  <a:pt x="1405" y="127"/>
                </a:cubicBezTo>
                <a:cubicBezTo>
                  <a:pt x="1400" y="118"/>
                  <a:pt x="1395" y="110"/>
                  <a:pt x="1391" y="101"/>
                </a:cubicBezTo>
                <a:cubicBezTo>
                  <a:pt x="1402" y="102"/>
                  <a:pt x="1413" y="103"/>
                  <a:pt x="1424" y="105"/>
                </a:cubicBezTo>
                <a:cubicBezTo>
                  <a:pt x="1424" y="104"/>
                  <a:pt x="1424" y="104"/>
                  <a:pt x="1424" y="104"/>
                </a:cubicBezTo>
                <a:cubicBezTo>
                  <a:pt x="1412" y="103"/>
                  <a:pt x="1401" y="102"/>
                  <a:pt x="1391" y="101"/>
                </a:cubicBezTo>
                <a:cubicBezTo>
                  <a:pt x="1386" y="92"/>
                  <a:pt x="1382" y="83"/>
                  <a:pt x="1378" y="75"/>
                </a:cubicBezTo>
                <a:cubicBezTo>
                  <a:pt x="1389" y="76"/>
                  <a:pt x="1401" y="77"/>
                  <a:pt x="1413" y="78"/>
                </a:cubicBezTo>
                <a:cubicBezTo>
                  <a:pt x="1416" y="84"/>
                  <a:pt x="1420" y="91"/>
                  <a:pt x="1424" y="98"/>
                </a:cubicBezTo>
                <a:cubicBezTo>
                  <a:pt x="1424" y="97"/>
                  <a:pt x="1424" y="97"/>
                  <a:pt x="1424" y="97"/>
                </a:cubicBezTo>
                <a:cubicBezTo>
                  <a:pt x="1420" y="90"/>
                  <a:pt x="1416" y="84"/>
                  <a:pt x="1413" y="78"/>
                </a:cubicBezTo>
                <a:cubicBezTo>
                  <a:pt x="1417" y="78"/>
                  <a:pt x="1420" y="79"/>
                  <a:pt x="1424" y="79"/>
                </a:cubicBezTo>
                <a:cubicBezTo>
                  <a:pt x="1424" y="78"/>
                  <a:pt x="1424" y="78"/>
                  <a:pt x="1424" y="78"/>
                </a:cubicBezTo>
                <a:cubicBezTo>
                  <a:pt x="1420" y="78"/>
                  <a:pt x="1416" y="78"/>
                  <a:pt x="1413" y="77"/>
                </a:cubicBezTo>
                <a:cubicBezTo>
                  <a:pt x="1408" y="68"/>
                  <a:pt x="1404" y="60"/>
                  <a:pt x="1400" y="51"/>
                </a:cubicBezTo>
                <a:cubicBezTo>
                  <a:pt x="1408" y="52"/>
                  <a:pt x="1416" y="52"/>
                  <a:pt x="1424" y="53"/>
                </a:cubicBezTo>
                <a:cubicBezTo>
                  <a:pt x="1424" y="53"/>
                  <a:pt x="1424" y="53"/>
                  <a:pt x="1424" y="53"/>
                </a:cubicBezTo>
                <a:cubicBezTo>
                  <a:pt x="1416" y="52"/>
                  <a:pt x="1408" y="51"/>
                  <a:pt x="1400" y="51"/>
                </a:cubicBezTo>
                <a:cubicBezTo>
                  <a:pt x="1400" y="51"/>
                  <a:pt x="1400" y="51"/>
                  <a:pt x="1400" y="51"/>
                </a:cubicBezTo>
                <a:cubicBezTo>
                  <a:pt x="1396" y="42"/>
                  <a:pt x="1392" y="33"/>
                  <a:pt x="1389" y="25"/>
                </a:cubicBezTo>
                <a:cubicBezTo>
                  <a:pt x="1400" y="25"/>
                  <a:pt x="1411" y="26"/>
                  <a:pt x="1422" y="27"/>
                </a:cubicBezTo>
                <a:cubicBezTo>
                  <a:pt x="1422" y="28"/>
                  <a:pt x="1423" y="30"/>
                  <a:pt x="1424" y="31"/>
                </a:cubicBezTo>
                <a:cubicBezTo>
                  <a:pt x="1424" y="30"/>
                  <a:pt x="1424" y="30"/>
                  <a:pt x="1424" y="30"/>
                </a:cubicBezTo>
                <a:cubicBezTo>
                  <a:pt x="1423" y="29"/>
                  <a:pt x="1423" y="28"/>
                  <a:pt x="1422" y="27"/>
                </a:cubicBezTo>
                <a:cubicBezTo>
                  <a:pt x="1423" y="27"/>
                  <a:pt x="1423" y="27"/>
                  <a:pt x="1424" y="27"/>
                </a:cubicBezTo>
                <a:cubicBezTo>
                  <a:pt x="1424" y="27"/>
                  <a:pt x="1424" y="27"/>
                  <a:pt x="1424" y="27"/>
                </a:cubicBezTo>
                <a:cubicBezTo>
                  <a:pt x="1423" y="27"/>
                  <a:pt x="1423" y="26"/>
                  <a:pt x="1422" y="26"/>
                </a:cubicBezTo>
                <a:cubicBezTo>
                  <a:pt x="1418" y="17"/>
                  <a:pt x="1414" y="9"/>
                  <a:pt x="1411" y="0"/>
                </a:cubicBezTo>
                <a:cubicBezTo>
                  <a:pt x="1410" y="0"/>
                  <a:pt x="1410" y="0"/>
                  <a:pt x="1410" y="0"/>
                </a:cubicBezTo>
                <a:cubicBezTo>
                  <a:pt x="1413" y="9"/>
                  <a:pt x="1417" y="17"/>
                  <a:pt x="1421" y="26"/>
                </a:cubicBezTo>
                <a:cubicBezTo>
                  <a:pt x="1410" y="25"/>
                  <a:pt x="1399" y="25"/>
                  <a:pt x="1389" y="25"/>
                </a:cubicBezTo>
                <a:cubicBezTo>
                  <a:pt x="1386" y="16"/>
                  <a:pt x="1383" y="8"/>
                  <a:pt x="1381" y="0"/>
                </a:cubicBezTo>
                <a:cubicBezTo>
                  <a:pt x="1382" y="0"/>
                  <a:pt x="1383" y="0"/>
                  <a:pt x="1384" y="0"/>
                </a:cubicBezTo>
                <a:cubicBezTo>
                  <a:pt x="1374" y="0"/>
                  <a:pt x="1374" y="0"/>
                  <a:pt x="1374" y="0"/>
                </a:cubicBezTo>
                <a:cubicBezTo>
                  <a:pt x="1367" y="1"/>
                  <a:pt x="1361" y="1"/>
                  <a:pt x="1355" y="2"/>
                </a:cubicBezTo>
                <a:cubicBezTo>
                  <a:pt x="1355" y="1"/>
                  <a:pt x="1355" y="1"/>
                  <a:pt x="1355" y="0"/>
                </a:cubicBezTo>
                <a:cubicBezTo>
                  <a:pt x="1354" y="0"/>
                  <a:pt x="1354" y="0"/>
                  <a:pt x="1354" y="0"/>
                </a:cubicBezTo>
                <a:cubicBezTo>
                  <a:pt x="1355" y="1"/>
                  <a:pt x="1355" y="1"/>
                  <a:pt x="1355" y="2"/>
                </a:cubicBezTo>
                <a:cubicBezTo>
                  <a:pt x="1347" y="3"/>
                  <a:pt x="1340" y="4"/>
                  <a:pt x="1333" y="5"/>
                </a:cubicBezTo>
                <a:cubicBezTo>
                  <a:pt x="1333" y="3"/>
                  <a:pt x="1333" y="2"/>
                  <a:pt x="1333" y="0"/>
                </a:cubicBezTo>
                <a:cubicBezTo>
                  <a:pt x="1332" y="0"/>
                  <a:pt x="1332" y="0"/>
                  <a:pt x="1332" y="0"/>
                </a:cubicBezTo>
                <a:cubicBezTo>
                  <a:pt x="1332" y="2"/>
                  <a:pt x="1332" y="4"/>
                  <a:pt x="1332" y="5"/>
                </a:cubicBezTo>
                <a:cubicBezTo>
                  <a:pt x="1323" y="7"/>
                  <a:pt x="1315" y="9"/>
                  <a:pt x="1307" y="11"/>
                </a:cubicBezTo>
                <a:cubicBezTo>
                  <a:pt x="1308" y="8"/>
                  <a:pt x="1308" y="4"/>
                  <a:pt x="1309" y="0"/>
                </a:cubicBezTo>
                <a:cubicBezTo>
                  <a:pt x="1308" y="0"/>
                  <a:pt x="1308" y="0"/>
                  <a:pt x="1308" y="0"/>
                </a:cubicBezTo>
                <a:cubicBezTo>
                  <a:pt x="1308" y="4"/>
                  <a:pt x="1307" y="8"/>
                  <a:pt x="1307" y="12"/>
                </a:cubicBezTo>
                <a:cubicBezTo>
                  <a:pt x="1301" y="14"/>
                  <a:pt x="1295" y="16"/>
                  <a:pt x="1289" y="19"/>
                </a:cubicBezTo>
                <a:cubicBezTo>
                  <a:pt x="1290" y="13"/>
                  <a:pt x="1292" y="8"/>
                  <a:pt x="1293" y="3"/>
                </a:cubicBezTo>
                <a:cubicBezTo>
                  <a:pt x="1295" y="2"/>
                  <a:pt x="1297" y="1"/>
                  <a:pt x="1298" y="0"/>
                </a:cubicBezTo>
                <a:cubicBezTo>
                  <a:pt x="1297" y="0"/>
                  <a:pt x="1297" y="0"/>
                  <a:pt x="1297" y="0"/>
                </a:cubicBezTo>
                <a:cubicBezTo>
                  <a:pt x="1296" y="1"/>
                  <a:pt x="1295" y="2"/>
                  <a:pt x="1294" y="2"/>
                </a:cubicBezTo>
                <a:cubicBezTo>
                  <a:pt x="1294" y="2"/>
                  <a:pt x="1294" y="1"/>
                  <a:pt x="1294" y="0"/>
                </a:cubicBezTo>
                <a:cubicBezTo>
                  <a:pt x="1294" y="0"/>
                  <a:pt x="1294" y="0"/>
                  <a:pt x="1294" y="0"/>
                </a:cubicBezTo>
                <a:cubicBezTo>
                  <a:pt x="1294" y="1"/>
                  <a:pt x="1293" y="2"/>
                  <a:pt x="1293" y="3"/>
                </a:cubicBezTo>
                <a:cubicBezTo>
                  <a:pt x="1288" y="6"/>
                  <a:pt x="1284" y="9"/>
                  <a:pt x="1280" y="13"/>
                </a:cubicBezTo>
                <a:cubicBezTo>
                  <a:pt x="1282" y="8"/>
                  <a:pt x="1285" y="4"/>
                  <a:pt x="1288" y="0"/>
                </a:cubicBezTo>
                <a:cubicBezTo>
                  <a:pt x="1288" y="0"/>
                  <a:pt x="1288" y="0"/>
                  <a:pt x="1288" y="0"/>
                </a:cubicBezTo>
                <a:cubicBezTo>
                  <a:pt x="1284" y="4"/>
                  <a:pt x="1281" y="9"/>
                  <a:pt x="1278" y="14"/>
                </a:cubicBezTo>
                <a:cubicBezTo>
                  <a:pt x="1270" y="21"/>
                  <a:pt x="1264" y="29"/>
                  <a:pt x="1258" y="38"/>
                </a:cubicBezTo>
                <a:close/>
                <a:moveTo>
                  <a:pt x="1419" y="821"/>
                </a:moveTo>
                <a:cubicBezTo>
                  <a:pt x="1413" y="829"/>
                  <a:pt x="1413" y="829"/>
                  <a:pt x="1413" y="829"/>
                </a:cubicBezTo>
                <a:cubicBezTo>
                  <a:pt x="1413" y="829"/>
                  <a:pt x="1413" y="829"/>
                  <a:pt x="1413" y="828"/>
                </a:cubicBezTo>
                <a:cubicBezTo>
                  <a:pt x="1415" y="826"/>
                  <a:pt x="1417" y="823"/>
                  <a:pt x="1419" y="821"/>
                </a:cubicBezTo>
                <a:close/>
                <a:moveTo>
                  <a:pt x="1278" y="15"/>
                </a:moveTo>
                <a:cubicBezTo>
                  <a:pt x="1275" y="19"/>
                  <a:pt x="1273" y="23"/>
                  <a:pt x="1272" y="28"/>
                </a:cubicBezTo>
                <a:cubicBezTo>
                  <a:pt x="1267" y="30"/>
                  <a:pt x="1263" y="33"/>
                  <a:pt x="1260" y="37"/>
                </a:cubicBezTo>
                <a:cubicBezTo>
                  <a:pt x="1264" y="29"/>
                  <a:pt x="1271" y="21"/>
                  <a:pt x="1278" y="15"/>
                </a:cubicBezTo>
                <a:close/>
                <a:moveTo>
                  <a:pt x="1395" y="373"/>
                </a:moveTo>
                <a:cubicBezTo>
                  <a:pt x="1400" y="371"/>
                  <a:pt x="1406" y="368"/>
                  <a:pt x="1411" y="366"/>
                </a:cubicBezTo>
                <a:cubicBezTo>
                  <a:pt x="1406" y="371"/>
                  <a:pt x="1400" y="376"/>
                  <a:pt x="1393" y="381"/>
                </a:cubicBezTo>
                <a:cubicBezTo>
                  <a:pt x="1392" y="380"/>
                  <a:pt x="1392" y="379"/>
                  <a:pt x="1391" y="379"/>
                </a:cubicBezTo>
                <a:cubicBezTo>
                  <a:pt x="1392" y="377"/>
                  <a:pt x="1393" y="375"/>
                  <a:pt x="1395" y="373"/>
                </a:cubicBezTo>
                <a:close/>
                <a:moveTo>
                  <a:pt x="1391" y="378"/>
                </a:moveTo>
                <a:cubicBezTo>
                  <a:pt x="1390" y="377"/>
                  <a:pt x="1389" y="376"/>
                  <a:pt x="1389" y="376"/>
                </a:cubicBezTo>
                <a:cubicBezTo>
                  <a:pt x="1390" y="375"/>
                  <a:pt x="1392" y="374"/>
                  <a:pt x="1394" y="374"/>
                </a:cubicBezTo>
                <a:cubicBezTo>
                  <a:pt x="1393" y="375"/>
                  <a:pt x="1392" y="377"/>
                  <a:pt x="1391" y="378"/>
                </a:cubicBezTo>
                <a:close/>
                <a:moveTo>
                  <a:pt x="1394" y="373"/>
                </a:moveTo>
                <a:cubicBezTo>
                  <a:pt x="1392" y="374"/>
                  <a:pt x="1390" y="374"/>
                  <a:pt x="1388" y="375"/>
                </a:cubicBezTo>
                <a:cubicBezTo>
                  <a:pt x="1386" y="372"/>
                  <a:pt x="1383" y="369"/>
                  <a:pt x="1381" y="366"/>
                </a:cubicBezTo>
                <a:cubicBezTo>
                  <a:pt x="1388" y="364"/>
                  <a:pt x="1395" y="361"/>
                  <a:pt x="1402" y="359"/>
                </a:cubicBezTo>
                <a:cubicBezTo>
                  <a:pt x="1400" y="363"/>
                  <a:pt x="1397" y="368"/>
                  <a:pt x="1394" y="373"/>
                </a:cubicBezTo>
                <a:close/>
                <a:moveTo>
                  <a:pt x="1288" y="984"/>
                </a:moveTo>
                <a:cubicBezTo>
                  <a:pt x="1288" y="986"/>
                  <a:pt x="1287" y="987"/>
                  <a:pt x="1287" y="988"/>
                </a:cubicBezTo>
                <a:cubicBezTo>
                  <a:pt x="1286" y="989"/>
                  <a:pt x="1285" y="990"/>
                  <a:pt x="1285" y="991"/>
                </a:cubicBezTo>
                <a:cubicBezTo>
                  <a:pt x="1285" y="989"/>
                  <a:pt x="1286" y="987"/>
                  <a:pt x="1287" y="985"/>
                </a:cubicBezTo>
                <a:cubicBezTo>
                  <a:pt x="1287" y="985"/>
                  <a:pt x="1288" y="985"/>
                  <a:pt x="1288" y="984"/>
                </a:cubicBezTo>
                <a:cubicBezTo>
                  <a:pt x="1288" y="984"/>
                  <a:pt x="1288" y="984"/>
                  <a:pt x="1288" y="984"/>
                </a:cubicBezTo>
                <a:close/>
                <a:moveTo>
                  <a:pt x="1332" y="909"/>
                </a:moveTo>
                <a:cubicBezTo>
                  <a:pt x="1333" y="908"/>
                  <a:pt x="1333" y="907"/>
                  <a:pt x="1334" y="906"/>
                </a:cubicBezTo>
                <a:cubicBezTo>
                  <a:pt x="1333" y="909"/>
                  <a:pt x="1332" y="913"/>
                  <a:pt x="1332" y="916"/>
                </a:cubicBezTo>
                <a:cubicBezTo>
                  <a:pt x="1331" y="916"/>
                  <a:pt x="1331" y="916"/>
                  <a:pt x="1331" y="916"/>
                </a:cubicBezTo>
                <a:cubicBezTo>
                  <a:pt x="1329" y="919"/>
                  <a:pt x="1326" y="921"/>
                  <a:pt x="1324" y="923"/>
                </a:cubicBezTo>
                <a:cubicBezTo>
                  <a:pt x="1325" y="921"/>
                  <a:pt x="1326" y="920"/>
                  <a:pt x="1326" y="918"/>
                </a:cubicBezTo>
                <a:cubicBezTo>
                  <a:pt x="1328" y="915"/>
                  <a:pt x="1330" y="912"/>
                  <a:pt x="1332" y="909"/>
                </a:cubicBezTo>
                <a:close/>
                <a:moveTo>
                  <a:pt x="1327" y="915"/>
                </a:moveTo>
                <a:cubicBezTo>
                  <a:pt x="1328" y="915"/>
                  <a:pt x="1328" y="914"/>
                  <a:pt x="1328" y="914"/>
                </a:cubicBezTo>
                <a:cubicBezTo>
                  <a:pt x="1328" y="913"/>
                  <a:pt x="1329" y="913"/>
                  <a:pt x="1329" y="912"/>
                </a:cubicBezTo>
                <a:cubicBezTo>
                  <a:pt x="1329" y="913"/>
                  <a:pt x="1328" y="914"/>
                  <a:pt x="1327" y="915"/>
                </a:cubicBezTo>
                <a:close/>
                <a:moveTo>
                  <a:pt x="1346" y="887"/>
                </a:moveTo>
                <a:cubicBezTo>
                  <a:pt x="1345" y="890"/>
                  <a:pt x="1344" y="893"/>
                  <a:pt x="1343" y="896"/>
                </a:cubicBezTo>
                <a:cubicBezTo>
                  <a:pt x="1341" y="899"/>
                  <a:pt x="1338" y="902"/>
                  <a:pt x="1335" y="904"/>
                </a:cubicBezTo>
                <a:cubicBezTo>
                  <a:pt x="1336" y="904"/>
                  <a:pt x="1336" y="903"/>
                  <a:pt x="1336" y="902"/>
                </a:cubicBezTo>
                <a:lnTo>
                  <a:pt x="1346" y="887"/>
                </a:lnTo>
                <a:close/>
                <a:moveTo>
                  <a:pt x="1337" y="900"/>
                </a:moveTo>
                <a:cubicBezTo>
                  <a:pt x="1338" y="898"/>
                  <a:pt x="1338" y="897"/>
                  <a:pt x="1339" y="895"/>
                </a:cubicBezTo>
                <a:cubicBezTo>
                  <a:pt x="1341" y="893"/>
                  <a:pt x="1342" y="891"/>
                  <a:pt x="1344" y="889"/>
                </a:cubicBezTo>
                <a:lnTo>
                  <a:pt x="1337" y="900"/>
                </a:lnTo>
                <a:close/>
                <a:moveTo>
                  <a:pt x="1364" y="868"/>
                </a:moveTo>
                <a:cubicBezTo>
                  <a:pt x="1365" y="865"/>
                  <a:pt x="1365" y="862"/>
                  <a:pt x="1366" y="859"/>
                </a:cubicBezTo>
                <a:cubicBezTo>
                  <a:pt x="1368" y="857"/>
                  <a:pt x="1371" y="854"/>
                  <a:pt x="1373" y="852"/>
                </a:cubicBezTo>
                <a:cubicBezTo>
                  <a:pt x="1374" y="851"/>
                  <a:pt x="1374" y="851"/>
                  <a:pt x="1374" y="851"/>
                </a:cubicBezTo>
                <a:cubicBezTo>
                  <a:pt x="1374" y="854"/>
                  <a:pt x="1374" y="856"/>
                  <a:pt x="1374" y="858"/>
                </a:cubicBezTo>
                <a:cubicBezTo>
                  <a:pt x="1372" y="860"/>
                  <a:pt x="1372" y="860"/>
                  <a:pt x="1372" y="860"/>
                </a:cubicBezTo>
                <a:cubicBezTo>
                  <a:pt x="1371" y="861"/>
                  <a:pt x="1371" y="862"/>
                  <a:pt x="1370" y="863"/>
                </a:cubicBezTo>
                <a:cubicBezTo>
                  <a:pt x="1368" y="865"/>
                  <a:pt x="1366" y="866"/>
                  <a:pt x="1364" y="868"/>
                </a:cubicBezTo>
                <a:close/>
                <a:moveTo>
                  <a:pt x="1368" y="865"/>
                </a:moveTo>
                <a:cubicBezTo>
                  <a:pt x="1367" y="867"/>
                  <a:pt x="1365" y="869"/>
                  <a:pt x="1364" y="871"/>
                </a:cubicBezTo>
                <a:cubicBezTo>
                  <a:pt x="1364" y="870"/>
                  <a:pt x="1364" y="870"/>
                  <a:pt x="1364" y="869"/>
                </a:cubicBezTo>
                <a:cubicBezTo>
                  <a:pt x="1365" y="868"/>
                  <a:pt x="1367" y="866"/>
                  <a:pt x="1368" y="865"/>
                </a:cubicBezTo>
                <a:close/>
                <a:moveTo>
                  <a:pt x="1365" y="859"/>
                </a:moveTo>
                <a:cubicBezTo>
                  <a:pt x="1364" y="861"/>
                  <a:pt x="1362" y="862"/>
                  <a:pt x="1360" y="864"/>
                </a:cubicBezTo>
                <a:cubicBezTo>
                  <a:pt x="1362" y="861"/>
                  <a:pt x="1364" y="857"/>
                  <a:pt x="1366" y="854"/>
                </a:cubicBezTo>
                <a:cubicBezTo>
                  <a:pt x="1366" y="854"/>
                  <a:pt x="1366" y="854"/>
                  <a:pt x="1366" y="854"/>
                </a:cubicBezTo>
                <a:cubicBezTo>
                  <a:pt x="1366" y="856"/>
                  <a:pt x="1366" y="857"/>
                  <a:pt x="1365" y="859"/>
                </a:cubicBezTo>
                <a:close/>
                <a:moveTo>
                  <a:pt x="1385" y="849"/>
                </a:moveTo>
                <a:cubicBezTo>
                  <a:pt x="1381" y="852"/>
                  <a:pt x="1378" y="855"/>
                  <a:pt x="1374" y="859"/>
                </a:cubicBezTo>
                <a:cubicBezTo>
                  <a:pt x="1374" y="859"/>
                  <a:pt x="1374" y="858"/>
                  <a:pt x="1374" y="858"/>
                </a:cubicBezTo>
                <a:cubicBezTo>
                  <a:pt x="1378" y="853"/>
                  <a:pt x="1381" y="848"/>
                  <a:pt x="1385" y="844"/>
                </a:cubicBezTo>
                <a:cubicBezTo>
                  <a:pt x="1385" y="845"/>
                  <a:pt x="1385" y="847"/>
                  <a:pt x="1385" y="849"/>
                </a:cubicBezTo>
                <a:close/>
                <a:moveTo>
                  <a:pt x="1385" y="854"/>
                </a:moveTo>
                <a:cubicBezTo>
                  <a:pt x="1384" y="855"/>
                  <a:pt x="1383" y="857"/>
                  <a:pt x="1382" y="858"/>
                </a:cubicBezTo>
                <a:cubicBezTo>
                  <a:pt x="1379" y="861"/>
                  <a:pt x="1376" y="864"/>
                  <a:pt x="1374" y="866"/>
                </a:cubicBezTo>
                <a:cubicBezTo>
                  <a:pt x="1374" y="864"/>
                  <a:pt x="1374" y="862"/>
                  <a:pt x="1374" y="860"/>
                </a:cubicBezTo>
                <a:cubicBezTo>
                  <a:pt x="1378" y="856"/>
                  <a:pt x="1381" y="853"/>
                  <a:pt x="1385" y="849"/>
                </a:cubicBezTo>
                <a:cubicBezTo>
                  <a:pt x="1385" y="851"/>
                  <a:pt x="1385" y="852"/>
                  <a:pt x="1385" y="854"/>
                </a:cubicBezTo>
                <a:close/>
                <a:moveTo>
                  <a:pt x="1374" y="857"/>
                </a:moveTo>
                <a:cubicBezTo>
                  <a:pt x="1374" y="855"/>
                  <a:pt x="1375" y="853"/>
                  <a:pt x="1375" y="851"/>
                </a:cubicBezTo>
                <a:cubicBezTo>
                  <a:pt x="1378" y="848"/>
                  <a:pt x="1382" y="845"/>
                  <a:pt x="1385" y="842"/>
                </a:cubicBezTo>
                <a:cubicBezTo>
                  <a:pt x="1385" y="842"/>
                  <a:pt x="1385" y="842"/>
                  <a:pt x="1385" y="843"/>
                </a:cubicBezTo>
                <a:cubicBezTo>
                  <a:pt x="1382" y="847"/>
                  <a:pt x="1378" y="852"/>
                  <a:pt x="1374" y="857"/>
                </a:cubicBezTo>
                <a:close/>
                <a:moveTo>
                  <a:pt x="1374" y="867"/>
                </a:moveTo>
                <a:cubicBezTo>
                  <a:pt x="1376" y="865"/>
                  <a:pt x="1378" y="863"/>
                  <a:pt x="1379" y="861"/>
                </a:cubicBezTo>
                <a:cubicBezTo>
                  <a:pt x="1378" y="864"/>
                  <a:pt x="1376" y="866"/>
                  <a:pt x="1374" y="869"/>
                </a:cubicBezTo>
                <a:cubicBezTo>
                  <a:pt x="1374" y="868"/>
                  <a:pt x="1374" y="868"/>
                  <a:pt x="1374" y="867"/>
                </a:cubicBezTo>
                <a:close/>
                <a:moveTo>
                  <a:pt x="1382" y="859"/>
                </a:moveTo>
                <a:cubicBezTo>
                  <a:pt x="1383" y="858"/>
                  <a:pt x="1384" y="856"/>
                  <a:pt x="1385" y="855"/>
                </a:cubicBezTo>
                <a:cubicBezTo>
                  <a:pt x="1385" y="857"/>
                  <a:pt x="1385" y="858"/>
                  <a:pt x="1385" y="859"/>
                </a:cubicBezTo>
                <a:cubicBezTo>
                  <a:pt x="1381" y="863"/>
                  <a:pt x="1377" y="868"/>
                  <a:pt x="1374" y="872"/>
                </a:cubicBezTo>
                <a:cubicBezTo>
                  <a:pt x="1374" y="871"/>
                  <a:pt x="1374" y="871"/>
                  <a:pt x="1374" y="870"/>
                </a:cubicBezTo>
                <a:cubicBezTo>
                  <a:pt x="1377" y="866"/>
                  <a:pt x="1379" y="862"/>
                  <a:pt x="1382" y="859"/>
                </a:cubicBezTo>
                <a:close/>
                <a:moveTo>
                  <a:pt x="1385" y="841"/>
                </a:moveTo>
                <a:cubicBezTo>
                  <a:pt x="1382" y="844"/>
                  <a:pt x="1378" y="847"/>
                  <a:pt x="1375" y="850"/>
                </a:cubicBezTo>
                <a:cubicBezTo>
                  <a:pt x="1375" y="847"/>
                  <a:pt x="1376" y="844"/>
                  <a:pt x="1377" y="840"/>
                </a:cubicBezTo>
                <a:cubicBezTo>
                  <a:pt x="1380" y="837"/>
                  <a:pt x="1383" y="835"/>
                  <a:pt x="1386" y="832"/>
                </a:cubicBezTo>
                <a:cubicBezTo>
                  <a:pt x="1386" y="835"/>
                  <a:pt x="1385" y="838"/>
                  <a:pt x="1385" y="841"/>
                </a:cubicBezTo>
                <a:close/>
                <a:moveTo>
                  <a:pt x="1376" y="840"/>
                </a:moveTo>
                <a:cubicBezTo>
                  <a:pt x="1375" y="841"/>
                  <a:pt x="1374" y="842"/>
                  <a:pt x="1373" y="843"/>
                </a:cubicBezTo>
                <a:cubicBezTo>
                  <a:pt x="1375" y="841"/>
                  <a:pt x="1376" y="839"/>
                  <a:pt x="1377" y="837"/>
                </a:cubicBezTo>
                <a:cubicBezTo>
                  <a:pt x="1377" y="837"/>
                  <a:pt x="1377" y="837"/>
                  <a:pt x="1377" y="837"/>
                </a:cubicBezTo>
                <a:cubicBezTo>
                  <a:pt x="1376" y="838"/>
                  <a:pt x="1376" y="839"/>
                  <a:pt x="1376" y="840"/>
                </a:cubicBezTo>
                <a:close/>
                <a:moveTo>
                  <a:pt x="1388" y="819"/>
                </a:moveTo>
                <a:cubicBezTo>
                  <a:pt x="1388" y="819"/>
                  <a:pt x="1388" y="819"/>
                  <a:pt x="1388" y="819"/>
                </a:cubicBezTo>
                <a:cubicBezTo>
                  <a:pt x="1388" y="819"/>
                  <a:pt x="1388" y="819"/>
                  <a:pt x="1388" y="819"/>
                </a:cubicBezTo>
                <a:cubicBezTo>
                  <a:pt x="1388" y="819"/>
                  <a:pt x="1388" y="820"/>
                  <a:pt x="1387" y="820"/>
                </a:cubicBezTo>
                <a:cubicBezTo>
                  <a:pt x="1387" y="821"/>
                  <a:pt x="1386" y="822"/>
                  <a:pt x="1386" y="822"/>
                </a:cubicBezTo>
                <a:cubicBezTo>
                  <a:pt x="1386" y="822"/>
                  <a:pt x="1386" y="822"/>
                  <a:pt x="1386" y="822"/>
                </a:cubicBezTo>
                <a:cubicBezTo>
                  <a:pt x="1386" y="822"/>
                  <a:pt x="1386" y="822"/>
                  <a:pt x="1386" y="822"/>
                </a:cubicBezTo>
                <a:cubicBezTo>
                  <a:pt x="1386" y="821"/>
                  <a:pt x="1387" y="820"/>
                  <a:pt x="1388" y="819"/>
                </a:cubicBezTo>
                <a:close/>
                <a:moveTo>
                  <a:pt x="1387" y="821"/>
                </a:moveTo>
                <a:cubicBezTo>
                  <a:pt x="1387" y="825"/>
                  <a:pt x="1386" y="828"/>
                  <a:pt x="1386" y="831"/>
                </a:cubicBezTo>
                <a:cubicBezTo>
                  <a:pt x="1383" y="834"/>
                  <a:pt x="1380" y="837"/>
                  <a:pt x="1377" y="839"/>
                </a:cubicBezTo>
                <a:cubicBezTo>
                  <a:pt x="1377" y="838"/>
                  <a:pt x="1377" y="837"/>
                  <a:pt x="1377" y="836"/>
                </a:cubicBezTo>
                <a:cubicBezTo>
                  <a:pt x="1380" y="832"/>
                  <a:pt x="1382" y="828"/>
                  <a:pt x="1385" y="824"/>
                </a:cubicBezTo>
                <a:cubicBezTo>
                  <a:pt x="1386" y="823"/>
                  <a:pt x="1386" y="822"/>
                  <a:pt x="1387" y="821"/>
                </a:cubicBezTo>
                <a:close/>
                <a:moveTo>
                  <a:pt x="1386" y="843"/>
                </a:moveTo>
                <a:cubicBezTo>
                  <a:pt x="1387" y="842"/>
                  <a:pt x="1387" y="840"/>
                  <a:pt x="1388" y="839"/>
                </a:cubicBezTo>
                <a:cubicBezTo>
                  <a:pt x="1392" y="836"/>
                  <a:pt x="1396" y="832"/>
                  <a:pt x="1400" y="828"/>
                </a:cubicBezTo>
                <a:cubicBezTo>
                  <a:pt x="1400" y="830"/>
                  <a:pt x="1400" y="832"/>
                  <a:pt x="1400" y="833"/>
                </a:cubicBezTo>
                <a:cubicBezTo>
                  <a:pt x="1395" y="838"/>
                  <a:pt x="1390" y="843"/>
                  <a:pt x="1385" y="848"/>
                </a:cubicBezTo>
                <a:cubicBezTo>
                  <a:pt x="1385" y="846"/>
                  <a:pt x="1386" y="845"/>
                  <a:pt x="1386" y="843"/>
                </a:cubicBezTo>
                <a:close/>
                <a:moveTo>
                  <a:pt x="1400" y="834"/>
                </a:moveTo>
                <a:cubicBezTo>
                  <a:pt x="1398" y="837"/>
                  <a:pt x="1396" y="840"/>
                  <a:pt x="1393" y="843"/>
                </a:cubicBezTo>
                <a:cubicBezTo>
                  <a:pt x="1391" y="847"/>
                  <a:pt x="1388" y="850"/>
                  <a:pt x="1385" y="853"/>
                </a:cubicBezTo>
                <a:cubicBezTo>
                  <a:pt x="1385" y="852"/>
                  <a:pt x="1385" y="850"/>
                  <a:pt x="1385" y="849"/>
                </a:cubicBezTo>
                <a:cubicBezTo>
                  <a:pt x="1390" y="844"/>
                  <a:pt x="1395" y="839"/>
                  <a:pt x="1400" y="834"/>
                </a:cubicBezTo>
                <a:close/>
                <a:moveTo>
                  <a:pt x="1393" y="844"/>
                </a:moveTo>
                <a:cubicBezTo>
                  <a:pt x="1396" y="841"/>
                  <a:pt x="1398" y="838"/>
                  <a:pt x="1400" y="835"/>
                </a:cubicBezTo>
                <a:cubicBezTo>
                  <a:pt x="1400" y="836"/>
                  <a:pt x="1401" y="837"/>
                  <a:pt x="1401" y="839"/>
                </a:cubicBezTo>
                <a:cubicBezTo>
                  <a:pt x="1396" y="844"/>
                  <a:pt x="1390" y="849"/>
                  <a:pt x="1386" y="854"/>
                </a:cubicBezTo>
                <a:cubicBezTo>
                  <a:pt x="1385" y="854"/>
                  <a:pt x="1385" y="854"/>
                  <a:pt x="1385" y="854"/>
                </a:cubicBezTo>
                <a:cubicBezTo>
                  <a:pt x="1388" y="850"/>
                  <a:pt x="1391" y="847"/>
                  <a:pt x="1393" y="844"/>
                </a:cubicBezTo>
                <a:close/>
                <a:moveTo>
                  <a:pt x="1401" y="827"/>
                </a:moveTo>
                <a:cubicBezTo>
                  <a:pt x="1397" y="831"/>
                  <a:pt x="1393" y="834"/>
                  <a:pt x="1390" y="837"/>
                </a:cubicBezTo>
                <a:cubicBezTo>
                  <a:pt x="1393" y="832"/>
                  <a:pt x="1397" y="827"/>
                  <a:pt x="1401" y="822"/>
                </a:cubicBezTo>
                <a:cubicBezTo>
                  <a:pt x="1401" y="822"/>
                  <a:pt x="1401" y="822"/>
                  <a:pt x="1401" y="822"/>
                </a:cubicBezTo>
                <a:cubicBezTo>
                  <a:pt x="1401" y="824"/>
                  <a:pt x="1401" y="826"/>
                  <a:pt x="1401" y="827"/>
                </a:cubicBezTo>
                <a:close/>
                <a:moveTo>
                  <a:pt x="1388" y="839"/>
                </a:moveTo>
                <a:cubicBezTo>
                  <a:pt x="1387" y="839"/>
                  <a:pt x="1386" y="840"/>
                  <a:pt x="1386" y="841"/>
                </a:cubicBezTo>
                <a:cubicBezTo>
                  <a:pt x="1386" y="838"/>
                  <a:pt x="1386" y="835"/>
                  <a:pt x="1386" y="831"/>
                </a:cubicBezTo>
                <a:cubicBezTo>
                  <a:pt x="1387" y="831"/>
                  <a:pt x="1387" y="831"/>
                  <a:pt x="1387" y="831"/>
                </a:cubicBezTo>
                <a:cubicBezTo>
                  <a:pt x="1392" y="827"/>
                  <a:pt x="1396" y="823"/>
                  <a:pt x="1401" y="819"/>
                </a:cubicBezTo>
                <a:cubicBezTo>
                  <a:pt x="1401" y="820"/>
                  <a:pt x="1401" y="820"/>
                  <a:pt x="1401" y="821"/>
                </a:cubicBezTo>
                <a:cubicBezTo>
                  <a:pt x="1397" y="827"/>
                  <a:pt x="1392" y="833"/>
                  <a:pt x="1388" y="839"/>
                </a:cubicBezTo>
                <a:close/>
                <a:moveTo>
                  <a:pt x="1387" y="830"/>
                </a:moveTo>
                <a:cubicBezTo>
                  <a:pt x="1387" y="830"/>
                  <a:pt x="1387" y="831"/>
                  <a:pt x="1386" y="831"/>
                </a:cubicBezTo>
                <a:cubicBezTo>
                  <a:pt x="1387" y="827"/>
                  <a:pt x="1387" y="824"/>
                  <a:pt x="1388" y="821"/>
                </a:cubicBezTo>
                <a:cubicBezTo>
                  <a:pt x="1392" y="817"/>
                  <a:pt x="1396" y="813"/>
                  <a:pt x="1401" y="809"/>
                </a:cubicBezTo>
                <a:cubicBezTo>
                  <a:pt x="1402" y="808"/>
                  <a:pt x="1402" y="808"/>
                  <a:pt x="1402" y="808"/>
                </a:cubicBezTo>
                <a:cubicBezTo>
                  <a:pt x="1402" y="808"/>
                  <a:pt x="1402" y="808"/>
                  <a:pt x="1402" y="808"/>
                </a:cubicBezTo>
                <a:cubicBezTo>
                  <a:pt x="1402" y="812"/>
                  <a:pt x="1401" y="815"/>
                  <a:pt x="1401" y="818"/>
                </a:cubicBezTo>
                <a:cubicBezTo>
                  <a:pt x="1396" y="822"/>
                  <a:pt x="1392" y="826"/>
                  <a:pt x="1387" y="830"/>
                </a:cubicBezTo>
                <a:close/>
                <a:moveTo>
                  <a:pt x="1406" y="815"/>
                </a:moveTo>
                <a:cubicBezTo>
                  <a:pt x="1408" y="813"/>
                  <a:pt x="1410" y="812"/>
                  <a:pt x="1411" y="810"/>
                </a:cubicBezTo>
                <a:cubicBezTo>
                  <a:pt x="1411" y="812"/>
                  <a:pt x="1411" y="815"/>
                  <a:pt x="1412" y="817"/>
                </a:cubicBezTo>
                <a:cubicBezTo>
                  <a:pt x="1408" y="821"/>
                  <a:pt x="1404" y="824"/>
                  <a:pt x="1401" y="827"/>
                </a:cubicBezTo>
                <a:cubicBezTo>
                  <a:pt x="1401" y="825"/>
                  <a:pt x="1401" y="823"/>
                  <a:pt x="1401" y="821"/>
                </a:cubicBezTo>
                <a:cubicBezTo>
                  <a:pt x="1403" y="819"/>
                  <a:pt x="1404" y="817"/>
                  <a:pt x="1406" y="815"/>
                </a:cubicBezTo>
                <a:close/>
                <a:moveTo>
                  <a:pt x="1401" y="820"/>
                </a:moveTo>
                <a:cubicBezTo>
                  <a:pt x="1401" y="820"/>
                  <a:pt x="1401" y="819"/>
                  <a:pt x="1401" y="819"/>
                </a:cubicBezTo>
                <a:cubicBezTo>
                  <a:pt x="1402" y="818"/>
                  <a:pt x="1403" y="817"/>
                  <a:pt x="1404" y="816"/>
                </a:cubicBezTo>
                <a:cubicBezTo>
                  <a:pt x="1403" y="818"/>
                  <a:pt x="1402" y="819"/>
                  <a:pt x="1401" y="820"/>
                </a:cubicBezTo>
                <a:close/>
                <a:moveTo>
                  <a:pt x="1407" y="813"/>
                </a:moveTo>
                <a:cubicBezTo>
                  <a:pt x="1408" y="811"/>
                  <a:pt x="1410" y="809"/>
                  <a:pt x="1411" y="807"/>
                </a:cubicBezTo>
                <a:cubicBezTo>
                  <a:pt x="1411" y="807"/>
                  <a:pt x="1411" y="807"/>
                  <a:pt x="1411" y="807"/>
                </a:cubicBezTo>
                <a:cubicBezTo>
                  <a:pt x="1411" y="808"/>
                  <a:pt x="1411" y="809"/>
                  <a:pt x="1411" y="809"/>
                </a:cubicBezTo>
                <a:cubicBezTo>
                  <a:pt x="1410" y="811"/>
                  <a:pt x="1408" y="812"/>
                  <a:pt x="1407" y="813"/>
                </a:cubicBezTo>
                <a:close/>
                <a:moveTo>
                  <a:pt x="1411" y="806"/>
                </a:moveTo>
                <a:cubicBezTo>
                  <a:pt x="1409" y="809"/>
                  <a:pt x="1407" y="812"/>
                  <a:pt x="1406" y="814"/>
                </a:cubicBezTo>
                <a:cubicBezTo>
                  <a:pt x="1404" y="816"/>
                  <a:pt x="1403" y="817"/>
                  <a:pt x="1401" y="818"/>
                </a:cubicBezTo>
                <a:cubicBezTo>
                  <a:pt x="1402" y="815"/>
                  <a:pt x="1402" y="811"/>
                  <a:pt x="1403" y="808"/>
                </a:cubicBezTo>
                <a:cubicBezTo>
                  <a:pt x="1406" y="806"/>
                  <a:pt x="1409" y="803"/>
                  <a:pt x="1412" y="801"/>
                </a:cubicBezTo>
                <a:cubicBezTo>
                  <a:pt x="1411" y="803"/>
                  <a:pt x="1411" y="804"/>
                  <a:pt x="1411" y="806"/>
                </a:cubicBezTo>
                <a:close/>
                <a:moveTo>
                  <a:pt x="1402" y="808"/>
                </a:moveTo>
                <a:cubicBezTo>
                  <a:pt x="1401" y="809"/>
                  <a:pt x="1401" y="809"/>
                  <a:pt x="1401" y="809"/>
                </a:cubicBezTo>
                <a:cubicBezTo>
                  <a:pt x="1396" y="812"/>
                  <a:pt x="1392" y="816"/>
                  <a:pt x="1388" y="820"/>
                </a:cubicBezTo>
                <a:cubicBezTo>
                  <a:pt x="1388" y="819"/>
                  <a:pt x="1388" y="818"/>
                  <a:pt x="1389" y="817"/>
                </a:cubicBezTo>
                <a:cubicBezTo>
                  <a:pt x="1391" y="812"/>
                  <a:pt x="1394" y="807"/>
                  <a:pt x="1397" y="802"/>
                </a:cubicBezTo>
                <a:cubicBezTo>
                  <a:pt x="1399" y="800"/>
                  <a:pt x="1402" y="798"/>
                  <a:pt x="1404" y="796"/>
                </a:cubicBezTo>
                <a:cubicBezTo>
                  <a:pt x="1404" y="799"/>
                  <a:pt x="1403" y="804"/>
                  <a:pt x="1402" y="808"/>
                </a:cubicBezTo>
                <a:close/>
                <a:moveTo>
                  <a:pt x="1401" y="828"/>
                </a:moveTo>
                <a:cubicBezTo>
                  <a:pt x="1404" y="824"/>
                  <a:pt x="1408" y="821"/>
                  <a:pt x="1412" y="818"/>
                </a:cubicBezTo>
                <a:cubicBezTo>
                  <a:pt x="1412" y="819"/>
                  <a:pt x="1412" y="819"/>
                  <a:pt x="1412" y="820"/>
                </a:cubicBezTo>
                <a:cubicBezTo>
                  <a:pt x="1409" y="824"/>
                  <a:pt x="1406" y="827"/>
                  <a:pt x="1403" y="831"/>
                </a:cubicBezTo>
                <a:cubicBezTo>
                  <a:pt x="1401" y="833"/>
                  <a:pt x="1401" y="833"/>
                  <a:pt x="1401" y="833"/>
                </a:cubicBezTo>
                <a:cubicBezTo>
                  <a:pt x="1401" y="831"/>
                  <a:pt x="1401" y="829"/>
                  <a:pt x="1401" y="828"/>
                </a:cubicBezTo>
                <a:close/>
                <a:moveTo>
                  <a:pt x="1412" y="821"/>
                </a:moveTo>
                <a:cubicBezTo>
                  <a:pt x="1412" y="821"/>
                  <a:pt x="1412" y="822"/>
                  <a:pt x="1412" y="822"/>
                </a:cubicBezTo>
                <a:cubicBezTo>
                  <a:pt x="1410" y="824"/>
                  <a:pt x="1408" y="826"/>
                  <a:pt x="1406" y="828"/>
                </a:cubicBezTo>
                <a:cubicBezTo>
                  <a:pt x="1408" y="826"/>
                  <a:pt x="1410" y="823"/>
                  <a:pt x="1412" y="821"/>
                </a:cubicBezTo>
                <a:close/>
                <a:moveTo>
                  <a:pt x="1412" y="800"/>
                </a:moveTo>
                <a:cubicBezTo>
                  <a:pt x="1409" y="802"/>
                  <a:pt x="1406" y="805"/>
                  <a:pt x="1403" y="807"/>
                </a:cubicBezTo>
                <a:cubicBezTo>
                  <a:pt x="1403" y="803"/>
                  <a:pt x="1404" y="799"/>
                  <a:pt x="1405" y="795"/>
                </a:cubicBezTo>
                <a:cubicBezTo>
                  <a:pt x="1407" y="793"/>
                  <a:pt x="1410" y="791"/>
                  <a:pt x="1412" y="789"/>
                </a:cubicBezTo>
                <a:cubicBezTo>
                  <a:pt x="1412" y="792"/>
                  <a:pt x="1412" y="796"/>
                  <a:pt x="1412" y="800"/>
                </a:cubicBezTo>
                <a:close/>
                <a:moveTo>
                  <a:pt x="1412" y="800"/>
                </a:moveTo>
                <a:cubicBezTo>
                  <a:pt x="1414" y="798"/>
                  <a:pt x="1417" y="796"/>
                  <a:pt x="1420" y="794"/>
                </a:cubicBezTo>
                <a:cubicBezTo>
                  <a:pt x="1417" y="798"/>
                  <a:pt x="1414" y="802"/>
                  <a:pt x="1412" y="805"/>
                </a:cubicBezTo>
                <a:cubicBezTo>
                  <a:pt x="1412" y="804"/>
                  <a:pt x="1412" y="802"/>
                  <a:pt x="1412" y="800"/>
                </a:cubicBezTo>
                <a:close/>
                <a:moveTo>
                  <a:pt x="1412" y="800"/>
                </a:moveTo>
                <a:cubicBezTo>
                  <a:pt x="1412" y="796"/>
                  <a:pt x="1413" y="792"/>
                  <a:pt x="1413" y="788"/>
                </a:cubicBezTo>
                <a:cubicBezTo>
                  <a:pt x="1414" y="788"/>
                  <a:pt x="1414" y="787"/>
                  <a:pt x="1415" y="787"/>
                </a:cubicBezTo>
                <a:cubicBezTo>
                  <a:pt x="1417" y="785"/>
                  <a:pt x="1420" y="783"/>
                  <a:pt x="1422" y="781"/>
                </a:cubicBezTo>
                <a:cubicBezTo>
                  <a:pt x="1422" y="784"/>
                  <a:pt x="1422" y="787"/>
                  <a:pt x="1422" y="790"/>
                </a:cubicBezTo>
                <a:cubicBezTo>
                  <a:pt x="1422" y="791"/>
                  <a:pt x="1421" y="792"/>
                  <a:pt x="1420" y="793"/>
                </a:cubicBezTo>
                <a:cubicBezTo>
                  <a:pt x="1418" y="795"/>
                  <a:pt x="1415" y="797"/>
                  <a:pt x="1412" y="800"/>
                </a:cubicBezTo>
                <a:close/>
                <a:moveTo>
                  <a:pt x="1413" y="788"/>
                </a:moveTo>
                <a:cubicBezTo>
                  <a:pt x="1410" y="790"/>
                  <a:pt x="1408" y="792"/>
                  <a:pt x="1405" y="794"/>
                </a:cubicBezTo>
                <a:cubicBezTo>
                  <a:pt x="1406" y="790"/>
                  <a:pt x="1407" y="786"/>
                  <a:pt x="1409" y="782"/>
                </a:cubicBezTo>
                <a:cubicBezTo>
                  <a:pt x="1411" y="780"/>
                  <a:pt x="1412" y="779"/>
                  <a:pt x="1414" y="777"/>
                </a:cubicBezTo>
                <a:cubicBezTo>
                  <a:pt x="1414" y="781"/>
                  <a:pt x="1413" y="784"/>
                  <a:pt x="1413" y="788"/>
                </a:cubicBezTo>
                <a:close/>
                <a:moveTo>
                  <a:pt x="1405" y="795"/>
                </a:moveTo>
                <a:cubicBezTo>
                  <a:pt x="1402" y="797"/>
                  <a:pt x="1400" y="799"/>
                  <a:pt x="1398" y="801"/>
                </a:cubicBezTo>
                <a:cubicBezTo>
                  <a:pt x="1398" y="801"/>
                  <a:pt x="1398" y="801"/>
                  <a:pt x="1398" y="801"/>
                </a:cubicBezTo>
                <a:cubicBezTo>
                  <a:pt x="1398" y="801"/>
                  <a:pt x="1398" y="801"/>
                  <a:pt x="1398" y="801"/>
                </a:cubicBezTo>
                <a:cubicBezTo>
                  <a:pt x="1401" y="795"/>
                  <a:pt x="1404" y="789"/>
                  <a:pt x="1408" y="783"/>
                </a:cubicBezTo>
                <a:cubicBezTo>
                  <a:pt x="1408" y="783"/>
                  <a:pt x="1408" y="783"/>
                  <a:pt x="1408" y="783"/>
                </a:cubicBezTo>
                <a:cubicBezTo>
                  <a:pt x="1407" y="787"/>
                  <a:pt x="1406" y="791"/>
                  <a:pt x="1405" y="795"/>
                </a:cubicBezTo>
                <a:close/>
                <a:moveTo>
                  <a:pt x="1397" y="802"/>
                </a:moveTo>
                <a:cubicBezTo>
                  <a:pt x="1394" y="804"/>
                  <a:pt x="1392" y="806"/>
                  <a:pt x="1391" y="808"/>
                </a:cubicBezTo>
                <a:cubicBezTo>
                  <a:pt x="1391" y="805"/>
                  <a:pt x="1392" y="802"/>
                  <a:pt x="1393" y="799"/>
                </a:cubicBezTo>
                <a:cubicBezTo>
                  <a:pt x="1397" y="794"/>
                  <a:pt x="1402" y="789"/>
                  <a:pt x="1406" y="784"/>
                </a:cubicBezTo>
                <a:cubicBezTo>
                  <a:pt x="1403" y="790"/>
                  <a:pt x="1400" y="796"/>
                  <a:pt x="1397" y="802"/>
                </a:cubicBezTo>
                <a:close/>
                <a:moveTo>
                  <a:pt x="1396" y="804"/>
                </a:moveTo>
                <a:cubicBezTo>
                  <a:pt x="1393" y="808"/>
                  <a:pt x="1391" y="812"/>
                  <a:pt x="1389" y="816"/>
                </a:cubicBezTo>
                <a:cubicBezTo>
                  <a:pt x="1389" y="814"/>
                  <a:pt x="1390" y="812"/>
                  <a:pt x="1390" y="809"/>
                </a:cubicBezTo>
                <a:cubicBezTo>
                  <a:pt x="1392" y="808"/>
                  <a:pt x="1394" y="806"/>
                  <a:pt x="1396" y="804"/>
                </a:cubicBezTo>
                <a:close/>
                <a:moveTo>
                  <a:pt x="1388" y="817"/>
                </a:moveTo>
                <a:cubicBezTo>
                  <a:pt x="1387" y="819"/>
                  <a:pt x="1386" y="821"/>
                  <a:pt x="1384" y="823"/>
                </a:cubicBezTo>
                <a:cubicBezTo>
                  <a:pt x="1383" y="825"/>
                  <a:pt x="1381" y="827"/>
                  <a:pt x="1379" y="829"/>
                </a:cubicBezTo>
                <a:cubicBezTo>
                  <a:pt x="1380" y="826"/>
                  <a:pt x="1381" y="822"/>
                  <a:pt x="1382" y="819"/>
                </a:cubicBezTo>
                <a:cubicBezTo>
                  <a:pt x="1385" y="816"/>
                  <a:pt x="1387" y="813"/>
                  <a:pt x="1390" y="810"/>
                </a:cubicBezTo>
                <a:cubicBezTo>
                  <a:pt x="1389" y="812"/>
                  <a:pt x="1388" y="815"/>
                  <a:pt x="1388" y="817"/>
                </a:cubicBezTo>
                <a:close/>
                <a:moveTo>
                  <a:pt x="1383" y="825"/>
                </a:moveTo>
                <a:cubicBezTo>
                  <a:pt x="1381" y="828"/>
                  <a:pt x="1380" y="831"/>
                  <a:pt x="1378" y="835"/>
                </a:cubicBezTo>
                <a:cubicBezTo>
                  <a:pt x="1378" y="833"/>
                  <a:pt x="1379" y="831"/>
                  <a:pt x="1379" y="830"/>
                </a:cubicBezTo>
                <a:cubicBezTo>
                  <a:pt x="1380" y="828"/>
                  <a:pt x="1382" y="827"/>
                  <a:pt x="1383" y="825"/>
                </a:cubicBezTo>
                <a:close/>
                <a:moveTo>
                  <a:pt x="1377" y="836"/>
                </a:moveTo>
                <a:cubicBezTo>
                  <a:pt x="1375" y="839"/>
                  <a:pt x="1374" y="841"/>
                  <a:pt x="1372" y="844"/>
                </a:cubicBezTo>
                <a:cubicBezTo>
                  <a:pt x="1371" y="845"/>
                  <a:pt x="1370" y="846"/>
                  <a:pt x="1369" y="848"/>
                </a:cubicBezTo>
                <a:cubicBezTo>
                  <a:pt x="1370" y="845"/>
                  <a:pt x="1371" y="842"/>
                  <a:pt x="1372" y="839"/>
                </a:cubicBezTo>
                <a:cubicBezTo>
                  <a:pt x="1374" y="836"/>
                  <a:pt x="1376" y="833"/>
                  <a:pt x="1378" y="831"/>
                </a:cubicBezTo>
                <a:cubicBezTo>
                  <a:pt x="1378" y="832"/>
                  <a:pt x="1377" y="834"/>
                  <a:pt x="1377" y="836"/>
                </a:cubicBezTo>
                <a:close/>
                <a:moveTo>
                  <a:pt x="1371" y="846"/>
                </a:moveTo>
                <a:cubicBezTo>
                  <a:pt x="1370" y="848"/>
                  <a:pt x="1369" y="850"/>
                  <a:pt x="1368" y="851"/>
                </a:cubicBezTo>
                <a:cubicBezTo>
                  <a:pt x="1368" y="850"/>
                  <a:pt x="1368" y="850"/>
                  <a:pt x="1368" y="849"/>
                </a:cubicBezTo>
                <a:cubicBezTo>
                  <a:pt x="1369" y="848"/>
                  <a:pt x="1370" y="847"/>
                  <a:pt x="1371" y="846"/>
                </a:cubicBezTo>
                <a:close/>
                <a:moveTo>
                  <a:pt x="1372" y="844"/>
                </a:moveTo>
                <a:cubicBezTo>
                  <a:pt x="1374" y="843"/>
                  <a:pt x="1375" y="842"/>
                  <a:pt x="1376" y="841"/>
                </a:cubicBezTo>
                <a:cubicBezTo>
                  <a:pt x="1375" y="844"/>
                  <a:pt x="1375" y="847"/>
                  <a:pt x="1374" y="851"/>
                </a:cubicBezTo>
                <a:cubicBezTo>
                  <a:pt x="1373" y="852"/>
                  <a:pt x="1373" y="852"/>
                  <a:pt x="1373" y="852"/>
                </a:cubicBezTo>
                <a:cubicBezTo>
                  <a:pt x="1371" y="854"/>
                  <a:pt x="1368" y="856"/>
                  <a:pt x="1366" y="858"/>
                </a:cubicBezTo>
                <a:cubicBezTo>
                  <a:pt x="1366" y="857"/>
                  <a:pt x="1367" y="855"/>
                  <a:pt x="1367" y="853"/>
                </a:cubicBezTo>
                <a:cubicBezTo>
                  <a:pt x="1369" y="850"/>
                  <a:pt x="1371" y="847"/>
                  <a:pt x="1372" y="844"/>
                </a:cubicBezTo>
                <a:close/>
                <a:moveTo>
                  <a:pt x="1367" y="853"/>
                </a:moveTo>
                <a:cubicBezTo>
                  <a:pt x="1364" y="857"/>
                  <a:pt x="1361" y="861"/>
                  <a:pt x="1359" y="866"/>
                </a:cubicBezTo>
                <a:cubicBezTo>
                  <a:pt x="1358" y="866"/>
                  <a:pt x="1358" y="867"/>
                  <a:pt x="1358" y="867"/>
                </a:cubicBezTo>
                <a:cubicBezTo>
                  <a:pt x="1358" y="864"/>
                  <a:pt x="1359" y="861"/>
                  <a:pt x="1361" y="858"/>
                </a:cubicBezTo>
                <a:cubicBezTo>
                  <a:pt x="1363" y="855"/>
                  <a:pt x="1365" y="852"/>
                  <a:pt x="1368" y="850"/>
                </a:cubicBezTo>
                <a:cubicBezTo>
                  <a:pt x="1367" y="851"/>
                  <a:pt x="1367" y="852"/>
                  <a:pt x="1367" y="853"/>
                </a:cubicBezTo>
                <a:close/>
                <a:moveTo>
                  <a:pt x="1359" y="866"/>
                </a:moveTo>
                <a:cubicBezTo>
                  <a:pt x="1361" y="864"/>
                  <a:pt x="1363" y="862"/>
                  <a:pt x="1365" y="860"/>
                </a:cubicBezTo>
                <a:cubicBezTo>
                  <a:pt x="1365" y="863"/>
                  <a:pt x="1364" y="866"/>
                  <a:pt x="1364" y="869"/>
                </a:cubicBezTo>
                <a:cubicBezTo>
                  <a:pt x="1362" y="870"/>
                  <a:pt x="1360" y="872"/>
                  <a:pt x="1359" y="873"/>
                </a:cubicBezTo>
                <a:cubicBezTo>
                  <a:pt x="1357" y="874"/>
                  <a:pt x="1356" y="876"/>
                  <a:pt x="1355" y="877"/>
                </a:cubicBezTo>
                <a:cubicBezTo>
                  <a:pt x="1355" y="874"/>
                  <a:pt x="1356" y="872"/>
                  <a:pt x="1357" y="870"/>
                </a:cubicBezTo>
                <a:cubicBezTo>
                  <a:pt x="1357" y="869"/>
                  <a:pt x="1358" y="867"/>
                  <a:pt x="1359" y="866"/>
                </a:cubicBezTo>
                <a:close/>
                <a:moveTo>
                  <a:pt x="1373" y="873"/>
                </a:moveTo>
                <a:cubicBezTo>
                  <a:pt x="1373" y="875"/>
                  <a:pt x="1373" y="877"/>
                  <a:pt x="1373" y="879"/>
                </a:cubicBezTo>
                <a:cubicBezTo>
                  <a:pt x="1372" y="880"/>
                  <a:pt x="1371" y="882"/>
                  <a:pt x="1370" y="884"/>
                </a:cubicBezTo>
                <a:cubicBezTo>
                  <a:pt x="1367" y="886"/>
                  <a:pt x="1365" y="889"/>
                  <a:pt x="1362" y="892"/>
                </a:cubicBezTo>
                <a:cubicBezTo>
                  <a:pt x="1362" y="890"/>
                  <a:pt x="1362" y="888"/>
                  <a:pt x="1362" y="886"/>
                </a:cubicBezTo>
                <a:cubicBezTo>
                  <a:pt x="1364" y="884"/>
                  <a:pt x="1365" y="883"/>
                  <a:pt x="1366" y="881"/>
                </a:cubicBezTo>
                <a:cubicBezTo>
                  <a:pt x="1368" y="878"/>
                  <a:pt x="1371" y="876"/>
                  <a:pt x="1373" y="873"/>
                </a:cubicBezTo>
                <a:close/>
                <a:moveTo>
                  <a:pt x="1368" y="878"/>
                </a:moveTo>
                <a:cubicBezTo>
                  <a:pt x="1370" y="875"/>
                  <a:pt x="1371" y="873"/>
                  <a:pt x="1373" y="871"/>
                </a:cubicBezTo>
                <a:cubicBezTo>
                  <a:pt x="1373" y="871"/>
                  <a:pt x="1373" y="872"/>
                  <a:pt x="1373" y="872"/>
                </a:cubicBezTo>
                <a:cubicBezTo>
                  <a:pt x="1371" y="874"/>
                  <a:pt x="1370" y="876"/>
                  <a:pt x="1368" y="878"/>
                </a:cubicBezTo>
                <a:close/>
                <a:moveTo>
                  <a:pt x="1373" y="870"/>
                </a:moveTo>
                <a:cubicBezTo>
                  <a:pt x="1371" y="873"/>
                  <a:pt x="1368" y="877"/>
                  <a:pt x="1365" y="881"/>
                </a:cubicBezTo>
                <a:cubicBezTo>
                  <a:pt x="1364" y="882"/>
                  <a:pt x="1363" y="883"/>
                  <a:pt x="1363" y="884"/>
                </a:cubicBezTo>
                <a:cubicBezTo>
                  <a:pt x="1363" y="882"/>
                  <a:pt x="1363" y="880"/>
                  <a:pt x="1363" y="878"/>
                </a:cubicBezTo>
                <a:cubicBezTo>
                  <a:pt x="1366" y="874"/>
                  <a:pt x="1370" y="871"/>
                  <a:pt x="1373" y="868"/>
                </a:cubicBezTo>
                <a:cubicBezTo>
                  <a:pt x="1373" y="868"/>
                  <a:pt x="1373" y="869"/>
                  <a:pt x="1373" y="870"/>
                </a:cubicBezTo>
                <a:close/>
                <a:moveTo>
                  <a:pt x="1363" y="878"/>
                </a:moveTo>
                <a:cubicBezTo>
                  <a:pt x="1360" y="880"/>
                  <a:pt x="1357" y="883"/>
                  <a:pt x="1354" y="886"/>
                </a:cubicBezTo>
                <a:cubicBezTo>
                  <a:pt x="1357" y="881"/>
                  <a:pt x="1360" y="877"/>
                  <a:pt x="1363" y="873"/>
                </a:cubicBezTo>
                <a:cubicBezTo>
                  <a:pt x="1363" y="875"/>
                  <a:pt x="1363" y="876"/>
                  <a:pt x="1363" y="878"/>
                </a:cubicBezTo>
                <a:close/>
                <a:moveTo>
                  <a:pt x="1353" y="887"/>
                </a:moveTo>
                <a:cubicBezTo>
                  <a:pt x="1353" y="884"/>
                  <a:pt x="1354" y="881"/>
                  <a:pt x="1355" y="878"/>
                </a:cubicBezTo>
                <a:cubicBezTo>
                  <a:pt x="1356" y="876"/>
                  <a:pt x="1357" y="875"/>
                  <a:pt x="1359" y="874"/>
                </a:cubicBezTo>
                <a:cubicBezTo>
                  <a:pt x="1360" y="872"/>
                  <a:pt x="1362" y="871"/>
                  <a:pt x="1363" y="869"/>
                </a:cubicBezTo>
                <a:cubicBezTo>
                  <a:pt x="1363" y="870"/>
                  <a:pt x="1363" y="871"/>
                  <a:pt x="1363" y="872"/>
                </a:cubicBezTo>
                <a:cubicBezTo>
                  <a:pt x="1360" y="877"/>
                  <a:pt x="1356" y="881"/>
                  <a:pt x="1353" y="887"/>
                </a:cubicBezTo>
                <a:close/>
                <a:moveTo>
                  <a:pt x="1356" y="871"/>
                </a:moveTo>
                <a:cubicBezTo>
                  <a:pt x="1355" y="873"/>
                  <a:pt x="1355" y="875"/>
                  <a:pt x="1354" y="877"/>
                </a:cubicBezTo>
                <a:cubicBezTo>
                  <a:pt x="1352" y="880"/>
                  <a:pt x="1350" y="882"/>
                  <a:pt x="1348" y="884"/>
                </a:cubicBezTo>
                <a:cubicBezTo>
                  <a:pt x="1349" y="881"/>
                  <a:pt x="1351" y="879"/>
                  <a:pt x="1353" y="876"/>
                </a:cubicBezTo>
                <a:cubicBezTo>
                  <a:pt x="1354" y="874"/>
                  <a:pt x="1355" y="873"/>
                  <a:pt x="1356" y="871"/>
                </a:cubicBezTo>
                <a:cubicBezTo>
                  <a:pt x="1356" y="871"/>
                  <a:pt x="1356" y="871"/>
                  <a:pt x="1356" y="871"/>
                </a:cubicBezTo>
                <a:close/>
                <a:moveTo>
                  <a:pt x="1356" y="870"/>
                </a:moveTo>
                <a:cubicBezTo>
                  <a:pt x="1355" y="872"/>
                  <a:pt x="1354" y="874"/>
                  <a:pt x="1352" y="876"/>
                </a:cubicBezTo>
                <a:cubicBezTo>
                  <a:pt x="1351" y="878"/>
                  <a:pt x="1349" y="881"/>
                  <a:pt x="1347" y="884"/>
                </a:cubicBezTo>
                <a:cubicBezTo>
                  <a:pt x="1348" y="881"/>
                  <a:pt x="1349" y="879"/>
                  <a:pt x="1350" y="877"/>
                </a:cubicBezTo>
                <a:cubicBezTo>
                  <a:pt x="1352" y="874"/>
                  <a:pt x="1354" y="872"/>
                  <a:pt x="1356" y="869"/>
                </a:cubicBezTo>
                <a:cubicBezTo>
                  <a:pt x="1356" y="869"/>
                  <a:pt x="1356" y="869"/>
                  <a:pt x="1356" y="870"/>
                </a:cubicBezTo>
                <a:close/>
                <a:moveTo>
                  <a:pt x="1354" y="878"/>
                </a:moveTo>
                <a:cubicBezTo>
                  <a:pt x="1353" y="881"/>
                  <a:pt x="1353" y="884"/>
                  <a:pt x="1352" y="888"/>
                </a:cubicBezTo>
                <a:cubicBezTo>
                  <a:pt x="1352" y="888"/>
                  <a:pt x="1352" y="888"/>
                  <a:pt x="1352" y="888"/>
                </a:cubicBezTo>
                <a:cubicBezTo>
                  <a:pt x="1352" y="888"/>
                  <a:pt x="1352" y="888"/>
                  <a:pt x="1352" y="888"/>
                </a:cubicBezTo>
                <a:cubicBezTo>
                  <a:pt x="1350" y="890"/>
                  <a:pt x="1347" y="892"/>
                  <a:pt x="1345" y="895"/>
                </a:cubicBezTo>
                <a:cubicBezTo>
                  <a:pt x="1344" y="895"/>
                  <a:pt x="1344" y="895"/>
                  <a:pt x="1344" y="896"/>
                </a:cubicBezTo>
                <a:cubicBezTo>
                  <a:pt x="1345" y="892"/>
                  <a:pt x="1346" y="889"/>
                  <a:pt x="1347" y="886"/>
                </a:cubicBezTo>
                <a:cubicBezTo>
                  <a:pt x="1349" y="883"/>
                  <a:pt x="1351" y="881"/>
                  <a:pt x="1354" y="878"/>
                </a:cubicBezTo>
                <a:close/>
                <a:moveTo>
                  <a:pt x="1352" y="889"/>
                </a:moveTo>
                <a:cubicBezTo>
                  <a:pt x="1352" y="891"/>
                  <a:pt x="1351" y="893"/>
                  <a:pt x="1351" y="896"/>
                </a:cubicBezTo>
                <a:cubicBezTo>
                  <a:pt x="1348" y="899"/>
                  <a:pt x="1345" y="902"/>
                  <a:pt x="1342" y="905"/>
                </a:cubicBezTo>
                <a:cubicBezTo>
                  <a:pt x="1342" y="905"/>
                  <a:pt x="1342" y="904"/>
                  <a:pt x="1342" y="903"/>
                </a:cubicBezTo>
                <a:cubicBezTo>
                  <a:pt x="1346" y="898"/>
                  <a:pt x="1349" y="893"/>
                  <a:pt x="1352" y="889"/>
                </a:cubicBezTo>
                <a:close/>
                <a:moveTo>
                  <a:pt x="1342" y="902"/>
                </a:moveTo>
                <a:cubicBezTo>
                  <a:pt x="1343" y="900"/>
                  <a:pt x="1343" y="898"/>
                  <a:pt x="1344" y="897"/>
                </a:cubicBezTo>
                <a:cubicBezTo>
                  <a:pt x="1344" y="896"/>
                  <a:pt x="1345" y="896"/>
                  <a:pt x="1345" y="895"/>
                </a:cubicBezTo>
                <a:cubicBezTo>
                  <a:pt x="1347" y="893"/>
                  <a:pt x="1349" y="892"/>
                  <a:pt x="1351" y="890"/>
                </a:cubicBezTo>
                <a:cubicBezTo>
                  <a:pt x="1348" y="894"/>
                  <a:pt x="1345" y="898"/>
                  <a:pt x="1342" y="902"/>
                </a:cubicBezTo>
                <a:close/>
                <a:moveTo>
                  <a:pt x="1343" y="897"/>
                </a:moveTo>
                <a:cubicBezTo>
                  <a:pt x="1342" y="899"/>
                  <a:pt x="1342" y="901"/>
                  <a:pt x="1342" y="903"/>
                </a:cubicBezTo>
                <a:cubicBezTo>
                  <a:pt x="1340" y="906"/>
                  <a:pt x="1338" y="908"/>
                  <a:pt x="1337" y="910"/>
                </a:cubicBezTo>
                <a:cubicBezTo>
                  <a:pt x="1335" y="912"/>
                  <a:pt x="1334" y="913"/>
                  <a:pt x="1332" y="915"/>
                </a:cubicBezTo>
                <a:cubicBezTo>
                  <a:pt x="1333" y="912"/>
                  <a:pt x="1334" y="909"/>
                  <a:pt x="1335" y="905"/>
                </a:cubicBezTo>
                <a:cubicBezTo>
                  <a:pt x="1338" y="903"/>
                  <a:pt x="1340" y="900"/>
                  <a:pt x="1343" y="897"/>
                </a:cubicBezTo>
                <a:close/>
                <a:moveTo>
                  <a:pt x="643" y="770"/>
                </a:moveTo>
                <a:cubicBezTo>
                  <a:pt x="629" y="731"/>
                  <a:pt x="627" y="696"/>
                  <a:pt x="635" y="664"/>
                </a:cubicBezTo>
                <a:cubicBezTo>
                  <a:pt x="643" y="663"/>
                  <a:pt x="650" y="663"/>
                  <a:pt x="657" y="664"/>
                </a:cubicBezTo>
                <a:cubicBezTo>
                  <a:pt x="655" y="691"/>
                  <a:pt x="660" y="722"/>
                  <a:pt x="672" y="754"/>
                </a:cubicBezTo>
                <a:cubicBezTo>
                  <a:pt x="643" y="851"/>
                  <a:pt x="569" y="915"/>
                  <a:pt x="504" y="972"/>
                </a:cubicBezTo>
                <a:cubicBezTo>
                  <a:pt x="437" y="1031"/>
                  <a:pt x="379" y="1082"/>
                  <a:pt x="385" y="1152"/>
                </a:cubicBezTo>
                <a:cubicBezTo>
                  <a:pt x="391" y="1218"/>
                  <a:pt x="429" y="1284"/>
                  <a:pt x="502" y="1355"/>
                </a:cubicBezTo>
                <a:cubicBezTo>
                  <a:pt x="566" y="1419"/>
                  <a:pt x="657" y="1486"/>
                  <a:pt x="788" y="1567"/>
                </a:cubicBezTo>
                <a:cubicBezTo>
                  <a:pt x="789" y="1574"/>
                  <a:pt x="789" y="1582"/>
                  <a:pt x="790" y="1590"/>
                </a:cubicBezTo>
                <a:cubicBezTo>
                  <a:pt x="504" y="1414"/>
                  <a:pt x="381" y="1292"/>
                  <a:pt x="366" y="1170"/>
                </a:cubicBezTo>
                <a:cubicBezTo>
                  <a:pt x="358" y="1100"/>
                  <a:pt x="414" y="1047"/>
                  <a:pt x="479" y="987"/>
                </a:cubicBezTo>
                <a:cubicBezTo>
                  <a:pt x="541" y="930"/>
                  <a:pt x="611" y="865"/>
                  <a:pt x="643" y="771"/>
                </a:cubicBezTo>
                <a:cubicBezTo>
                  <a:pt x="643" y="770"/>
                  <a:pt x="643" y="770"/>
                  <a:pt x="643" y="770"/>
                </a:cubicBezTo>
                <a:close/>
                <a:moveTo>
                  <a:pt x="529" y="714"/>
                </a:moveTo>
                <a:cubicBezTo>
                  <a:pt x="527" y="716"/>
                  <a:pt x="526" y="717"/>
                  <a:pt x="524" y="719"/>
                </a:cubicBezTo>
                <a:cubicBezTo>
                  <a:pt x="524" y="719"/>
                  <a:pt x="524" y="719"/>
                  <a:pt x="524" y="719"/>
                </a:cubicBezTo>
                <a:cubicBezTo>
                  <a:pt x="519" y="722"/>
                  <a:pt x="515" y="725"/>
                  <a:pt x="511" y="727"/>
                </a:cubicBezTo>
                <a:cubicBezTo>
                  <a:pt x="513" y="726"/>
                  <a:pt x="515" y="724"/>
                  <a:pt x="516" y="723"/>
                </a:cubicBezTo>
                <a:cubicBezTo>
                  <a:pt x="520" y="720"/>
                  <a:pt x="524" y="717"/>
                  <a:pt x="529" y="714"/>
                </a:cubicBezTo>
                <a:close/>
                <a:moveTo>
                  <a:pt x="519" y="720"/>
                </a:moveTo>
                <a:cubicBezTo>
                  <a:pt x="519" y="720"/>
                  <a:pt x="519" y="720"/>
                  <a:pt x="519" y="720"/>
                </a:cubicBezTo>
                <a:cubicBezTo>
                  <a:pt x="523" y="717"/>
                  <a:pt x="527" y="714"/>
                  <a:pt x="531" y="712"/>
                </a:cubicBezTo>
                <a:cubicBezTo>
                  <a:pt x="531" y="712"/>
                  <a:pt x="531" y="712"/>
                  <a:pt x="530" y="712"/>
                </a:cubicBezTo>
                <a:cubicBezTo>
                  <a:pt x="527" y="715"/>
                  <a:pt x="523" y="718"/>
                  <a:pt x="519" y="720"/>
                </a:cubicBezTo>
                <a:close/>
                <a:moveTo>
                  <a:pt x="531" y="713"/>
                </a:moveTo>
                <a:cubicBezTo>
                  <a:pt x="534" y="710"/>
                  <a:pt x="538" y="708"/>
                  <a:pt x="542" y="705"/>
                </a:cubicBezTo>
                <a:cubicBezTo>
                  <a:pt x="542" y="706"/>
                  <a:pt x="541" y="706"/>
                  <a:pt x="541" y="707"/>
                </a:cubicBezTo>
                <a:cubicBezTo>
                  <a:pt x="539" y="708"/>
                  <a:pt x="538" y="709"/>
                  <a:pt x="536" y="710"/>
                </a:cubicBezTo>
                <a:cubicBezTo>
                  <a:pt x="533" y="713"/>
                  <a:pt x="530" y="715"/>
                  <a:pt x="526" y="717"/>
                </a:cubicBezTo>
                <a:cubicBezTo>
                  <a:pt x="528" y="716"/>
                  <a:pt x="529" y="714"/>
                  <a:pt x="531" y="713"/>
                </a:cubicBezTo>
                <a:close/>
                <a:moveTo>
                  <a:pt x="1286" y="56"/>
                </a:moveTo>
                <a:cubicBezTo>
                  <a:pt x="1279" y="58"/>
                  <a:pt x="1272" y="60"/>
                  <a:pt x="1265" y="62"/>
                </a:cubicBezTo>
                <a:cubicBezTo>
                  <a:pt x="1265" y="56"/>
                  <a:pt x="1266" y="50"/>
                  <a:pt x="1267" y="45"/>
                </a:cubicBezTo>
                <a:cubicBezTo>
                  <a:pt x="1273" y="42"/>
                  <a:pt x="1279" y="40"/>
                  <a:pt x="1286" y="37"/>
                </a:cubicBezTo>
                <a:cubicBezTo>
                  <a:pt x="1286" y="43"/>
                  <a:pt x="1286" y="50"/>
                  <a:pt x="1286" y="56"/>
                </a:cubicBezTo>
                <a:close/>
                <a:moveTo>
                  <a:pt x="1265" y="62"/>
                </a:moveTo>
                <a:cubicBezTo>
                  <a:pt x="1258" y="64"/>
                  <a:pt x="1252" y="67"/>
                  <a:pt x="1247" y="69"/>
                </a:cubicBezTo>
                <a:cubicBezTo>
                  <a:pt x="1248" y="64"/>
                  <a:pt x="1249" y="58"/>
                  <a:pt x="1251" y="53"/>
                </a:cubicBezTo>
                <a:cubicBezTo>
                  <a:pt x="1256" y="50"/>
                  <a:pt x="1261" y="47"/>
                  <a:pt x="1267" y="45"/>
                </a:cubicBezTo>
                <a:cubicBezTo>
                  <a:pt x="1266" y="50"/>
                  <a:pt x="1265" y="56"/>
                  <a:pt x="1265" y="62"/>
                </a:cubicBezTo>
                <a:close/>
                <a:moveTo>
                  <a:pt x="1322" y="98"/>
                </a:moveTo>
                <a:cubicBezTo>
                  <a:pt x="1312" y="98"/>
                  <a:pt x="1302" y="98"/>
                  <a:pt x="1294" y="99"/>
                </a:cubicBezTo>
                <a:cubicBezTo>
                  <a:pt x="1292" y="92"/>
                  <a:pt x="1290" y="84"/>
                  <a:pt x="1289" y="77"/>
                </a:cubicBezTo>
                <a:cubicBezTo>
                  <a:pt x="1297" y="76"/>
                  <a:pt x="1306" y="75"/>
                  <a:pt x="1315" y="75"/>
                </a:cubicBezTo>
                <a:cubicBezTo>
                  <a:pt x="1317" y="82"/>
                  <a:pt x="1319" y="90"/>
                  <a:pt x="1322" y="98"/>
                </a:cubicBezTo>
                <a:close/>
                <a:moveTo>
                  <a:pt x="1310" y="53"/>
                </a:moveTo>
                <a:cubicBezTo>
                  <a:pt x="1319" y="52"/>
                  <a:pt x="1329" y="51"/>
                  <a:pt x="1339" y="50"/>
                </a:cubicBezTo>
                <a:cubicBezTo>
                  <a:pt x="1341" y="58"/>
                  <a:pt x="1343" y="66"/>
                  <a:pt x="1346" y="73"/>
                </a:cubicBezTo>
                <a:cubicBezTo>
                  <a:pt x="1346" y="73"/>
                  <a:pt x="1345" y="73"/>
                  <a:pt x="1345" y="73"/>
                </a:cubicBezTo>
                <a:cubicBezTo>
                  <a:pt x="1334" y="73"/>
                  <a:pt x="1324" y="74"/>
                  <a:pt x="1315" y="74"/>
                </a:cubicBezTo>
                <a:cubicBezTo>
                  <a:pt x="1313" y="67"/>
                  <a:pt x="1311" y="60"/>
                  <a:pt x="1310" y="53"/>
                </a:cubicBezTo>
                <a:close/>
                <a:moveTo>
                  <a:pt x="1377" y="363"/>
                </a:moveTo>
                <a:cubicBezTo>
                  <a:pt x="1375" y="360"/>
                  <a:pt x="1373" y="358"/>
                  <a:pt x="1370" y="355"/>
                </a:cubicBezTo>
                <a:cubicBezTo>
                  <a:pt x="1372" y="355"/>
                  <a:pt x="1375" y="354"/>
                  <a:pt x="1377" y="353"/>
                </a:cubicBezTo>
                <a:cubicBezTo>
                  <a:pt x="1378" y="356"/>
                  <a:pt x="1378" y="359"/>
                  <a:pt x="1377" y="363"/>
                </a:cubicBezTo>
                <a:close/>
                <a:moveTo>
                  <a:pt x="1378" y="364"/>
                </a:moveTo>
                <a:cubicBezTo>
                  <a:pt x="1378" y="364"/>
                  <a:pt x="1379" y="365"/>
                  <a:pt x="1380" y="366"/>
                </a:cubicBezTo>
                <a:cubicBezTo>
                  <a:pt x="1379" y="366"/>
                  <a:pt x="1378" y="366"/>
                  <a:pt x="1377" y="367"/>
                </a:cubicBezTo>
                <a:cubicBezTo>
                  <a:pt x="1378" y="366"/>
                  <a:pt x="1378" y="365"/>
                  <a:pt x="1378" y="364"/>
                </a:cubicBezTo>
                <a:close/>
                <a:moveTo>
                  <a:pt x="1296" y="978"/>
                </a:moveTo>
                <a:cubicBezTo>
                  <a:pt x="1296" y="978"/>
                  <a:pt x="1296" y="979"/>
                  <a:pt x="1296" y="979"/>
                </a:cubicBezTo>
                <a:cubicBezTo>
                  <a:pt x="1293" y="983"/>
                  <a:pt x="1290" y="987"/>
                  <a:pt x="1287" y="990"/>
                </a:cubicBezTo>
                <a:cubicBezTo>
                  <a:pt x="1287" y="990"/>
                  <a:pt x="1287" y="989"/>
                  <a:pt x="1287" y="989"/>
                </a:cubicBezTo>
                <a:cubicBezTo>
                  <a:pt x="1288" y="987"/>
                  <a:pt x="1290" y="985"/>
                  <a:pt x="1291" y="984"/>
                </a:cubicBezTo>
                <a:cubicBezTo>
                  <a:pt x="1293" y="982"/>
                  <a:pt x="1294" y="980"/>
                  <a:pt x="1296" y="978"/>
                </a:cubicBezTo>
                <a:cubicBezTo>
                  <a:pt x="1296" y="978"/>
                  <a:pt x="1296" y="978"/>
                  <a:pt x="1296" y="978"/>
                </a:cubicBezTo>
                <a:close/>
                <a:moveTo>
                  <a:pt x="1314" y="946"/>
                </a:moveTo>
                <a:cubicBezTo>
                  <a:pt x="1316" y="944"/>
                  <a:pt x="1317" y="942"/>
                  <a:pt x="1319" y="941"/>
                </a:cubicBezTo>
                <a:cubicBezTo>
                  <a:pt x="1319" y="941"/>
                  <a:pt x="1319" y="941"/>
                  <a:pt x="1319" y="941"/>
                </a:cubicBezTo>
                <a:cubicBezTo>
                  <a:pt x="1319" y="941"/>
                  <a:pt x="1319" y="941"/>
                  <a:pt x="1319" y="941"/>
                </a:cubicBezTo>
                <a:cubicBezTo>
                  <a:pt x="1318" y="943"/>
                  <a:pt x="1318" y="945"/>
                  <a:pt x="1317" y="948"/>
                </a:cubicBezTo>
                <a:cubicBezTo>
                  <a:pt x="1314" y="951"/>
                  <a:pt x="1311" y="955"/>
                  <a:pt x="1308" y="958"/>
                </a:cubicBezTo>
                <a:cubicBezTo>
                  <a:pt x="1308" y="957"/>
                  <a:pt x="1309" y="955"/>
                  <a:pt x="1309" y="953"/>
                </a:cubicBezTo>
                <a:cubicBezTo>
                  <a:pt x="1311" y="951"/>
                  <a:pt x="1312" y="948"/>
                  <a:pt x="1314" y="946"/>
                </a:cubicBezTo>
                <a:close/>
                <a:moveTo>
                  <a:pt x="1310" y="951"/>
                </a:moveTo>
                <a:cubicBezTo>
                  <a:pt x="1310" y="951"/>
                  <a:pt x="1310" y="951"/>
                  <a:pt x="1310" y="951"/>
                </a:cubicBezTo>
                <a:cubicBezTo>
                  <a:pt x="1310" y="950"/>
                  <a:pt x="1311" y="949"/>
                  <a:pt x="1311" y="949"/>
                </a:cubicBezTo>
                <a:cubicBezTo>
                  <a:pt x="1311" y="950"/>
                  <a:pt x="1310" y="951"/>
                  <a:pt x="1310" y="951"/>
                </a:cubicBezTo>
                <a:close/>
                <a:moveTo>
                  <a:pt x="1316" y="943"/>
                </a:moveTo>
                <a:cubicBezTo>
                  <a:pt x="1317" y="941"/>
                  <a:pt x="1318" y="939"/>
                  <a:pt x="1320" y="937"/>
                </a:cubicBezTo>
                <a:cubicBezTo>
                  <a:pt x="1319" y="938"/>
                  <a:pt x="1319" y="939"/>
                  <a:pt x="1319" y="940"/>
                </a:cubicBezTo>
                <a:cubicBezTo>
                  <a:pt x="1318" y="940"/>
                  <a:pt x="1318" y="940"/>
                  <a:pt x="1318" y="940"/>
                </a:cubicBezTo>
                <a:cubicBezTo>
                  <a:pt x="1318" y="941"/>
                  <a:pt x="1317" y="942"/>
                  <a:pt x="1316" y="943"/>
                </a:cubicBezTo>
                <a:close/>
                <a:moveTo>
                  <a:pt x="1318" y="948"/>
                </a:moveTo>
                <a:cubicBezTo>
                  <a:pt x="1319" y="947"/>
                  <a:pt x="1319" y="946"/>
                  <a:pt x="1320" y="945"/>
                </a:cubicBezTo>
                <a:cubicBezTo>
                  <a:pt x="1319" y="946"/>
                  <a:pt x="1319" y="948"/>
                  <a:pt x="1318" y="949"/>
                </a:cubicBezTo>
                <a:cubicBezTo>
                  <a:pt x="1318" y="948"/>
                  <a:pt x="1318" y="948"/>
                  <a:pt x="1318" y="948"/>
                </a:cubicBezTo>
                <a:close/>
                <a:moveTo>
                  <a:pt x="1308" y="1129"/>
                </a:moveTo>
                <a:cubicBezTo>
                  <a:pt x="1300" y="1121"/>
                  <a:pt x="1292" y="1113"/>
                  <a:pt x="1284" y="1105"/>
                </a:cubicBezTo>
                <a:cubicBezTo>
                  <a:pt x="1282" y="1094"/>
                  <a:pt x="1280" y="1083"/>
                  <a:pt x="1280" y="1072"/>
                </a:cubicBezTo>
                <a:cubicBezTo>
                  <a:pt x="1285" y="1078"/>
                  <a:pt x="1291" y="1084"/>
                  <a:pt x="1298" y="1090"/>
                </a:cubicBezTo>
                <a:cubicBezTo>
                  <a:pt x="1298" y="1090"/>
                  <a:pt x="1298" y="1090"/>
                  <a:pt x="1298" y="1090"/>
                </a:cubicBezTo>
                <a:cubicBezTo>
                  <a:pt x="1300" y="1103"/>
                  <a:pt x="1304" y="1116"/>
                  <a:pt x="1308" y="1129"/>
                </a:cubicBezTo>
                <a:close/>
                <a:moveTo>
                  <a:pt x="673" y="754"/>
                </a:moveTo>
                <a:cubicBezTo>
                  <a:pt x="661" y="722"/>
                  <a:pt x="656" y="691"/>
                  <a:pt x="658" y="664"/>
                </a:cubicBezTo>
                <a:cubicBezTo>
                  <a:pt x="668" y="665"/>
                  <a:pt x="677" y="668"/>
                  <a:pt x="685" y="673"/>
                </a:cubicBezTo>
                <a:cubicBezTo>
                  <a:pt x="687" y="693"/>
                  <a:pt x="693" y="715"/>
                  <a:pt x="702" y="737"/>
                </a:cubicBezTo>
                <a:cubicBezTo>
                  <a:pt x="676" y="836"/>
                  <a:pt x="598" y="901"/>
                  <a:pt x="529" y="958"/>
                </a:cubicBezTo>
                <a:cubicBezTo>
                  <a:pt x="495" y="986"/>
                  <a:pt x="463" y="1013"/>
                  <a:pt x="440" y="1041"/>
                </a:cubicBezTo>
                <a:cubicBezTo>
                  <a:pt x="415" y="1073"/>
                  <a:pt x="403" y="1103"/>
                  <a:pt x="405" y="1134"/>
                </a:cubicBezTo>
                <a:cubicBezTo>
                  <a:pt x="408" y="1200"/>
                  <a:pt x="443" y="1266"/>
                  <a:pt x="512" y="1336"/>
                </a:cubicBezTo>
                <a:cubicBezTo>
                  <a:pt x="573" y="1399"/>
                  <a:pt x="663" y="1467"/>
                  <a:pt x="787" y="1543"/>
                </a:cubicBezTo>
                <a:cubicBezTo>
                  <a:pt x="787" y="1551"/>
                  <a:pt x="788" y="1559"/>
                  <a:pt x="788" y="1566"/>
                </a:cubicBezTo>
                <a:cubicBezTo>
                  <a:pt x="517" y="1399"/>
                  <a:pt x="397" y="1275"/>
                  <a:pt x="386" y="1152"/>
                </a:cubicBezTo>
                <a:cubicBezTo>
                  <a:pt x="380" y="1082"/>
                  <a:pt x="438" y="1032"/>
                  <a:pt x="505" y="973"/>
                </a:cubicBezTo>
                <a:cubicBezTo>
                  <a:pt x="570" y="916"/>
                  <a:pt x="644" y="851"/>
                  <a:pt x="673" y="754"/>
                </a:cubicBezTo>
                <a:cubicBezTo>
                  <a:pt x="673" y="754"/>
                  <a:pt x="673" y="754"/>
                  <a:pt x="673" y="754"/>
                </a:cubicBezTo>
                <a:close/>
                <a:moveTo>
                  <a:pt x="1070" y="296"/>
                </a:moveTo>
                <a:cubicBezTo>
                  <a:pt x="1062" y="298"/>
                  <a:pt x="1055" y="300"/>
                  <a:pt x="1048" y="303"/>
                </a:cubicBezTo>
                <a:cubicBezTo>
                  <a:pt x="1049" y="298"/>
                  <a:pt x="1049" y="294"/>
                  <a:pt x="1050" y="290"/>
                </a:cubicBezTo>
                <a:cubicBezTo>
                  <a:pt x="1057" y="287"/>
                  <a:pt x="1063" y="285"/>
                  <a:pt x="1070" y="283"/>
                </a:cubicBezTo>
                <a:cubicBezTo>
                  <a:pt x="1070" y="287"/>
                  <a:pt x="1070" y="292"/>
                  <a:pt x="1070" y="296"/>
                </a:cubicBezTo>
                <a:close/>
                <a:moveTo>
                  <a:pt x="1070" y="297"/>
                </a:moveTo>
                <a:cubicBezTo>
                  <a:pt x="1070" y="301"/>
                  <a:pt x="1070" y="306"/>
                  <a:pt x="1071" y="310"/>
                </a:cubicBezTo>
                <a:cubicBezTo>
                  <a:pt x="1063" y="312"/>
                  <a:pt x="1055" y="314"/>
                  <a:pt x="1047" y="316"/>
                </a:cubicBezTo>
                <a:cubicBezTo>
                  <a:pt x="1047" y="312"/>
                  <a:pt x="1048" y="307"/>
                  <a:pt x="1048" y="303"/>
                </a:cubicBezTo>
                <a:cubicBezTo>
                  <a:pt x="1055" y="301"/>
                  <a:pt x="1062" y="299"/>
                  <a:pt x="1070" y="297"/>
                </a:cubicBezTo>
                <a:close/>
                <a:moveTo>
                  <a:pt x="1113" y="271"/>
                </a:moveTo>
                <a:cubicBezTo>
                  <a:pt x="1098" y="274"/>
                  <a:pt x="1084" y="278"/>
                  <a:pt x="1071" y="282"/>
                </a:cubicBezTo>
                <a:cubicBezTo>
                  <a:pt x="1071" y="278"/>
                  <a:pt x="1072" y="273"/>
                  <a:pt x="1072" y="269"/>
                </a:cubicBezTo>
                <a:cubicBezTo>
                  <a:pt x="1085" y="264"/>
                  <a:pt x="1098" y="260"/>
                  <a:pt x="1113" y="256"/>
                </a:cubicBezTo>
                <a:cubicBezTo>
                  <a:pt x="1113" y="261"/>
                  <a:pt x="1113" y="266"/>
                  <a:pt x="1113" y="271"/>
                </a:cubicBezTo>
                <a:close/>
                <a:moveTo>
                  <a:pt x="1113" y="271"/>
                </a:moveTo>
                <a:cubicBezTo>
                  <a:pt x="1113" y="276"/>
                  <a:pt x="1114" y="281"/>
                  <a:pt x="1114" y="286"/>
                </a:cubicBezTo>
                <a:cubicBezTo>
                  <a:pt x="1099" y="289"/>
                  <a:pt x="1084" y="292"/>
                  <a:pt x="1070" y="296"/>
                </a:cubicBezTo>
                <a:cubicBezTo>
                  <a:pt x="1070" y="291"/>
                  <a:pt x="1070" y="287"/>
                  <a:pt x="1071" y="282"/>
                </a:cubicBezTo>
                <a:cubicBezTo>
                  <a:pt x="1084" y="278"/>
                  <a:pt x="1098" y="274"/>
                  <a:pt x="1113" y="271"/>
                </a:cubicBezTo>
                <a:close/>
                <a:moveTo>
                  <a:pt x="1297" y="195"/>
                </a:moveTo>
                <a:cubicBezTo>
                  <a:pt x="1286" y="196"/>
                  <a:pt x="1275" y="196"/>
                  <a:pt x="1265" y="196"/>
                </a:cubicBezTo>
                <a:cubicBezTo>
                  <a:pt x="1262" y="189"/>
                  <a:pt x="1259" y="182"/>
                  <a:pt x="1257" y="175"/>
                </a:cubicBezTo>
                <a:cubicBezTo>
                  <a:pt x="1267" y="175"/>
                  <a:pt x="1277" y="174"/>
                  <a:pt x="1287" y="174"/>
                </a:cubicBezTo>
                <a:cubicBezTo>
                  <a:pt x="1287" y="174"/>
                  <a:pt x="1287" y="174"/>
                  <a:pt x="1287" y="174"/>
                </a:cubicBezTo>
                <a:cubicBezTo>
                  <a:pt x="1290" y="181"/>
                  <a:pt x="1293" y="188"/>
                  <a:pt x="1297" y="195"/>
                </a:cubicBezTo>
                <a:close/>
                <a:moveTo>
                  <a:pt x="1278" y="1042"/>
                </a:moveTo>
                <a:cubicBezTo>
                  <a:pt x="1276" y="1039"/>
                  <a:pt x="1274" y="1037"/>
                  <a:pt x="1271" y="1035"/>
                </a:cubicBezTo>
                <a:cubicBezTo>
                  <a:pt x="1273" y="1027"/>
                  <a:pt x="1274" y="1020"/>
                  <a:pt x="1276" y="1013"/>
                </a:cubicBezTo>
                <a:cubicBezTo>
                  <a:pt x="1278" y="1014"/>
                  <a:pt x="1279" y="1015"/>
                  <a:pt x="1280" y="1016"/>
                </a:cubicBezTo>
                <a:cubicBezTo>
                  <a:pt x="1279" y="1025"/>
                  <a:pt x="1278" y="1033"/>
                  <a:pt x="1278" y="1042"/>
                </a:cubicBezTo>
                <a:close/>
                <a:moveTo>
                  <a:pt x="1281" y="1017"/>
                </a:moveTo>
                <a:cubicBezTo>
                  <a:pt x="1284" y="1020"/>
                  <a:pt x="1287" y="1023"/>
                  <a:pt x="1290" y="1026"/>
                </a:cubicBezTo>
                <a:cubicBezTo>
                  <a:pt x="1290" y="1036"/>
                  <a:pt x="1291" y="1045"/>
                  <a:pt x="1292" y="1055"/>
                </a:cubicBezTo>
                <a:cubicBezTo>
                  <a:pt x="1287" y="1051"/>
                  <a:pt x="1283" y="1046"/>
                  <a:pt x="1279" y="1042"/>
                </a:cubicBezTo>
                <a:cubicBezTo>
                  <a:pt x="1279" y="1033"/>
                  <a:pt x="1280" y="1025"/>
                  <a:pt x="1281" y="1017"/>
                </a:cubicBezTo>
                <a:close/>
                <a:moveTo>
                  <a:pt x="1233" y="1170"/>
                </a:moveTo>
                <a:cubicBezTo>
                  <a:pt x="1232" y="1161"/>
                  <a:pt x="1231" y="1151"/>
                  <a:pt x="1231" y="1142"/>
                </a:cubicBezTo>
                <a:cubicBezTo>
                  <a:pt x="1236" y="1147"/>
                  <a:pt x="1242" y="1151"/>
                  <a:pt x="1247" y="1156"/>
                </a:cubicBezTo>
                <a:cubicBezTo>
                  <a:pt x="1248" y="1166"/>
                  <a:pt x="1250" y="1177"/>
                  <a:pt x="1252" y="1188"/>
                </a:cubicBezTo>
                <a:cubicBezTo>
                  <a:pt x="1246" y="1182"/>
                  <a:pt x="1239" y="1176"/>
                  <a:pt x="1233" y="1170"/>
                </a:cubicBezTo>
                <a:close/>
                <a:moveTo>
                  <a:pt x="703" y="737"/>
                </a:moveTo>
                <a:cubicBezTo>
                  <a:pt x="694" y="715"/>
                  <a:pt x="688" y="693"/>
                  <a:pt x="686" y="673"/>
                </a:cubicBezTo>
                <a:cubicBezTo>
                  <a:pt x="704" y="684"/>
                  <a:pt x="718" y="703"/>
                  <a:pt x="730" y="731"/>
                </a:cubicBezTo>
                <a:cubicBezTo>
                  <a:pt x="704" y="825"/>
                  <a:pt x="625" y="887"/>
                  <a:pt x="555" y="943"/>
                </a:cubicBezTo>
                <a:cubicBezTo>
                  <a:pt x="520" y="970"/>
                  <a:pt x="488" y="996"/>
                  <a:pt x="463" y="1024"/>
                </a:cubicBezTo>
                <a:cubicBezTo>
                  <a:pt x="436" y="1056"/>
                  <a:pt x="424" y="1085"/>
                  <a:pt x="424" y="1117"/>
                </a:cubicBezTo>
                <a:cubicBezTo>
                  <a:pt x="425" y="1149"/>
                  <a:pt x="434" y="1183"/>
                  <a:pt x="450" y="1216"/>
                </a:cubicBezTo>
                <a:cubicBezTo>
                  <a:pt x="466" y="1249"/>
                  <a:pt x="490" y="1282"/>
                  <a:pt x="522" y="1316"/>
                </a:cubicBezTo>
                <a:cubicBezTo>
                  <a:pt x="580" y="1379"/>
                  <a:pt x="667" y="1446"/>
                  <a:pt x="785" y="1520"/>
                </a:cubicBezTo>
                <a:cubicBezTo>
                  <a:pt x="786" y="1527"/>
                  <a:pt x="786" y="1535"/>
                  <a:pt x="787" y="1543"/>
                </a:cubicBezTo>
                <a:cubicBezTo>
                  <a:pt x="529" y="1384"/>
                  <a:pt x="412" y="1258"/>
                  <a:pt x="406" y="1134"/>
                </a:cubicBezTo>
                <a:cubicBezTo>
                  <a:pt x="402" y="1065"/>
                  <a:pt x="461" y="1016"/>
                  <a:pt x="530" y="959"/>
                </a:cubicBezTo>
                <a:cubicBezTo>
                  <a:pt x="599" y="901"/>
                  <a:pt x="677" y="836"/>
                  <a:pt x="703" y="737"/>
                </a:cubicBezTo>
                <a:cubicBezTo>
                  <a:pt x="703" y="737"/>
                  <a:pt x="703" y="737"/>
                  <a:pt x="703" y="737"/>
                </a:cubicBezTo>
                <a:close/>
                <a:moveTo>
                  <a:pt x="922" y="443"/>
                </a:moveTo>
                <a:cubicBezTo>
                  <a:pt x="922" y="447"/>
                  <a:pt x="922" y="450"/>
                  <a:pt x="922" y="454"/>
                </a:cubicBezTo>
                <a:cubicBezTo>
                  <a:pt x="913" y="457"/>
                  <a:pt x="904" y="459"/>
                  <a:pt x="896" y="462"/>
                </a:cubicBezTo>
                <a:cubicBezTo>
                  <a:pt x="896" y="458"/>
                  <a:pt x="896" y="455"/>
                  <a:pt x="897" y="451"/>
                </a:cubicBezTo>
                <a:cubicBezTo>
                  <a:pt x="905" y="448"/>
                  <a:pt x="913" y="446"/>
                  <a:pt x="922" y="443"/>
                </a:cubicBezTo>
                <a:close/>
                <a:moveTo>
                  <a:pt x="897" y="450"/>
                </a:moveTo>
                <a:cubicBezTo>
                  <a:pt x="897" y="447"/>
                  <a:pt x="898" y="443"/>
                  <a:pt x="898" y="439"/>
                </a:cubicBezTo>
                <a:cubicBezTo>
                  <a:pt x="906" y="436"/>
                  <a:pt x="914" y="434"/>
                  <a:pt x="922" y="431"/>
                </a:cubicBezTo>
                <a:cubicBezTo>
                  <a:pt x="922" y="435"/>
                  <a:pt x="922" y="439"/>
                  <a:pt x="922" y="443"/>
                </a:cubicBezTo>
                <a:cubicBezTo>
                  <a:pt x="913" y="445"/>
                  <a:pt x="905" y="448"/>
                  <a:pt x="897" y="450"/>
                </a:cubicBezTo>
                <a:close/>
                <a:moveTo>
                  <a:pt x="948" y="423"/>
                </a:moveTo>
                <a:cubicBezTo>
                  <a:pt x="939" y="426"/>
                  <a:pt x="931" y="428"/>
                  <a:pt x="923" y="431"/>
                </a:cubicBezTo>
                <a:cubicBezTo>
                  <a:pt x="923" y="427"/>
                  <a:pt x="923" y="423"/>
                  <a:pt x="924" y="419"/>
                </a:cubicBezTo>
                <a:cubicBezTo>
                  <a:pt x="932" y="416"/>
                  <a:pt x="940" y="414"/>
                  <a:pt x="948" y="412"/>
                </a:cubicBezTo>
                <a:cubicBezTo>
                  <a:pt x="948" y="415"/>
                  <a:pt x="948" y="419"/>
                  <a:pt x="948" y="423"/>
                </a:cubicBezTo>
                <a:close/>
                <a:moveTo>
                  <a:pt x="948" y="424"/>
                </a:moveTo>
                <a:cubicBezTo>
                  <a:pt x="948" y="428"/>
                  <a:pt x="948" y="431"/>
                  <a:pt x="949" y="435"/>
                </a:cubicBezTo>
                <a:cubicBezTo>
                  <a:pt x="939" y="438"/>
                  <a:pt x="931" y="440"/>
                  <a:pt x="922" y="443"/>
                </a:cubicBezTo>
                <a:cubicBezTo>
                  <a:pt x="922" y="439"/>
                  <a:pt x="922" y="435"/>
                  <a:pt x="923" y="431"/>
                </a:cubicBezTo>
                <a:cubicBezTo>
                  <a:pt x="931" y="429"/>
                  <a:pt x="939" y="426"/>
                  <a:pt x="948" y="424"/>
                </a:cubicBezTo>
                <a:close/>
                <a:moveTo>
                  <a:pt x="974" y="404"/>
                </a:moveTo>
                <a:cubicBezTo>
                  <a:pt x="965" y="406"/>
                  <a:pt x="956" y="408"/>
                  <a:pt x="948" y="411"/>
                </a:cubicBezTo>
                <a:cubicBezTo>
                  <a:pt x="949" y="407"/>
                  <a:pt x="949" y="402"/>
                  <a:pt x="950" y="398"/>
                </a:cubicBezTo>
                <a:cubicBezTo>
                  <a:pt x="950" y="398"/>
                  <a:pt x="950" y="398"/>
                  <a:pt x="950" y="398"/>
                </a:cubicBezTo>
                <a:cubicBezTo>
                  <a:pt x="957" y="396"/>
                  <a:pt x="965" y="394"/>
                  <a:pt x="974" y="391"/>
                </a:cubicBezTo>
                <a:cubicBezTo>
                  <a:pt x="974" y="395"/>
                  <a:pt x="974" y="400"/>
                  <a:pt x="974" y="404"/>
                </a:cubicBezTo>
                <a:close/>
                <a:moveTo>
                  <a:pt x="974" y="404"/>
                </a:moveTo>
                <a:cubicBezTo>
                  <a:pt x="974" y="408"/>
                  <a:pt x="975" y="412"/>
                  <a:pt x="975" y="416"/>
                </a:cubicBezTo>
                <a:cubicBezTo>
                  <a:pt x="966" y="419"/>
                  <a:pt x="957" y="421"/>
                  <a:pt x="948" y="423"/>
                </a:cubicBezTo>
                <a:cubicBezTo>
                  <a:pt x="948" y="419"/>
                  <a:pt x="948" y="415"/>
                  <a:pt x="948" y="411"/>
                </a:cubicBezTo>
                <a:cubicBezTo>
                  <a:pt x="956" y="409"/>
                  <a:pt x="965" y="407"/>
                  <a:pt x="974" y="404"/>
                </a:cubicBezTo>
                <a:close/>
                <a:moveTo>
                  <a:pt x="1322" y="399"/>
                </a:moveTo>
                <a:cubicBezTo>
                  <a:pt x="1324" y="399"/>
                  <a:pt x="1326" y="398"/>
                  <a:pt x="1328" y="397"/>
                </a:cubicBezTo>
                <a:cubicBezTo>
                  <a:pt x="1331" y="401"/>
                  <a:pt x="1334" y="404"/>
                  <a:pt x="1337" y="408"/>
                </a:cubicBezTo>
                <a:cubicBezTo>
                  <a:pt x="1331" y="410"/>
                  <a:pt x="1326" y="412"/>
                  <a:pt x="1320" y="414"/>
                </a:cubicBezTo>
                <a:cubicBezTo>
                  <a:pt x="1321" y="409"/>
                  <a:pt x="1322" y="404"/>
                  <a:pt x="1322" y="399"/>
                </a:cubicBezTo>
                <a:close/>
                <a:moveTo>
                  <a:pt x="1322" y="391"/>
                </a:moveTo>
                <a:cubicBezTo>
                  <a:pt x="1324" y="393"/>
                  <a:pt x="1326" y="395"/>
                  <a:pt x="1328" y="397"/>
                </a:cubicBezTo>
                <a:cubicBezTo>
                  <a:pt x="1326" y="398"/>
                  <a:pt x="1324" y="398"/>
                  <a:pt x="1322" y="399"/>
                </a:cubicBezTo>
                <a:cubicBezTo>
                  <a:pt x="1322" y="396"/>
                  <a:pt x="1322" y="393"/>
                  <a:pt x="1322" y="391"/>
                </a:cubicBezTo>
                <a:close/>
                <a:moveTo>
                  <a:pt x="1069" y="1436"/>
                </a:moveTo>
                <a:cubicBezTo>
                  <a:pt x="1066" y="1435"/>
                  <a:pt x="1064" y="1433"/>
                  <a:pt x="1061" y="1432"/>
                </a:cubicBezTo>
                <a:cubicBezTo>
                  <a:pt x="1059" y="1423"/>
                  <a:pt x="1058" y="1414"/>
                  <a:pt x="1057" y="1406"/>
                </a:cubicBezTo>
                <a:cubicBezTo>
                  <a:pt x="1063" y="1408"/>
                  <a:pt x="1069" y="1412"/>
                  <a:pt x="1075" y="1416"/>
                </a:cubicBezTo>
                <a:cubicBezTo>
                  <a:pt x="1077" y="1425"/>
                  <a:pt x="1079" y="1435"/>
                  <a:pt x="1081" y="1445"/>
                </a:cubicBezTo>
                <a:cubicBezTo>
                  <a:pt x="1077" y="1442"/>
                  <a:pt x="1073" y="1439"/>
                  <a:pt x="1069" y="1436"/>
                </a:cubicBezTo>
                <a:close/>
                <a:moveTo>
                  <a:pt x="873" y="1502"/>
                </a:moveTo>
                <a:cubicBezTo>
                  <a:pt x="868" y="1499"/>
                  <a:pt x="862" y="1496"/>
                  <a:pt x="857" y="1493"/>
                </a:cubicBezTo>
                <a:cubicBezTo>
                  <a:pt x="857" y="1485"/>
                  <a:pt x="857" y="1478"/>
                  <a:pt x="857" y="1471"/>
                </a:cubicBezTo>
                <a:cubicBezTo>
                  <a:pt x="863" y="1474"/>
                  <a:pt x="868" y="1477"/>
                  <a:pt x="873" y="1480"/>
                </a:cubicBezTo>
                <a:cubicBezTo>
                  <a:pt x="873" y="1487"/>
                  <a:pt x="873" y="1495"/>
                  <a:pt x="873" y="1502"/>
                </a:cubicBezTo>
                <a:close/>
                <a:moveTo>
                  <a:pt x="857" y="1470"/>
                </a:moveTo>
                <a:cubicBezTo>
                  <a:pt x="852" y="1467"/>
                  <a:pt x="848" y="1464"/>
                  <a:pt x="843" y="1462"/>
                </a:cubicBezTo>
                <a:cubicBezTo>
                  <a:pt x="844" y="1454"/>
                  <a:pt x="844" y="1447"/>
                  <a:pt x="844" y="1440"/>
                </a:cubicBezTo>
                <a:cubicBezTo>
                  <a:pt x="848" y="1442"/>
                  <a:pt x="853" y="1445"/>
                  <a:pt x="857" y="1448"/>
                </a:cubicBezTo>
                <a:cubicBezTo>
                  <a:pt x="857" y="1455"/>
                  <a:pt x="857" y="1462"/>
                  <a:pt x="857" y="1470"/>
                </a:cubicBezTo>
                <a:close/>
                <a:moveTo>
                  <a:pt x="733" y="721"/>
                </a:moveTo>
                <a:cubicBezTo>
                  <a:pt x="724" y="701"/>
                  <a:pt x="718" y="682"/>
                  <a:pt x="715" y="665"/>
                </a:cubicBezTo>
                <a:cubicBezTo>
                  <a:pt x="732" y="676"/>
                  <a:pt x="746" y="696"/>
                  <a:pt x="757" y="724"/>
                </a:cubicBezTo>
                <a:cubicBezTo>
                  <a:pt x="753" y="737"/>
                  <a:pt x="748" y="751"/>
                  <a:pt x="741" y="763"/>
                </a:cubicBezTo>
                <a:cubicBezTo>
                  <a:pt x="738" y="751"/>
                  <a:pt x="734" y="740"/>
                  <a:pt x="730" y="731"/>
                </a:cubicBezTo>
                <a:cubicBezTo>
                  <a:pt x="731" y="728"/>
                  <a:pt x="732" y="724"/>
                  <a:pt x="733" y="721"/>
                </a:cubicBezTo>
                <a:cubicBezTo>
                  <a:pt x="733" y="721"/>
                  <a:pt x="733" y="721"/>
                  <a:pt x="733" y="721"/>
                </a:cubicBezTo>
                <a:close/>
                <a:moveTo>
                  <a:pt x="640" y="647"/>
                </a:moveTo>
                <a:cubicBezTo>
                  <a:pt x="643" y="645"/>
                  <a:pt x="643" y="645"/>
                  <a:pt x="643" y="645"/>
                </a:cubicBezTo>
                <a:cubicBezTo>
                  <a:pt x="650" y="642"/>
                  <a:pt x="656" y="639"/>
                  <a:pt x="662" y="636"/>
                </a:cubicBezTo>
                <a:cubicBezTo>
                  <a:pt x="662" y="636"/>
                  <a:pt x="662" y="636"/>
                  <a:pt x="662" y="636"/>
                </a:cubicBezTo>
                <a:cubicBezTo>
                  <a:pt x="657" y="639"/>
                  <a:pt x="651" y="643"/>
                  <a:pt x="645" y="646"/>
                </a:cubicBezTo>
                <a:cubicBezTo>
                  <a:pt x="643" y="647"/>
                  <a:pt x="641" y="648"/>
                  <a:pt x="640" y="648"/>
                </a:cubicBezTo>
                <a:cubicBezTo>
                  <a:pt x="640" y="648"/>
                  <a:pt x="640" y="648"/>
                  <a:pt x="640" y="647"/>
                </a:cubicBezTo>
                <a:close/>
                <a:moveTo>
                  <a:pt x="637" y="648"/>
                </a:moveTo>
                <a:cubicBezTo>
                  <a:pt x="638" y="648"/>
                  <a:pt x="639" y="647"/>
                  <a:pt x="640" y="646"/>
                </a:cubicBezTo>
                <a:cubicBezTo>
                  <a:pt x="640" y="646"/>
                  <a:pt x="640" y="647"/>
                  <a:pt x="640" y="647"/>
                </a:cubicBezTo>
                <a:cubicBezTo>
                  <a:pt x="639" y="647"/>
                  <a:pt x="638" y="648"/>
                  <a:pt x="637" y="648"/>
                </a:cubicBezTo>
                <a:close/>
                <a:moveTo>
                  <a:pt x="817" y="535"/>
                </a:moveTo>
                <a:cubicBezTo>
                  <a:pt x="817" y="537"/>
                  <a:pt x="817" y="539"/>
                  <a:pt x="817" y="541"/>
                </a:cubicBezTo>
                <a:cubicBezTo>
                  <a:pt x="806" y="545"/>
                  <a:pt x="798" y="548"/>
                  <a:pt x="791" y="552"/>
                </a:cubicBezTo>
                <a:cubicBezTo>
                  <a:pt x="791" y="549"/>
                  <a:pt x="791" y="547"/>
                  <a:pt x="791" y="545"/>
                </a:cubicBezTo>
                <a:cubicBezTo>
                  <a:pt x="799" y="542"/>
                  <a:pt x="807" y="539"/>
                  <a:pt x="817" y="535"/>
                </a:cubicBezTo>
                <a:close/>
                <a:moveTo>
                  <a:pt x="791" y="545"/>
                </a:moveTo>
                <a:cubicBezTo>
                  <a:pt x="792" y="542"/>
                  <a:pt x="792" y="540"/>
                  <a:pt x="792" y="538"/>
                </a:cubicBezTo>
                <a:cubicBezTo>
                  <a:pt x="800" y="535"/>
                  <a:pt x="808" y="532"/>
                  <a:pt x="817" y="529"/>
                </a:cubicBezTo>
                <a:cubicBezTo>
                  <a:pt x="817" y="529"/>
                  <a:pt x="817" y="529"/>
                  <a:pt x="817" y="529"/>
                </a:cubicBezTo>
                <a:cubicBezTo>
                  <a:pt x="817" y="531"/>
                  <a:pt x="817" y="533"/>
                  <a:pt x="817" y="535"/>
                </a:cubicBezTo>
                <a:cubicBezTo>
                  <a:pt x="807" y="538"/>
                  <a:pt x="799" y="541"/>
                  <a:pt x="791" y="545"/>
                </a:cubicBezTo>
                <a:close/>
                <a:moveTo>
                  <a:pt x="817" y="542"/>
                </a:moveTo>
                <a:cubicBezTo>
                  <a:pt x="817" y="543"/>
                  <a:pt x="817" y="545"/>
                  <a:pt x="817" y="546"/>
                </a:cubicBezTo>
                <a:cubicBezTo>
                  <a:pt x="817" y="546"/>
                  <a:pt x="817" y="546"/>
                  <a:pt x="817" y="546"/>
                </a:cubicBezTo>
                <a:cubicBezTo>
                  <a:pt x="813" y="548"/>
                  <a:pt x="808" y="550"/>
                  <a:pt x="804" y="552"/>
                </a:cubicBezTo>
                <a:cubicBezTo>
                  <a:pt x="803" y="552"/>
                  <a:pt x="803" y="552"/>
                  <a:pt x="803" y="552"/>
                </a:cubicBezTo>
                <a:cubicBezTo>
                  <a:pt x="799" y="554"/>
                  <a:pt x="795" y="556"/>
                  <a:pt x="791" y="557"/>
                </a:cubicBezTo>
                <a:cubicBezTo>
                  <a:pt x="791" y="556"/>
                  <a:pt x="791" y="554"/>
                  <a:pt x="791" y="552"/>
                </a:cubicBezTo>
                <a:cubicBezTo>
                  <a:pt x="798" y="549"/>
                  <a:pt x="806" y="546"/>
                  <a:pt x="817" y="542"/>
                </a:cubicBezTo>
                <a:close/>
                <a:moveTo>
                  <a:pt x="843" y="519"/>
                </a:moveTo>
                <a:cubicBezTo>
                  <a:pt x="843" y="521"/>
                  <a:pt x="843" y="523"/>
                  <a:pt x="843" y="525"/>
                </a:cubicBezTo>
                <a:cubicBezTo>
                  <a:pt x="833" y="528"/>
                  <a:pt x="825" y="532"/>
                  <a:pt x="817" y="535"/>
                </a:cubicBezTo>
                <a:cubicBezTo>
                  <a:pt x="817" y="532"/>
                  <a:pt x="817" y="530"/>
                  <a:pt x="817" y="528"/>
                </a:cubicBezTo>
                <a:cubicBezTo>
                  <a:pt x="825" y="525"/>
                  <a:pt x="834" y="522"/>
                  <a:pt x="843" y="519"/>
                </a:cubicBezTo>
                <a:close/>
                <a:moveTo>
                  <a:pt x="817" y="528"/>
                </a:moveTo>
                <a:cubicBezTo>
                  <a:pt x="817" y="525"/>
                  <a:pt x="818" y="522"/>
                  <a:pt x="818" y="520"/>
                </a:cubicBezTo>
                <a:cubicBezTo>
                  <a:pt x="826" y="517"/>
                  <a:pt x="834" y="514"/>
                  <a:pt x="843" y="511"/>
                </a:cubicBezTo>
                <a:cubicBezTo>
                  <a:pt x="843" y="513"/>
                  <a:pt x="843" y="516"/>
                  <a:pt x="843" y="518"/>
                </a:cubicBezTo>
                <a:cubicBezTo>
                  <a:pt x="834" y="522"/>
                  <a:pt x="825" y="525"/>
                  <a:pt x="817" y="528"/>
                </a:cubicBezTo>
                <a:close/>
                <a:moveTo>
                  <a:pt x="870" y="502"/>
                </a:moveTo>
                <a:cubicBezTo>
                  <a:pt x="870" y="504"/>
                  <a:pt x="870" y="506"/>
                  <a:pt x="870" y="509"/>
                </a:cubicBezTo>
                <a:cubicBezTo>
                  <a:pt x="860" y="512"/>
                  <a:pt x="852" y="515"/>
                  <a:pt x="844" y="518"/>
                </a:cubicBezTo>
                <a:cubicBezTo>
                  <a:pt x="843" y="516"/>
                  <a:pt x="843" y="513"/>
                  <a:pt x="843" y="511"/>
                </a:cubicBezTo>
                <a:cubicBezTo>
                  <a:pt x="852" y="508"/>
                  <a:pt x="860" y="505"/>
                  <a:pt x="870" y="502"/>
                </a:cubicBezTo>
                <a:close/>
                <a:moveTo>
                  <a:pt x="843" y="510"/>
                </a:moveTo>
                <a:cubicBezTo>
                  <a:pt x="843" y="507"/>
                  <a:pt x="844" y="504"/>
                  <a:pt x="844" y="501"/>
                </a:cubicBezTo>
                <a:cubicBezTo>
                  <a:pt x="852" y="498"/>
                  <a:pt x="860" y="495"/>
                  <a:pt x="869" y="492"/>
                </a:cubicBezTo>
                <a:cubicBezTo>
                  <a:pt x="869" y="495"/>
                  <a:pt x="869" y="498"/>
                  <a:pt x="870" y="501"/>
                </a:cubicBezTo>
                <a:cubicBezTo>
                  <a:pt x="860" y="504"/>
                  <a:pt x="852" y="507"/>
                  <a:pt x="843" y="510"/>
                </a:cubicBezTo>
                <a:close/>
                <a:moveTo>
                  <a:pt x="1211" y="222"/>
                </a:moveTo>
                <a:cubicBezTo>
                  <a:pt x="1202" y="223"/>
                  <a:pt x="1193" y="224"/>
                  <a:pt x="1184" y="225"/>
                </a:cubicBezTo>
                <a:cubicBezTo>
                  <a:pt x="1183" y="219"/>
                  <a:pt x="1181" y="212"/>
                  <a:pt x="1181" y="206"/>
                </a:cubicBezTo>
                <a:cubicBezTo>
                  <a:pt x="1189" y="205"/>
                  <a:pt x="1197" y="203"/>
                  <a:pt x="1206" y="202"/>
                </a:cubicBezTo>
                <a:cubicBezTo>
                  <a:pt x="1207" y="208"/>
                  <a:pt x="1209" y="215"/>
                  <a:pt x="1211" y="222"/>
                </a:cubicBezTo>
                <a:close/>
                <a:moveTo>
                  <a:pt x="1203" y="182"/>
                </a:moveTo>
                <a:cubicBezTo>
                  <a:pt x="1211" y="181"/>
                  <a:pt x="1220" y="179"/>
                  <a:pt x="1229" y="178"/>
                </a:cubicBezTo>
                <a:cubicBezTo>
                  <a:pt x="1230" y="185"/>
                  <a:pt x="1232" y="192"/>
                  <a:pt x="1234" y="198"/>
                </a:cubicBezTo>
                <a:cubicBezTo>
                  <a:pt x="1225" y="199"/>
                  <a:pt x="1215" y="200"/>
                  <a:pt x="1206" y="202"/>
                </a:cubicBezTo>
                <a:cubicBezTo>
                  <a:pt x="1205" y="195"/>
                  <a:pt x="1204" y="188"/>
                  <a:pt x="1203" y="182"/>
                </a:cubicBezTo>
                <a:close/>
                <a:moveTo>
                  <a:pt x="1211" y="222"/>
                </a:moveTo>
                <a:cubicBezTo>
                  <a:pt x="1213" y="228"/>
                  <a:pt x="1215" y="234"/>
                  <a:pt x="1217" y="240"/>
                </a:cubicBezTo>
                <a:cubicBezTo>
                  <a:pt x="1207" y="240"/>
                  <a:pt x="1197" y="241"/>
                  <a:pt x="1188" y="242"/>
                </a:cubicBezTo>
                <a:cubicBezTo>
                  <a:pt x="1186" y="237"/>
                  <a:pt x="1185" y="231"/>
                  <a:pt x="1184" y="226"/>
                </a:cubicBezTo>
                <a:cubicBezTo>
                  <a:pt x="1193" y="224"/>
                  <a:pt x="1202" y="223"/>
                  <a:pt x="1211" y="222"/>
                </a:cubicBezTo>
                <a:close/>
                <a:moveTo>
                  <a:pt x="1187" y="242"/>
                </a:moveTo>
                <a:cubicBezTo>
                  <a:pt x="1178" y="243"/>
                  <a:pt x="1169" y="245"/>
                  <a:pt x="1161" y="246"/>
                </a:cubicBezTo>
                <a:cubicBezTo>
                  <a:pt x="1160" y="241"/>
                  <a:pt x="1159" y="235"/>
                  <a:pt x="1159" y="230"/>
                </a:cubicBezTo>
                <a:cubicBezTo>
                  <a:pt x="1167" y="229"/>
                  <a:pt x="1175" y="227"/>
                  <a:pt x="1184" y="226"/>
                </a:cubicBezTo>
                <a:cubicBezTo>
                  <a:pt x="1185" y="231"/>
                  <a:pt x="1186" y="237"/>
                  <a:pt x="1187" y="242"/>
                </a:cubicBezTo>
                <a:close/>
                <a:moveTo>
                  <a:pt x="1188" y="243"/>
                </a:moveTo>
                <a:cubicBezTo>
                  <a:pt x="1189" y="248"/>
                  <a:pt x="1191" y="254"/>
                  <a:pt x="1192" y="259"/>
                </a:cubicBezTo>
                <a:cubicBezTo>
                  <a:pt x="1183" y="260"/>
                  <a:pt x="1173" y="261"/>
                  <a:pt x="1164" y="262"/>
                </a:cubicBezTo>
                <a:cubicBezTo>
                  <a:pt x="1163" y="257"/>
                  <a:pt x="1162" y="251"/>
                  <a:pt x="1161" y="246"/>
                </a:cubicBezTo>
                <a:cubicBezTo>
                  <a:pt x="1170" y="245"/>
                  <a:pt x="1178" y="244"/>
                  <a:pt x="1188" y="243"/>
                </a:cubicBezTo>
                <a:close/>
                <a:moveTo>
                  <a:pt x="1292" y="408"/>
                </a:moveTo>
                <a:cubicBezTo>
                  <a:pt x="1284" y="410"/>
                  <a:pt x="1276" y="413"/>
                  <a:pt x="1265" y="416"/>
                </a:cubicBezTo>
                <a:cubicBezTo>
                  <a:pt x="1264" y="415"/>
                  <a:pt x="1263" y="414"/>
                  <a:pt x="1262" y="413"/>
                </a:cubicBezTo>
                <a:cubicBezTo>
                  <a:pt x="1262" y="413"/>
                  <a:pt x="1262" y="413"/>
                  <a:pt x="1262" y="413"/>
                </a:cubicBezTo>
                <a:cubicBezTo>
                  <a:pt x="1261" y="410"/>
                  <a:pt x="1260" y="406"/>
                  <a:pt x="1258" y="403"/>
                </a:cubicBezTo>
                <a:cubicBezTo>
                  <a:pt x="1259" y="403"/>
                  <a:pt x="1259" y="403"/>
                  <a:pt x="1259" y="403"/>
                </a:cubicBezTo>
                <a:cubicBezTo>
                  <a:pt x="1268" y="400"/>
                  <a:pt x="1276" y="398"/>
                  <a:pt x="1284" y="396"/>
                </a:cubicBezTo>
                <a:cubicBezTo>
                  <a:pt x="1287" y="398"/>
                  <a:pt x="1289" y="400"/>
                  <a:pt x="1291" y="402"/>
                </a:cubicBezTo>
                <a:cubicBezTo>
                  <a:pt x="1291" y="402"/>
                  <a:pt x="1291" y="402"/>
                  <a:pt x="1291" y="402"/>
                </a:cubicBezTo>
                <a:cubicBezTo>
                  <a:pt x="1292" y="404"/>
                  <a:pt x="1292" y="406"/>
                  <a:pt x="1292" y="408"/>
                </a:cubicBezTo>
                <a:close/>
                <a:moveTo>
                  <a:pt x="1217" y="1130"/>
                </a:moveTo>
                <a:cubicBezTo>
                  <a:pt x="1214" y="1127"/>
                  <a:pt x="1210" y="1124"/>
                  <a:pt x="1207" y="1122"/>
                </a:cubicBezTo>
                <a:cubicBezTo>
                  <a:pt x="1209" y="1114"/>
                  <a:pt x="1211" y="1106"/>
                  <a:pt x="1213" y="1099"/>
                </a:cubicBezTo>
                <a:cubicBezTo>
                  <a:pt x="1216" y="1101"/>
                  <a:pt x="1218" y="1103"/>
                  <a:pt x="1221" y="1105"/>
                </a:cubicBezTo>
                <a:cubicBezTo>
                  <a:pt x="1220" y="1113"/>
                  <a:pt x="1218" y="1122"/>
                  <a:pt x="1217" y="1130"/>
                </a:cubicBezTo>
                <a:close/>
                <a:moveTo>
                  <a:pt x="1222" y="1106"/>
                </a:moveTo>
                <a:cubicBezTo>
                  <a:pt x="1225" y="1108"/>
                  <a:pt x="1228" y="1111"/>
                  <a:pt x="1232" y="1114"/>
                </a:cubicBezTo>
                <a:cubicBezTo>
                  <a:pt x="1231" y="1123"/>
                  <a:pt x="1231" y="1132"/>
                  <a:pt x="1231" y="1141"/>
                </a:cubicBezTo>
                <a:cubicBezTo>
                  <a:pt x="1226" y="1137"/>
                  <a:pt x="1222" y="1134"/>
                  <a:pt x="1218" y="1130"/>
                </a:cubicBezTo>
                <a:cubicBezTo>
                  <a:pt x="1219" y="1122"/>
                  <a:pt x="1220" y="1114"/>
                  <a:pt x="1222" y="1106"/>
                </a:cubicBezTo>
                <a:close/>
                <a:moveTo>
                  <a:pt x="1072" y="1387"/>
                </a:moveTo>
                <a:cubicBezTo>
                  <a:pt x="1075" y="1389"/>
                  <a:pt x="1079" y="1391"/>
                  <a:pt x="1082" y="1393"/>
                </a:cubicBezTo>
                <a:cubicBezTo>
                  <a:pt x="1085" y="1395"/>
                  <a:pt x="1088" y="1396"/>
                  <a:pt x="1090" y="1398"/>
                </a:cubicBezTo>
                <a:cubicBezTo>
                  <a:pt x="1092" y="1408"/>
                  <a:pt x="1094" y="1419"/>
                  <a:pt x="1097" y="1429"/>
                </a:cubicBezTo>
                <a:cubicBezTo>
                  <a:pt x="1090" y="1424"/>
                  <a:pt x="1083" y="1420"/>
                  <a:pt x="1076" y="1416"/>
                </a:cubicBezTo>
                <a:cubicBezTo>
                  <a:pt x="1076" y="1415"/>
                  <a:pt x="1076" y="1415"/>
                  <a:pt x="1076" y="1415"/>
                </a:cubicBezTo>
                <a:cubicBezTo>
                  <a:pt x="1076" y="1415"/>
                  <a:pt x="1076" y="1415"/>
                  <a:pt x="1076" y="1415"/>
                </a:cubicBezTo>
                <a:cubicBezTo>
                  <a:pt x="1074" y="1406"/>
                  <a:pt x="1073" y="1396"/>
                  <a:pt x="1072" y="1387"/>
                </a:cubicBezTo>
                <a:close/>
                <a:moveTo>
                  <a:pt x="901" y="1494"/>
                </a:moveTo>
                <a:cubicBezTo>
                  <a:pt x="897" y="1492"/>
                  <a:pt x="892" y="1489"/>
                  <a:pt x="887" y="1487"/>
                </a:cubicBezTo>
                <a:cubicBezTo>
                  <a:pt x="887" y="1479"/>
                  <a:pt x="888" y="1472"/>
                  <a:pt x="888" y="1465"/>
                </a:cubicBezTo>
                <a:cubicBezTo>
                  <a:pt x="892" y="1467"/>
                  <a:pt x="897" y="1470"/>
                  <a:pt x="901" y="1472"/>
                </a:cubicBezTo>
                <a:cubicBezTo>
                  <a:pt x="901" y="1479"/>
                  <a:pt x="901" y="1487"/>
                  <a:pt x="901" y="1494"/>
                </a:cubicBezTo>
                <a:close/>
                <a:moveTo>
                  <a:pt x="901" y="1471"/>
                </a:moveTo>
                <a:cubicBezTo>
                  <a:pt x="897" y="1469"/>
                  <a:pt x="892" y="1466"/>
                  <a:pt x="888" y="1464"/>
                </a:cubicBezTo>
                <a:cubicBezTo>
                  <a:pt x="888" y="1457"/>
                  <a:pt x="888" y="1449"/>
                  <a:pt x="889" y="1442"/>
                </a:cubicBezTo>
                <a:cubicBezTo>
                  <a:pt x="893" y="1444"/>
                  <a:pt x="897" y="1447"/>
                  <a:pt x="902" y="1449"/>
                </a:cubicBezTo>
                <a:cubicBezTo>
                  <a:pt x="902" y="1456"/>
                  <a:pt x="901" y="1464"/>
                  <a:pt x="901" y="1471"/>
                </a:cubicBezTo>
                <a:close/>
                <a:moveTo>
                  <a:pt x="798" y="1458"/>
                </a:moveTo>
                <a:cubicBezTo>
                  <a:pt x="803" y="1461"/>
                  <a:pt x="808" y="1464"/>
                  <a:pt x="813" y="1467"/>
                </a:cubicBezTo>
                <a:cubicBezTo>
                  <a:pt x="813" y="1475"/>
                  <a:pt x="813" y="1483"/>
                  <a:pt x="814" y="1491"/>
                </a:cubicBezTo>
                <a:cubicBezTo>
                  <a:pt x="809" y="1488"/>
                  <a:pt x="804" y="1485"/>
                  <a:pt x="799" y="1482"/>
                </a:cubicBezTo>
                <a:cubicBezTo>
                  <a:pt x="799" y="1482"/>
                  <a:pt x="799" y="1482"/>
                  <a:pt x="799" y="1482"/>
                </a:cubicBezTo>
                <a:cubicBezTo>
                  <a:pt x="799" y="1474"/>
                  <a:pt x="798" y="1466"/>
                  <a:pt x="798" y="1458"/>
                </a:cubicBezTo>
                <a:close/>
                <a:moveTo>
                  <a:pt x="762" y="704"/>
                </a:moveTo>
                <a:cubicBezTo>
                  <a:pt x="754" y="688"/>
                  <a:pt x="749" y="672"/>
                  <a:pt x="745" y="657"/>
                </a:cubicBezTo>
                <a:cubicBezTo>
                  <a:pt x="761" y="670"/>
                  <a:pt x="774" y="691"/>
                  <a:pt x="784" y="719"/>
                </a:cubicBezTo>
                <a:cubicBezTo>
                  <a:pt x="782" y="724"/>
                  <a:pt x="781" y="728"/>
                  <a:pt x="779" y="732"/>
                </a:cubicBezTo>
                <a:cubicBezTo>
                  <a:pt x="774" y="738"/>
                  <a:pt x="770" y="744"/>
                  <a:pt x="766" y="749"/>
                </a:cubicBezTo>
                <a:cubicBezTo>
                  <a:pt x="766" y="749"/>
                  <a:pt x="766" y="750"/>
                  <a:pt x="766" y="750"/>
                </a:cubicBezTo>
                <a:cubicBezTo>
                  <a:pt x="763" y="741"/>
                  <a:pt x="760" y="732"/>
                  <a:pt x="757" y="724"/>
                </a:cubicBezTo>
                <a:cubicBezTo>
                  <a:pt x="759" y="718"/>
                  <a:pt x="761" y="711"/>
                  <a:pt x="762" y="704"/>
                </a:cubicBezTo>
                <a:cubicBezTo>
                  <a:pt x="762" y="704"/>
                  <a:pt x="762" y="704"/>
                  <a:pt x="762" y="704"/>
                </a:cubicBezTo>
                <a:close/>
                <a:moveTo>
                  <a:pt x="653" y="643"/>
                </a:moveTo>
                <a:cubicBezTo>
                  <a:pt x="652" y="643"/>
                  <a:pt x="650" y="644"/>
                  <a:pt x="649" y="644"/>
                </a:cubicBezTo>
                <a:cubicBezTo>
                  <a:pt x="654" y="642"/>
                  <a:pt x="658" y="639"/>
                  <a:pt x="662" y="637"/>
                </a:cubicBezTo>
                <a:cubicBezTo>
                  <a:pt x="662" y="637"/>
                  <a:pt x="662" y="637"/>
                  <a:pt x="662" y="637"/>
                </a:cubicBezTo>
                <a:cubicBezTo>
                  <a:pt x="659" y="639"/>
                  <a:pt x="656" y="641"/>
                  <a:pt x="653" y="643"/>
                </a:cubicBezTo>
                <a:close/>
                <a:moveTo>
                  <a:pt x="662" y="638"/>
                </a:moveTo>
                <a:cubicBezTo>
                  <a:pt x="662" y="638"/>
                  <a:pt x="662" y="639"/>
                  <a:pt x="662" y="639"/>
                </a:cubicBezTo>
                <a:cubicBezTo>
                  <a:pt x="660" y="640"/>
                  <a:pt x="658" y="641"/>
                  <a:pt x="656" y="641"/>
                </a:cubicBezTo>
                <a:cubicBezTo>
                  <a:pt x="658" y="640"/>
                  <a:pt x="660" y="639"/>
                  <a:pt x="662" y="638"/>
                </a:cubicBezTo>
                <a:close/>
                <a:moveTo>
                  <a:pt x="662" y="638"/>
                </a:moveTo>
                <a:cubicBezTo>
                  <a:pt x="667" y="635"/>
                  <a:pt x="672" y="633"/>
                  <a:pt x="676" y="630"/>
                </a:cubicBezTo>
                <a:cubicBezTo>
                  <a:pt x="680" y="629"/>
                  <a:pt x="683" y="628"/>
                  <a:pt x="686" y="627"/>
                </a:cubicBezTo>
                <a:cubicBezTo>
                  <a:pt x="686" y="628"/>
                  <a:pt x="685" y="630"/>
                  <a:pt x="685" y="632"/>
                </a:cubicBezTo>
                <a:cubicBezTo>
                  <a:pt x="678" y="634"/>
                  <a:pt x="670" y="636"/>
                  <a:pt x="662" y="639"/>
                </a:cubicBezTo>
                <a:cubicBezTo>
                  <a:pt x="662" y="639"/>
                  <a:pt x="662" y="638"/>
                  <a:pt x="662" y="638"/>
                </a:cubicBezTo>
                <a:close/>
                <a:moveTo>
                  <a:pt x="778" y="568"/>
                </a:moveTo>
                <a:cubicBezTo>
                  <a:pt x="779" y="568"/>
                  <a:pt x="779" y="568"/>
                  <a:pt x="779" y="568"/>
                </a:cubicBezTo>
                <a:cubicBezTo>
                  <a:pt x="783" y="566"/>
                  <a:pt x="786" y="564"/>
                  <a:pt x="790" y="562"/>
                </a:cubicBezTo>
                <a:cubicBezTo>
                  <a:pt x="790" y="564"/>
                  <a:pt x="790" y="565"/>
                  <a:pt x="790" y="566"/>
                </a:cubicBezTo>
                <a:cubicBezTo>
                  <a:pt x="782" y="570"/>
                  <a:pt x="773" y="573"/>
                  <a:pt x="764" y="577"/>
                </a:cubicBezTo>
                <a:cubicBezTo>
                  <a:pt x="764" y="576"/>
                  <a:pt x="764" y="575"/>
                  <a:pt x="764" y="574"/>
                </a:cubicBezTo>
                <a:cubicBezTo>
                  <a:pt x="769" y="572"/>
                  <a:pt x="773" y="570"/>
                  <a:pt x="778" y="568"/>
                </a:cubicBezTo>
                <a:close/>
                <a:moveTo>
                  <a:pt x="764" y="574"/>
                </a:moveTo>
                <a:cubicBezTo>
                  <a:pt x="764" y="572"/>
                  <a:pt x="764" y="571"/>
                  <a:pt x="765" y="569"/>
                </a:cubicBezTo>
                <a:cubicBezTo>
                  <a:pt x="774" y="565"/>
                  <a:pt x="783" y="561"/>
                  <a:pt x="790" y="558"/>
                </a:cubicBezTo>
                <a:cubicBezTo>
                  <a:pt x="790" y="559"/>
                  <a:pt x="790" y="561"/>
                  <a:pt x="790" y="562"/>
                </a:cubicBezTo>
                <a:cubicBezTo>
                  <a:pt x="786" y="564"/>
                  <a:pt x="782" y="565"/>
                  <a:pt x="778" y="567"/>
                </a:cubicBezTo>
                <a:cubicBezTo>
                  <a:pt x="778" y="567"/>
                  <a:pt x="778" y="567"/>
                  <a:pt x="778" y="567"/>
                </a:cubicBezTo>
                <a:cubicBezTo>
                  <a:pt x="773" y="570"/>
                  <a:pt x="769" y="572"/>
                  <a:pt x="764" y="574"/>
                </a:cubicBezTo>
                <a:close/>
                <a:moveTo>
                  <a:pt x="790" y="567"/>
                </a:moveTo>
                <a:cubicBezTo>
                  <a:pt x="790" y="568"/>
                  <a:pt x="791" y="569"/>
                  <a:pt x="791" y="571"/>
                </a:cubicBezTo>
                <a:cubicBezTo>
                  <a:pt x="782" y="574"/>
                  <a:pt x="773" y="577"/>
                  <a:pt x="764" y="581"/>
                </a:cubicBezTo>
                <a:cubicBezTo>
                  <a:pt x="764" y="580"/>
                  <a:pt x="764" y="579"/>
                  <a:pt x="764" y="578"/>
                </a:cubicBezTo>
                <a:cubicBezTo>
                  <a:pt x="773" y="574"/>
                  <a:pt x="782" y="570"/>
                  <a:pt x="790" y="567"/>
                </a:cubicBezTo>
                <a:close/>
                <a:moveTo>
                  <a:pt x="791" y="571"/>
                </a:moveTo>
                <a:cubicBezTo>
                  <a:pt x="791" y="573"/>
                  <a:pt x="791" y="575"/>
                  <a:pt x="791" y="576"/>
                </a:cubicBezTo>
                <a:cubicBezTo>
                  <a:pt x="783" y="579"/>
                  <a:pt x="773" y="581"/>
                  <a:pt x="764" y="585"/>
                </a:cubicBezTo>
                <a:cubicBezTo>
                  <a:pt x="764" y="584"/>
                  <a:pt x="764" y="582"/>
                  <a:pt x="764" y="581"/>
                </a:cubicBezTo>
                <a:cubicBezTo>
                  <a:pt x="773" y="577"/>
                  <a:pt x="782" y="574"/>
                  <a:pt x="791" y="571"/>
                </a:cubicBezTo>
                <a:close/>
                <a:moveTo>
                  <a:pt x="955" y="1453"/>
                </a:moveTo>
                <a:cubicBezTo>
                  <a:pt x="951" y="1451"/>
                  <a:pt x="948" y="1449"/>
                  <a:pt x="944" y="1447"/>
                </a:cubicBezTo>
                <a:cubicBezTo>
                  <a:pt x="944" y="1440"/>
                  <a:pt x="944" y="1433"/>
                  <a:pt x="945" y="1425"/>
                </a:cubicBezTo>
                <a:cubicBezTo>
                  <a:pt x="948" y="1427"/>
                  <a:pt x="952" y="1429"/>
                  <a:pt x="955" y="1431"/>
                </a:cubicBezTo>
                <a:cubicBezTo>
                  <a:pt x="955" y="1438"/>
                  <a:pt x="955" y="1445"/>
                  <a:pt x="955" y="1453"/>
                </a:cubicBezTo>
                <a:close/>
                <a:moveTo>
                  <a:pt x="944" y="1470"/>
                </a:moveTo>
                <a:cubicBezTo>
                  <a:pt x="939" y="1468"/>
                  <a:pt x="934" y="1465"/>
                  <a:pt x="930" y="1463"/>
                </a:cubicBezTo>
                <a:cubicBezTo>
                  <a:pt x="930" y="1456"/>
                  <a:pt x="930" y="1448"/>
                  <a:pt x="930" y="1441"/>
                </a:cubicBezTo>
                <a:cubicBezTo>
                  <a:pt x="934" y="1443"/>
                  <a:pt x="939" y="1445"/>
                  <a:pt x="944" y="1448"/>
                </a:cubicBezTo>
                <a:cubicBezTo>
                  <a:pt x="943" y="1455"/>
                  <a:pt x="943" y="1463"/>
                  <a:pt x="944" y="1470"/>
                </a:cubicBezTo>
                <a:close/>
                <a:moveTo>
                  <a:pt x="944" y="1447"/>
                </a:moveTo>
                <a:cubicBezTo>
                  <a:pt x="939" y="1445"/>
                  <a:pt x="934" y="1443"/>
                  <a:pt x="930" y="1440"/>
                </a:cubicBezTo>
                <a:cubicBezTo>
                  <a:pt x="930" y="1433"/>
                  <a:pt x="931" y="1426"/>
                  <a:pt x="931" y="1419"/>
                </a:cubicBezTo>
                <a:cubicBezTo>
                  <a:pt x="935" y="1421"/>
                  <a:pt x="940" y="1423"/>
                  <a:pt x="944" y="1425"/>
                </a:cubicBezTo>
                <a:cubicBezTo>
                  <a:pt x="944" y="1425"/>
                  <a:pt x="944" y="1425"/>
                  <a:pt x="944" y="1425"/>
                </a:cubicBezTo>
                <a:cubicBezTo>
                  <a:pt x="944" y="1432"/>
                  <a:pt x="944" y="1440"/>
                  <a:pt x="944" y="1447"/>
                </a:cubicBezTo>
                <a:close/>
                <a:moveTo>
                  <a:pt x="813" y="1467"/>
                </a:moveTo>
                <a:cubicBezTo>
                  <a:pt x="808" y="1464"/>
                  <a:pt x="803" y="1461"/>
                  <a:pt x="798" y="1458"/>
                </a:cubicBezTo>
                <a:cubicBezTo>
                  <a:pt x="798" y="1450"/>
                  <a:pt x="797" y="1442"/>
                  <a:pt x="797" y="1434"/>
                </a:cubicBezTo>
                <a:cubicBezTo>
                  <a:pt x="802" y="1438"/>
                  <a:pt x="808" y="1441"/>
                  <a:pt x="813" y="1444"/>
                </a:cubicBezTo>
                <a:cubicBezTo>
                  <a:pt x="813" y="1452"/>
                  <a:pt x="813" y="1459"/>
                  <a:pt x="813" y="1467"/>
                </a:cubicBezTo>
                <a:close/>
                <a:moveTo>
                  <a:pt x="813" y="1421"/>
                </a:moveTo>
                <a:cubicBezTo>
                  <a:pt x="818" y="1424"/>
                  <a:pt x="823" y="1427"/>
                  <a:pt x="828" y="1431"/>
                </a:cubicBezTo>
                <a:cubicBezTo>
                  <a:pt x="828" y="1438"/>
                  <a:pt x="828" y="1445"/>
                  <a:pt x="828" y="1453"/>
                </a:cubicBezTo>
                <a:cubicBezTo>
                  <a:pt x="823" y="1450"/>
                  <a:pt x="818" y="1447"/>
                  <a:pt x="813" y="1444"/>
                </a:cubicBezTo>
                <a:cubicBezTo>
                  <a:pt x="813" y="1436"/>
                  <a:pt x="813" y="1429"/>
                  <a:pt x="813" y="1421"/>
                </a:cubicBezTo>
                <a:close/>
                <a:moveTo>
                  <a:pt x="643" y="886"/>
                </a:moveTo>
                <a:cubicBezTo>
                  <a:pt x="644" y="885"/>
                  <a:pt x="645" y="885"/>
                  <a:pt x="646" y="884"/>
                </a:cubicBezTo>
                <a:cubicBezTo>
                  <a:pt x="645" y="885"/>
                  <a:pt x="644" y="886"/>
                  <a:pt x="643" y="886"/>
                </a:cubicBezTo>
                <a:cubicBezTo>
                  <a:pt x="642" y="887"/>
                  <a:pt x="641" y="888"/>
                  <a:pt x="639" y="889"/>
                </a:cubicBezTo>
                <a:cubicBezTo>
                  <a:pt x="640" y="888"/>
                  <a:pt x="642" y="887"/>
                  <a:pt x="643" y="886"/>
                </a:cubicBezTo>
                <a:close/>
                <a:moveTo>
                  <a:pt x="641" y="887"/>
                </a:moveTo>
                <a:cubicBezTo>
                  <a:pt x="641" y="887"/>
                  <a:pt x="642" y="886"/>
                  <a:pt x="643" y="886"/>
                </a:cubicBezTo>
                <a:cubicBezTo>
                  <a:pt x="643" y="886"/>
                  <a:pt x="643" y="886"/>
                  <a:pt x="642" y="886"/>
                </a:cubicBezTo>
                <a:cubicBezTo>
                  <a:pt x="642" y="886"/>
                  <a:pt x="641" y="887"/>
                  <a:pt x="641" y="887"/>
                </a:cubicBezTo>
                <a:close/>
                <a:moveTo>
                  <a:pt x="745" y="778"/>
                </a:moveTo>
                <a:cubicBezTo>
                  <a:pt x="745" y="779"/>
                  <a:pt x="745" y="779"/>
                  <a:pt x="745" y="779"/>
                </a:cubicBezTo>
                <a:cubicBezTo>
                  <a:pt x="744" y="781"/>
                  <a:pt x="742" y="783"/>
                  <a:pt x="741" y="785"/>
                </a:cubicBezTo>
                <a:cubicBezTo>
                  <a:pt x="740" y="787"/>
                  <a:pt x="740" y="789"/>
                  <a:pt x="739" y="790"/>
                </a:cubicBezTo>
                <a:cubicBezTo>
                  <a:pt x="734" y="794"/>
                  <a:pt x="730" y="798"/>
                  <a:pt x="727" y="802"/>
                </a:cubicBezTo>
                <a:cubicBezTo>
                  <a:pt x="729" y="796"/>
                  <a:pt x="733" y="791"/>
                  <a:pt x="736" y="786"/>
                </a:cubicBezTo>
                <a:cubicBezTo>
                  <a:pt x="739" y="783"/>
                  <a:pt x="742" y="780"/>
                  <a:pt x="745" y="778"/>
                </a:cubicBezTo>
                <a:close/>
                <a:moveTo>
                  <a:pt x="738" y="783"/>
                </a:moveTo>
                <a:cubicBezTo>
                  <a:pt x="740" y="781"/>
                  <a:pt x="742" y="778"/>
                  <a:pt x="744" y="776"/>
                </a:cubicBezTo>
                <a:cubicBezTo>
                  <a:pt x="744" y="776"/>
                  <a:pt x="744" y="777"/>
                  <a:pt x="744" y="777"/>
                </a:cubicBezTo>
                <a:cubicBezTo>
                  <a:pt x="742" y="779"/>
                  <a:pt x="740" y="781"/>
                  <a:pt x="738" y="783"/>
                </a:cubicBezTo>
                <a:close/>
                <a:moveTo>
                  <a:pt x="792" y="687"/>
                </a:moveTo>
                <a:cubicBezTo>
                  <a:pt x="786" y="675"/>
                  <a:pt x="781" y="664"/>
                  <a:pt x="777" y="652"/>
                </a:cubicBezTo>
                <a:cubicBezTo>
                  <a:pt x="789" y="664"/>
                  <a:pt x="798" y="679"/>
                  <a:pt x="806" y="699"/>
                </a:cubicBezTo>
                <a:cubicBezTo>
                  <a:pt x="803" y="702"/>
                  <a:pt x="801" y="705"/>
                  <a:pt x="798" y="709"/>
                </a:cubicBezTo>
                <a:cubicBezTo>
                  <a:pt x="794" y="713"/>
                  <a:pt x="790" y="718"/>
                  <a:pt x="786" y="723"/>
                </a:cubicBezTo>
                <a:cubicBezTo>
                  <a:pt x="785" y="722"/>
                  <a:pt x="785" y="721"/>
                  <a:pt x="784" y="719"/>
                </a:cubicBezTo>
                <a:cubicBezTo>
                  <a:pt x="788" y="709"/>
                  <a:pt x="790" y="698"/>
                  <a:pt x="792" y="687"/>
                </a:cubicBezTo>
                <a:cubicBezTo>
                  <a:pt x="792" y="687"/>
                  <a:pt x="792" y="687"/>
                  <a:pt x="792" y="687"/>
                </a:cubicBezTo>
                <a:close/>
                <a:moveTo>
                  <a:pt x="715" y="612"/>
                </a:moveTo>
                <a:cubicBezTo>
                  <a:pt x="714" y="612"/>
                  <a:pt x="713" y="612"/>
                  <a:pt x="712" y="613"/>
                </a:cubicBezTo>
                <a:cubicBezTo>
                  <a:pt x="712" y="612"/>
                  <a:pt x="712" y="611"/>
                  <a:pt x="712" y="610"/>
                </a:cubicBezTo>
                <a:cubicBezTo>
                  <a:pt x="721" y="606"/>
                  <a:pt x="729" y="603"/>
                  <a:pt x="737" y="600"/>
                </a:cubicBezTo>
                <a:cubicBezTo>
                  <a:pt x="737" y="601"/>
                  <a:pt x="737" y="602"/>
                  <a:pt x="737" y="604"/>
                </a:cubicBezTo>
                <a:cubicBezTo>
                  <a:pt x="730" y="606"/>
                  <a:pt x="722" y="609"/>
                  <a:pt x="715" y="612"/>
                </a:cubicBezTo>
                <a:close/>
                <a:moveTo>
                  <a:pt x="737" y="604"/>
                </a:moveTo>
                <a:cubicBezTo>
                  <a:pt x="737" y="605"/>
                  <a:pt x="737" y="605"/>
                  <a:pt x="737" y="606"/>
                </a:cubicBezTo>
                <a:cubicBezTo>
                  <a:pt x="732" y="607"/>
                  <a:pt x="726" y="608"/>
                  <a:pt x="720" y="610"/>
                </a:cubicBezTo>
                <a:cubicBezTo>
                  <a:pt x="726" y="608"/>
                  <a:pt x="732" y="606"/>
                  <a:pt x="737" y="604"/>
                </a:cubicBezTo>
                <a:close/>
                <a:moveTo>
                  <a:pt x="715" y="612"/>
                </a:moveTo>
                <a:cubicBezTo>
                  <a:pt x="722" y="610"/>
                  <a:pt x="730" y="608"/>
                  <a:pt x="737" y="607"/>
                </a:cubicBezTo>
                <a:cubicBezTo>
                  <a:pt x="737" y="609"/>
                  <a:pt x="737" y="612"/>
                  <a:pt x="737" y="615"/>
                </a:cubicBezTo>
                <a:cubicBezTo>
                  <a:pt x="729" y="616"/>
                  <a:pt x="721" y="617"/>
                  <a:pt x="712" y="619"/>
                </a:cubicBezTo>
                <a:cubicBezTo>
                  <a:pt x="712" y="617"/>
                  <a:pt x="712" y="615"/>
                  <a:pt x="712" y="613"/>
                </a:cubicBezTo>
                <a:cubicBezTo>
                  <a:pt x="713" y="613"/>
                  <a:pt x="714" y="613"/>
                  <a:pt x="715" y="612"/>
                </a:cubicBezTo>
                <a:close/>
                <a:moveTo>
                  <a:pt x="712" y="613"/>
                </a:moveTo>
                <a:cubicBezTo>
                  <a:pt x="706" y="614"/>
                  <a:pt x="701" y="616"/>
                  <a:pt x="696" y="619"/>
                </a:cubicBezTo>
                <a:cubicBezTo>
                  <a:pt x="701" y="616"/>
                  <a:pt x="707" y="613"/>
                  <a:pt x="712" y="611"/>
                </a:cubicBezTo>
                <a:cubicBezTo>
                  <a:pt x="712" y="611"/>
                  <a:pt x="712" y="612"/>
                  <a:pt x="712" y="613"/>
                </a:cubicBezTo>
                <a:close/>
                <a:moveTo>
                  <a:pt x="737" y="616"/>
                </a:moveTo>
                <a:cubicBezTo>
                  <a:pt x="737" y="620"/>
                  <a:pt x="738" y="625"/>
                  <a:pt x="739" y="630"/>
                </a:cubicBezTo>
                <a:cubicBezTo>
                  <a:pt x="732" y="628"/>
                  <a:pt x="725" y="628"/>
                  <a:pt x="718" y="628"/>
                </a:cubicBezTo>
                <a:cubicBezTo>
                  <a:pt x="716" y="628"/>
                  <a:pt x="713" y="628"/>
                  <a:pt x="711" y="628"/>
                </a:cubicBezTo>
                <a:cubicBezTo>
                  <a:pt x="711" y="625"/>
                  <a:pt x="711" y="622"/>
                  <a:pt x="711" y="619"/>
                </a:cubicBezTo>
                <a:cubicBezTo>
                  <a:pt x="720" y="617"/>
                  <a:pt x="729" y="616"/>
                  <a:pt x="737" y="616"/>
                </a:cubicBezTo>
                <a:close/>
                <a:moveTo>
                  <a:pt x="995" y="1402"/>
                </a:moveTo>
                <a:cubicBezTo>
                  <a:pt x="991" y="1401"/>
                  <a:pt x="987" y="1399"/>
                  <a:pt x="983" y="1397"/>
                </a:cubicBezTo>
                <a:cubicBezTo>
                  <a:pt x="983" y="1390"/>
                  <a:pt x="984" y="1382"/>
                  <a:pt x="984" y="1375"/>
                </a:cubicBezTo>
                <a:cubicBezTo>
                  <a:pt x="988" y="1377"/>
                  <a:pt x="992" y="1379"/>
                  <a:pt x="996" y="1381"/>
                </a:cubicBezTo>
                <a:cubicBezTo>
                  <a:pt x="996" y="1388"/>
                  <a:pt x="995" y="1395"/>
                  <a:pt x="995" y="1402"/>
                </a:cubicBezTo>
                <a:close/>
                <a:moveTo>
                  <a:pt x="996" y="1425"/>
                </a:moveTo>
                <a:cubicBezTo>
                  <a:pt x="991" y="1424"/>
                  <a:pt x="987" y="1422"/>
                  <a:pt x="983" y="1420"/>
                </a:cubicBezTo>
                <a:cubicBezTo>
                  <a:pt x="983" y="1412"/>
                  <a:pt x="983" y="1405"/>
                  <a:pt x="983" y="1397"/>
                </a:cubicBezTo>
                <a:cubicBezTo>
                  <a:pt x="987" y="1399"/>
                  <a:pt x="991" y="1401"/>
                  <a:pt x="995" y="1403"/>
                </a:cubicBezTo>
                <a:cubicBezTo>
                  <a:pt x="995" y="1410"/>
                  <a:pt x="995" y="1418"/>
                  <a:pt x="996" y="1425"/>
                </a:cubicBezTo>
                <a:close/>
                <a:moveTo>
                  <a:pt x="664" y="874"/>
                </a:moveTo>
                <a:cubicBezTo>
                  <a:pt x="664" y="874"/>
                  <a:pt x="664" y="874"/>
                  <a:pt x="664" y="874"/>
                </a:cubicBezTo>
                <a:cubicBezTo>
                  <a:pt x="664" y="874"/>
                  <a:pt x="664" y="874"/>
                  <a:pt x="664" y="874"/>
                </a:cubicBezTo>
                <a:cubicBezTo>
                  <a:pt x="663" y="875"/>
                  <a:pt x="663" y="875"/>
                  <a:pt x="663" y="876"/>
                </a:cubicBezTo>
                <a:cubicBezTo>
                  <a:pt x="658" y="879"/>
                  <a:pt x="654" y="881"/>
                  <a:pt x="650" y="884"/>
                </a:cubicBezTo>
                <a:cubicBezTo>
                  <a:pt x="650" y="883"/>
                  <a:pt x="651" y="883"/>
                  <a:pt x="651" y="883"/>
                </a:cubicBezTo>
                <a:cubicBezTo>
                  <a:pt x="651" y="883"/>
                  <a:pt x="651" y="883"/>
                  <a:pt x="651" y="883"/>
                </a:cubicBezTo>
                <a:cubicBezTo>
                  <a:pt x="655" y="880"/>
                  <a:pt x="660" y="877"/>
                  <a:pt x="664" y="874"/>
                </a:cubicBezTo>
                <a:close/>
                <a:moveTo>
                  <a:pt x="652" y="882"/>
                </a:moveTo>
                <a:cubicBezTo>
                  <a:pt x="652" y="881"/>
                  <a:pt x="653" y="881"/>
                  <a:pt x="653" y="881"/>
                </a:cubicBezTo>
                <a:cubicBezTo>
                  <a:pt x="656" y="879"/>
                  <a:pt x="659" y="877"/>
                  <a:pt x="662" y="875"/>
                </a:cubicBezTo>
                <a:cubicBezTo>
                  <a:pt x="659" y="877"/>
                  <a:pt x="656" y="879"/>
                  <a:pt x="652" y="882"/>
                </a:cubicBezTo>
                <a:close/>
                <a:moveTo>
                  <a:pt x="686" y="853"/>
                </a:moveTo>
                <a:cubicBezTo>
                  <a:pt x="689" y="851"/>
                  <a:pt x="691" y="849"/>
                  <a:pt x="694" y="847"/>
                </a:cubicBezTo>
                <a:cubicBezTo>
                  <a:pt x="694" y="848"/>
                  <a:pt x="693" y="849"/>
                  <a:pt x="693" y="850"/>
                </a:cubicBezTo>
                <a:cubicBezTo>
                  <a:pt x="690" y="852"/>
                  <a:pt x="687" y="854"/>
                  <a:pt x="684" y="856"/>
                </a:cubicBezTo>
                <a:cubicBezTo>
                  <a:pt x="685" y="855"/>
                  <a:pt x="685" y="854"/>
                  <a:pt x="686" y="853"/>
                </a:cubicBezTo>
                <a:close/>
                <a:moveTo>
                  <a:pt x="686" y="852"/>
                </a:moveTo>
                <a:cubicBezTo>
                  <a:pt x="685" y="853"/>
                  <a:pt x="684" y="853"/>
                  <a:pt x="683" y="854"/>
                </a:cubicBezTo>
                <a:cubicBezTo>
                  <a:pt x="684" y="853"/>
                  <a:pt x="685" y="852"/>
                  <a:pt x="686" y="852"/>
                </a:cubicBezTo>
                <a:cubicBezTo>
                  <a:pt x="686" y="852"/>
                  <a:pt x="686" y="852"/>
                  <a:pt x="686" y="852"/>
                </a:cubicBezTo>
                <a:close/>
                <a:moveTo>
                  <a:pt x="820" y="681"/>
                </a:moveTo>
                <a:cubicBezTo>
                  <a:pt x="822" y="679"/>
                  <a:pt x="824" y="676"/>
                  <a:pt x="825" y="674"/>
                </a:cubicBezTo>
                <a:cubicBezTo>
                  <a:pt x="826" y="675"/>
                  <a:pt x="826" y="675"/>
                  <a:pt x="826" y="675"/>
                </a:cubicBezTo>
                <a:cubicBezTo>
                  <a:pt x="825" y="676"/>
                  <a:pt x="825" y="676"/>
                  <a:pt x="825" y="676"/>
                </a:cubicBezTo>
                <a:cubicBezTo>
                  <a:pt x="824" y="678"/>
                  <a:pt x="823" y="679"/>
                  <a:pt x="822" y="681"/>
                </a:cubicBezTo>
                <a:cubicBezTo>
                  <a:pt x="821" y="682"/>
                  <a:pt x="821" y="683"/>
                  <a:pt x="820" y="683"/>
                </a:cubicBezTo>
                <a:cubicBezTo>
                  <a:pt x="820" y="682"/>
                  <a:pt x="820" y="681"/>
                  <a:pt x="820" y="681"/>
                </a:cubicBezTo>
                <a:close/>
                <a:moveTo>
                  <a:pt x="822" y="670"/>
                </a:moveTo>
                <a:cubicBezTo>
                  <a:pt x="819" y="666"/>
                  <a:pt x="817" y="661"/>
                  <a:pt x="815" y="656"/>
                </a:cubicBezTo>
                <a:cubicBezTo>
                  <a:pt x="819" y="662"/>
                  <a:pt x="822" y="668"/>
                  <a:pt x="825" y="674"/>
                </a:cubicBezTo>
                <a:cubicBezTo>
                  <a:pt x="824" y="676"/>
                  <a:pt x="822" y="678"/>
                  <a:pt x="821" y="680"/>
                </a:cubicBezTo>
                <a:cubicBezTo>
                  <a:pt x="821" y="677"/>
                  <a:pt x="822" y="674"/>
                  <a:pt x="822" y="671"/>
                </a:cubicBezTo>
                <a:cubicBezTo>
                  <a:pt x="822" y="670"/>
                  <a:pt x="822" y="670"/>
                  <a:pt x="822" y="670"/>
                </a:cubicBezTo>
                <a:close/>
                <a:moveTo>
                  <a:pt x="1053" y="1353"/>
                </a:moveTo>
                <a:cubicBezTo>
                  <a:pt x="1048" y="1351"/>
                  <a:pt x="1044" y="1349"/>
                  <a:pt x="1039" y="1348"/>
                </a:cubicBezTo>
                <a:cubicBezTo>
                  <a:pt x="1039" y="1339"/>
                  <a:pt x="1040" y="1331"/>
                  <a:pt x="1040" y="1323"/>
                </a:cubicBezTo>
                <a:cubicBezTo>
                  <a:pt x="1045" y="1325"/>
                  <a:pt x="1049" y="1327"/>
                  <a:pt x="1053" y="1328"/>
                </a:cubicBezTo>
                <a:cubicBezTo>
                  <a:pt x="1053" y="1336"/>
                  <a:pt x="1053" y="1345"/>
                  <a:pt x="1053" y="1353"/>
                </a:cubicBezTo>
                <a:close/>
                <a:moveTo>
                  <a:pt x="1038" y="1372"/>
                </a:moveTo>
                <a:cubicBezTo>
                  <a:pt x="1033" y="1370"/>
                  <a:pt x="1029" y="1369"/>
                  <a:pt x="1024" y="1367"/>
                </a:cubicBezTo>
                <a:cubicBezTo>
                  <a:pt x="1024" y="1359"/>
                  <a:pt x="1025" y="1351"/>
                  <a:pt x="1025" y="1343"/>
                </a:cubicBezTo>
                <a:cubicBezTo>
                  <a:pt x="1030" y="1345"/>
                  <a:pt x="1034" y="1346"/>
                  <a:pt x="1038" y="1348"/>
                </a:cubicBezTo>
                <a:cubicBezTo>
                  <a:pt x="1038" y="1356"/>
                  <a:pt x="1038" y="1364"/>
                  <a:pt x="1038" y="1372"/>
                </a:cubicBezTo>
                <a:close/>
                <a:moveTo>
                  <a:pt x="812" y="1303"/>
                </a:moveTo>
                <a:cubicBezTo>
                  <a:pt x="812" y="1311"/>
                  <a:pt x="812" y="1318"/>
                  <a:pt x="812" y="1326"/>
                </a:cubicBezTo>
                <a:cubicBezTo>
                  <a:pt x="806" y="1322"/>
                  <a:pt x="800" y="1318"/>
                  <a:pt x="795" y="1314"/>
                </a:cubicBezTo>
                <a:cubicBezTo>
                  <a:pt x="794" y="1306"/>
                  <a:pt x="794" y="1298"/>
                  <a:pt x="794" y="1290"/>
                </a:cubicBezTo>
                <a:cubicBezTo>
                  <a:pt x="800" y="1295"/>
                  <a:pt x="806" y="1299"/>
                  <a:pt x="812" y="1303"/>
                </a:cubicBezTo>
                <a:close/>
                <a:moveTo>
                  <a:pt x="794" y="1290"/>
                </a:moveTo>
                <a:cubicBezTo>
                  <a:pt x="794" y="1287"/>
                  <a:pt x="794" y="1284"/>
                  <a:pt x="794" y="1280"/>
                </a:cubicBezTo>
                <a:cubicBezTo>
                  <a:pt x="794" y="1276"/>
                  <a:pt x="794" y="1271"/>
                  <a:pt x="794" y="1266"/>
                </a:cubicBezTo>
                <a:cubicBezTo>
                  <a:pt x="800" y="1270"/>
                  <a:pt x="806" y="1275"/>
                  <a:pt x="812" y="1279"/>
                </a:cubicBezTo>
                <a:cubicBezTo>
                  <a:pt x="812" y="1287"/>
                  <a:pt x="812" y="1295"/>
                  <a:pt x="812" y="1302"/>
                </a:cubicBezTo>
                <a:cubicBezTo>
                  <a:pt x="806" y="1298"/>
                  <a:pt x="800" y="1294"/>
                  <a:pt x="794" y="1290"/>
                </a:cubicBezTo>
                <a:close/>
                <a:moveTo>
                  <a:pt x="812" y="1327"/>
                </a:moveTo>
                <a:cubicBezTo>
                  <a:pt x="812" y="1334"/>
                  <a:pt x="812" y="1342"/>
                  <a:pt x="812" y="1350"/>
                </a:cubicBezTo>
                <a:cubicBezTo>
                  <a:pt x="806" y="1346"/>
                  <a:pt x="801" y="1343"/>
                  <a:pt x="795" y="1339"/>
                </a:cubicBezTo>
                <a:cubicBezTo>
                  <a:pt x="795" y="1331"/>
                  <a:pt x="795" y="1323"/>
                  <a:pt x="795" y="1315"/>
                </a:cubicBezTo>
                <a:cubicBezTo>
                  <a:pt x="800" y="1319"/>
                  <a:pt x="806" y="1323"/>
                  <a:pt x="812" y="1327"/>
                </a:cubicBezTo>
                <a:close/>
                <a:moveTo>
                  <a:pt x="812" y="1351"/>
                </a:moveTo>
                <a:cubicBezTo>
                  <a:pt x="812" y="1358"/>
                  <a:pt x="812" y="1366"/>
                  <a:pt x="812" y="1373"/>
                </a:cubicBezTo>
                <a:cubicBezTo>
                  <a:pt x="807" y="1370"/>
                  <a:pt x="801" y="1366"/>
                  <a:pt x="795" y="1362"/>
                </a:cubicBezTo>
                <a:cubicBezTo>
                  <a:pt x="795" y="1355"/>
                  <a:pt x="795" y="1347"/>
                  <a:pt x="795" y="1339"/>
                </a:cubicBezTo>
                <a:cubicBezTo>
                  <a:pt x="801" y="1343"/>
                  <a:pt x="806" y="1347"/>
                  <a:pt x="812" y="1351"/>
                </a:cubicBezTo>
                <a:close/>
                <a:moveTo>
                  <a:pt x="812" y="1266"/>
                </a:moveTo>
                <a:cubicBezTo>
                  <a:pt x="812" y="1278"/>
                  <a:pt x="812" y="1278"/>
                  <a:pt x="812" y="1278"/>
                </a:cubicBezTo>
                <a:cubicBezTo>
                  <a:pt x="806" y="1274"/>
                  <a:pt x="800" y="1270"/>
                  <a:pt x="794" y="1265"/>
                </a:cubicBezTo>
                <a:cubicBezTo>
                  <a:pt x="794" y="1257"/>
                  <a:pt x="794" y="1248"/>
                  <a:pt x="794" y="1240"/>
                </a:cubicBezTo>
                <a:cubicBezTo>
                  <a:pt x="800" y="1244"/>
                  <a:pt x="806" y="1249"/>
                  <a:pt x="812" y="1254"/>
                </a:cubicBezTo>
                <a:cubicBezTo>
                  <a:pt x="812" y="1258"/>
                  <a:pt x="812" y="1262"/>
                  <a:pt x="812" y="1266"/>
                </a:cubicBezTo>
                <a:close/>
                <a:moveTo>
                  <a:pt x="794" y="1314"/>
                </a:moveTo>
                <a:cubicBezTo>
                  <a:pt x="788" y="1310"/>
                  <a:pt x="782" y="1305"/>
                  <a:pt x="777" y="1301"/>
                </a:cubicBezTo>
                <a:cubicBezTo>
                  <a:pt x="776" y="1294"/>
                  <a:pt x="776" y="1294"/>
                  <a:pt x="776" y="1294"/>
                </a:cubicBezTo>
                <a:cubicBezTo>
                  <a:pt x="776" y="1288"/>
                  <a:pt x="776" y="1283"/>
                  <a:pt x="776" y="1277"/>
                </a:cubicBezTo>
                <a:cubicBezTo>
                  <a:pt x="782" y="1281"/>
                  <a:pt x="788" y="1286"/>
                  <a:pt x="794" y="1290"/>
                </a:cubicBezTo>
                <a:cubicBezTo>
                  <a:pt x="794" y="1298"/>
                  <a:pt x="794" y="1306"/>
                  <a:pt x="794" y="1314"/>
                </a:cubicBezTo>
                <a:close/>
                <a:moveTo>
                  <a:pt x="794" y="1314"/>
                </a:moveTo>
                <a:cubicBezTo>
                  <a:pt x="794" y="1322"/>
                  <a:pt x="794" y="1330"/>
                  <a:pt x="794" y="1338"/>
                </a:cubicBezTo>
                <a:cubicBezTo>
                  <a:pt x="789" y="1334"/>
                  <a:pt x="783" y="1330"/>
                  <a:pt x="777" y="1326"/>
                </a:cubicBezTo>
                <a:cubicBezTo>
                  <a:pt x="777" y="1318"/>
                  <a:pt x="777" y="1310"/>
                  <a:pt x="777" y="1302"/>
                </a:cubicBezTo>
                <a:cubicBezTo>
                  <a:pt x="782" y="1306"/>
                  <a:pt x="788" y="1310"/>
                  <a:pt x="794" y="1314"/>
                </a:cubicBezTo>
                <a:close/>
                <a:moveTo>
                  <a:pt x="794" y="1339"/>
                </a:moveTo>
                <a:cubicBezTo>
                  <a:pt x="795" y="1347"/>
                  <a:pt x="795" y="1354"/>
                  <a:pt x="795" y="1362"/>
                </a:cubicBezTo>
                <a:cubicBezTo>
                  <a:pt x="789" y="1358"/>
                  <a:pt x="784" y="1354"/>
                  <a:pt x="778" y="1351"/>
                </a:cubicBezTo>
                <a:cubicBezTo>
                  <a:pt x="778" y="1343"/>
                  <a:pt x="778" y="1335"/>
                  <a:pt x="777" y="1327"/>
                </a:cubicBezTo>
                <a:cubicBezTo>
                  <a:pt x="783" y="1331"/>
                  <a:pt x="789" y="1335"/>
                  <a:pt x="794" y="1339"/>
                </a:cubicBezTo>
                <a:close/>
                <a:moveTo>
                  <a:pt x="795" y="1363"/>
                </a:moveTo>
                <a:cubicBezTo>
                  <a:pt x="795" y="1370"/>
                  <a:pt x="795" y="1378"/>
                  <a:pt x="795" y="1386"/>
                </a:cubicBezTo>
                <a:cubicBezTo>
                  <a:pt x="790" y="1382"/>
                  <a:pt x="784" y="1379"/>
                  <a:pt x="779" y="1375"/>
                </a:cubicBezTo>
                <a:cubicBezTo>
                  <a:pt x="779" y="1367"/>
                  <a:pt x="778" y="1359"/>
                  <a:pt x="778" y="1351"/>
                </a:cubicBezTo>
                <a:cubicBezTo>
                  <a:pt x="784" y="1355"/>
                  <a:pt x="789" y="1359"/>
                  <a:pt x="795" y="1363"/>
                </a:cubicBezTo>
                <a:close/>
                <a:moveTo>
                  <a:pt x="779" y="1399"/>
                </a:moveTo>
                <a:cubicBezTo>
                  <a:pt x="687" y="1338"/>
                  <a:pt x="619" y="1276"/>
                  <a:pt x="576" y="1215"/>
                </a:cubicBezTo>
                <a:cubicBezTo>
                  <a:pt x="532" y="1152"/>
                  <a:pt x="514" y="1088"/>
                  <a:pt x="523" y="1027"/>
                </a:cubicBezTo>
                <a:cubicBezTo>
                  <a:pt x="529" y="990"/>
                  <a:pt x="552" y="957"/>
                  <a:pt x="598" y="921"/>
                </a:cubicBezTo>
                <a:cubicBezTo>
                  <a:pt x="566" y="949"/>
                  <a:pt x="548" y="977"/>
                  <a:pt x="542" y="1008"/>
                </a:cubicBezTo>
                <a:cubicBezTo>
                  <a:pt x="531" y="1069"/>
                  <a:pt x="546" y="1132"/>
                  <a:pt x="587" y="1194"/>
                </a:cubicBezTo>
                <a:cubicBezTo>
                  <a:pt x="626" y="1255"/>
                  <a:pt x="691" y="1316"/>
                  <a:pt x="778" y="1375"/>
                </a:cubicBezTo>
                <a:cubicBezTo>
                  <a:pt x="779" y="1383"/>
                  <a:pt x="779" y="1391"/>
                  <a:pt x="779" y="1399"/>
                </a:cubicBezTo>
                <a:close/>
                <a:moveTo>
                  <a:pt x="779" y="1376"/>
                </a:moveTo>
                <a:cubicBezTo>
                  <a:pt x="784" y="1379"/>
                  <a:pt x="790" y="1383"/>
                  <a:pt x="795" y="1386"/>
                </a:cubicBezTo>
                <a:cubicBezTo>
                  <a:pt x="796" y="1394"/>
                  <a:pt x="796" y="1402"/>
                  <a:pt x="796" y="1410"/>
                </a:cubicBezTo>
                <a:cubicBezTo>
                  <a:pt x="791" y="1406"/>
                  <a:pt x="785" y="1403"/>
                  <a:pt x="780" y="1399"/>
                </a:cubicBezTo>
                <a:cubicBezTo>
                  <a:pt x="780" y="1392"/>
                  <a:pt x="779" y="1384"/>
                  <a:pt x="779" y="1376"/>
                </a:cubicBezTo>
                <a:close/>
                <a:moveTo>
                  <a:pt x="795" y="1363"/>
                </a:moveTo>
                <a:cubicBezTo>
                  <a:pt x="801" y="1367"/>
                  <a:pt x="807" y="1370"/>
                  <a:pt x="812" y="1374"/>
                </a:cubicBezTo>
                <a:cubicBezTo>
                  <a:pt x="812" y="1382"/>
                  <a:pt x="812" y="1389"/>
                  <a:pt x="812" y="1397"/>
                </a:cubicBezTo>
                <a:cubicBezTo>
                  <a:pt x="807" y="1393"/>
                  <a:pt x="801" y="1390"/>
                  <a:pt x="796" y="1386"/>
                </a:cubicBezTo>
                <a:cubicBezTo>
                  <a:pt x="796" y="1379"/>
                  <a:pt x="796" y="1371"/>
                  <a:pt x="795" y="1363"/>
                </a:cubicBezTo>
                <a:close/>
                <a:moveTo>
                  <a:pt x="812" y="1253"/>
                </a:moveTo>
                <a:cubicBezTo>
                  <a:pt x="806" y="1248"/>
                  <a:pt x="800" y="1244"/>
                  <a:pt x="794" y="1239"/>
                </a:cubicBezTo>
                <a:cubicBezTo>
                  <a:pt x="794" y="1239"/>
                  <a:pt x="794" y="1239"/>
                  <a:pt x="794" y="1239"/>
                </a:cubicBezTo>
                <a:cubicBezTo>
                  <a:pt x="794" y="1230"/>
                  <a:pt x="794" y="1221"/>
                  <a:pt x="794" y="1213"/>
                </a:cubicBezTo>
                <a:cubicBezTo>
                  <a:pt x="800" y="1218"/>
                  <a:pt x="806" y="1223"/>
                  <a:pt x="812" y="1228"/>
                </a:cubicBezTo>
                <a:cubicBezTo>
                  <a:pt x="812" y="1228"/>
                  <a:pt x="812" y="1228"/>
                  <a:pt x="812" y="1228"/>
                </a:cubicBezTo>
                <a:cubicBezTo>
                  <a:pt x="812" y="1236"/>
                  <a:pt x="812" y="1244"/>
                  <a:pt x="812" y="1253"/>
                </a:cubicBezTo>
                <a:close/>
                <a:moveTo>
                  <a:pt x="794" y="1289"/>
                </a:moveTo>
                <a:cubicBezTo>
                  <a:pt x="788" y="1285"/>
                  <a:pt x="782" y="1281"/>
                  <a:pt x="776" y="1276"/>
                </a:cubicBezTo>
                <a:cubicBezTo>
                  <a:pt x="776" y="1268"/>
                  <a:pt x="776" y="1259"/>
                  <a:pt x="775" y="1251"/>
                </a:cubicBezTo>
                <a:cubicBezTo>
                  <a:pt x="781" y="1256"/>
                  <a:pt x="787" y="1261"/>
                  <a:pt x="794" y="1265"/>
                </a:cubicBezTo>
                <a:cubicBezTo>
                  <a:pt x="794" y="1270"/>
                  <a:pt x="794" y="1275"/>
                  <a:pt x="794" y="1280"/>
                </a:cubicBezTo>
                <a:cubicBezTo>
                  <a:pt x="794" y="1283"/>
                  <a:pt x="794" y="1286"/>
                  <a:pt x="794" y="1289"/>
                </a:cubicBezTo>
                <a:close/>
                <a:moveTo>
                  <a:pt x="661" y="877"/>
                </a:moveTo>
                <a:cubicBezTo>
                  <a:pt x="652" y="890"/>
                  <a:pt x="645" y="903"/>
                  <a:pt x="641" y="917"/>
                </a:cubicBezTo>
                <a:cubicBezTo>
                  <a:pt x="622" y="973"/>
                  <a:pt x="624" y="1031"/>
                  <a:pt x="646" y="1087"/>
                </a:cubicBezTo>
                <a:cubicBezTo>
                  <a:pt x="669" y="1144"/>
                  <a:pt x="712" y="1199"/>
                  <a:pt x="775" y="1251"/>
                </a:cubicBezTo>
                <a:cubicBezTo>
                  <a:pt x="775" y="1259"/>
                  <a:pt x="775" y="1267"/>
                  <a:pt x="775" y="1276"/>
                </a:cubicBezTo>
                <a:cubicBezTo>
                  <a:pt x="640" y="1170"/>
                  <a:pt x="586" y="1053"/>
                  <a:pt x="621" y="935"/>
                </a:cubicBezTo>
                <a:cubicBezTo>
                  <a:pt x="626" y="918"/>
                  <a:pt x="635" y="902"/>
                  <a:pt x="649" y="886"/>
                </a:cubicBezTo>
                <a:cubicBezTo>
                  <a:pt x="652" y="883"/>
                  <a:pt x="656" y="881"/>
                  <a:pt x="660" y="878"/>
                </a:cubicBezTo>
                <a:cubicBezTo>
                  <a:pt x="661" y="877"/>
                  <a:pt x="661" y="877"/>
                  <a:pt x="661" y="877"/>
                </a:cubicBezTo>
                <a:cubicBezTo>
                  <a:pt x="661" y="877"/>
                  <a:pt x="661" y="877"/>
                  <a:pt x="661" y="877"/>
                </a:cubicBezTo>
                <a:close/>
                <a:moveTo>
                  <a:pt x="691" y="855"/>
                </a:moveTo>
                <a:cubicBezTo>
                  <a:pt x="691" y="855"/>
                  <a:pt x="691" y="855"/>
                  <a:pt x="691" y="855"/>
                </a:cubicBezTo>
                <a:cubicBezTo>
                  <a:pt x="691" y="855"/>
                  <a:pt x="690" y="856"/>
                  <a:pt x="690" y="857"/>
                </a:cubicBezTo>
                <a:cubicBezTo>
                  <a:pt x="687" y="859"/>
                  <a:pt x="684" y="861"/>
                  <a:pt x="680" y="863"/>
                </a:cubicBezTo>
                <a:cubicBezTo>
                  <a:pt x="681" y="863"/>
                  <a:pt x="681" y="862"/>
                  <a:pt x="681" y="862"/>
                </a:cubicBezTo>
                <a:cubicBezTo>
                  <a:pt x="684" y="860"/>
                  <a:pt x="687" y="857"/>
                  <a:pt x="691" y="855"/>
                </a:cubicBezTo>
                <a:close/>
                <a:moveTo>
                  <a:pt x="681" y="861"/>
                </a:moveTo>
                <a:cubicBezTo>
                  <a:pt x="681" y="861"/>
                  <a:pt x="681" y="861"/>
                  <a:pt x="682" y="860"/>
                </a:cubicBezTo>
                <a:cubicBezTo>
                  <a:pt x="683" y="860"/>
                  <a:pt x="684" y="859"/>
                  <a:pt x="686" y="858"/>
                </a:cubicBezTo>
                <a:cubicBezTo>
                  <a:pt x="684" y="859"/>
                  <a:pt x="683" y="860"/>
                  <a:pt x="681" y="861"/>
                </a:cubicBezTo>
                <a:close/>
                <a:moveTo>
                  <a:pt x="703" y="838"/>
                </a:moveTo>
                <a:cubicBezTo>
                  <a:pt x="706" y="836"/>
                  <a:pt x="710" y="834"/>
                  <a:pt x="713" y="831"/>
                </a:cubicBezTo>
                <a:cubicBezTo>
                  <a:pt x="713" y="833"/>
                  <a:pt x="713" y="834"/>
                  <a:pt x="712" y="835"/>
                </a:cubicBezTo>
                <a:cubicBezTo>
                  <a:pt x="709" y="837"/>
                  <a:pt x="705" y="840"/>
                  <a:pt x="702" y="842"/>
                </a:cubicBezTo>
                <a:cubicBezTo>
                  <a:pt x="702" y="840"/>
                  <a:pt x="703" y="839"/>
                  <a:pt x="703" y="838"/>
                </a:cubicBezTo>
                <a:close/>
                <a:moveTo>
                  <a:pt x="703" y="838"/>
                </a:moveTo>
                <a:cubicBezTo>
                  <a:pt x="701" y="839"/>
                  <a:pt x="700" y="840"/>
                  <a:pt x="698" y="841"/>
                </a:cubicBezTo>
                <a:cubicBezTo>
                  <a:pt x="699" y="840"/>
                  <a:pt x="700" y="839"/>
                  <a:pt x="702" y="838"/>
                </a:cubicBezTo>
                <a:cubicBezTo>
                  <a:pt x="702" y="838"/>
                  <a:pt x="703" y="837"/>
                  <a:pt x="703" y="837"/>
                </a:cubicBezTo>
                <a:cubicBezTo>
                  <a:pt x="703" y="837"/>
                  <a:pt x="703" y="838"/>
                  <a:pt x="703" y="838"/>
                </a:cubicBezTo>
                <a:close/>
                <a:moveTo>
                  <a:pt x="716" y="824"/>
                </a:moveTo>
                <a:cubicBezTo>
                  <a:pt x="716" y="825"/>
                  <a:pt x="715" y="826"/>
                  <a:pt x="715" y="827"/>
                </a:cubicBezTo>
                <a:cubicBezTo>
                  <a:pt x="712" y="830"/>
                  <a:pt x="709" y="832"/>
                  <a:pt x="706" y="834"/>
                </a:cubicBezTo>
                <a:cubicBezTo>
                  <a:pt x="709" y="831"/>
                  <a:pt x="713" y="827"/>
                  <a:pt x="716" y="824"/>
                </a:cubicBezTo>
                <a:cubicBezTo>
                  <a:pt x="716" y="824"/>
                  <a:pt x="716" y="824"/>
                  <a:pt x="716" y="824"/>
                </a:cubicBezTo>
                <a:close/>
                <a:moveTo>
                  <a:pt x="731" y="809"/>
                </a:moveTo>
                <a:cubicBezTo>
                  <a:pt x="731" y="809"/>
                  <a:pt x="730" y="810"/>
                  <a:pt x="730" y="810"/>
                </a:cubicBezTo>
                <a:cubicBezTo>
                  <a:pt x="730" y="810"/>
                  <a:pt x="729" y="811"/>
                  <a:pt x="729" y="811"/>
                </a:cubicBezTo>
                <a:cubicBezTo>
                  <a:pt x="729" y="810"/>
                  <a:pt x="730" y="810"/>
                  <a:pt x="731" y="809"/>
                </a:cubicBezTo>
                <a:cubicBezTo>
                  <a:pt x="731" y="809"/>
                  <a:pt x="731" y="809"/>
                  <a:pt x="731" y="809"/>
                </a:cubicBezTo>
                <a:close/>
                <a:moveTo>
                  <a:pt x="743" y="794"/>
                </a:moveTo>
                <a:cubicBezTo>
                  <a:pt x="744" y="794"/>
                  <a:pt x="744" y="793"/>
                  <a:pt x="744" y="793"/>
                </a:cubicBezTo>
                <a:cubicBezTo>
                  <a:pt x="743" y="796"/>
                  <a:pt x="742" y="800"/>
                  <a:pt x="741" y="803"/>
                </a:cubicBezTo>
                <a:cubicBezTo>
                  <a:pt x="737" y="805"/>
                  <a:pt x="734" y="807"/>
                  <a:pt x="731" y="809"/>
                </a:cubicBezTo>
                <a:cubicBezTo>
                  <a:pt x="731" y="809"/>
                  <a:pt x="731" y="808"/>
                  <a:pt x="732" y="808"/>
                </a:cubicBezTo>
                <a:cubicBezTo>
                  <a:pt x="736" y="803"/>
                  <a:pt x="740" y="799"/>
                  <a:pt x="743" y="794"/>
                </a:cubicBezTo>
                <a:close/>
                <a:moveTo>
                  <a:pt x="732" y="806"/>
                </a:moveTo>
                <a:cubicBezTo>
                  <a:pt x="733" y="804"/>
                  <a:pt x="734" y="802"/>
                  <a:pt x="735" y="800"/>
                </a:cubicBezTo>
                <a:cubicBezTo>
                  <a:pt x="737" y="799"/>
                  <a:pt x="739" y="797"/>
                  <a:pt x="742" y="795"/>
                </a:cubicBezTo>
                <a:cubicBezTo>
                  <a:pt x="739" y="799"/>
                  <a:pt x="736" y="803"/>
                  <a:pt x="732" y="806"/>
                </a:cubicBezTo>
                <a:close/>
                <a:moveTo>
                  <a:pt x="766" y="760"/>
                </a:moveTo>
                <a:cubicBezTo>
                  <a:pt x="765" y="761"/>
                  <a:pt x="765" y="762"/>
                  <a:pt x="764" y="763"/>
                </a:cubicBezTo>
                <a:cubicBezTo>
                  <a:pt x="765" y="762"/>
                  <a:pt x="765" y="761"/>
                  <a:pt x="766" y="760"/>
                </a:cubicBezTo>
                <a:cubicBezTo>
                  <a:pt x="766" y="760"/>
                  <a:pt x="766" y="760"/>
                  <a:pt x="766" y="760"/>
                </a:cubicBezTo>
                <a:close/>
                <a:moveTo>
                  <a:pt x="766" y="759"/>
                </a:moveTo>
                <a:cubicBezTo>
                  <a:pt x="766" y="758"/>
                  <a:pt x="767" y="758"/>
                  <a:pt x="767" y="757"/>
                </a:cubicBezTo>
                <a:cubicBezTo>
                  <a:pt x="767" y="757"/>
                  <a:pt x="767" y="757"/>
                  <a:pt x="767" y="757"/>
                </a:cubicBezTo>
                <a:cubicBezTo>
                  <a:pt x="767" y="758"/>
                  <a:pt x="767" y="758"/>
                  <a:pt x="767" y="759"/>
                </a:cubicBezTo>
                <a:cubicBezTo>
                  <a:pt x="766" y="759"/>
                  <a:pt x="766" y="759"/>
                  <a:pt x="766" y="759"/>
                </a:cubicBezTo>
                <a:close/>
                <a:moveTo>
                  <a:pt x="767" y="759"/>
                </a:moveTo>
                <a:cubicBezTo>
                  <a:pt x="768" y="759"/>
                  <a:pt x="768" y="759"/>
                  <a:pt x="768" y="759"/>
                </a:cubicBezTo>
                <a:cubicBezTo>
                  <a:pt x="768" y="761"/>
                  <a:pt x="769" y="763"/>
                  <a:pt x="769" y="766"/>
                </a:cubicBezTo>
                <a:cubicBezTo>
                  <a:pt x="769" y="766"/>
                  <a:pt x="769" y="767"/>
                  <a:pt x="768" y="768"/>
                </a:cubicBezTo>
                <a:cubicBezTo>
                  <a:pt x="765" y="770"/>
                  <a:pt x="762" y="772"/>
                  <a:pt x="759" y="774"/>
                </a:cubicBezTo>
                <a:cubicBezTo>
                  <a:pt x="760" y="772"/>
                  <a:pt x="761" y="769"/>
                  <a:pt x="762" y="767"/>
                </a:cubicBezTo>
                <a:cubicBezTo>
                  <a:pt x="764" y="764"/>
                  <a:pt x="766" y="761"/>
                  <a:pt x="767" y="759"/>
                </a:cubicBezTo>
                <a:close/>
                <a:moveTo>
                  <a:pt x="1097" y="393"/>
                </a:moveTo>
                <a:cubicBezTo>
                  <a:pt x="1096" y="393"/>
                  <a:pt x="1094" y="393"/>
                  <a:pt x="1093" y="393"/>
                </a:cubicBezTo>
                <a:cubicBezTo>
                  <a:pt x="1094" y="393"/>
                  <a:pt x="1095" y="392"/>
                  <a:pt x="1096" y="392"/>
                </a:cubicBezTo>
                <a:cubicBezTo>
                  <a:pt x="1096" y="392"/>
                  <a:pt x="1097" y="393"/>
                  <a:pt x="1097" y="393"/>
                </a:cubicBezTo>
                <a:close/>
                <a:moveTo>
                  <a:pt x="1092" y="380"/>
                </a:moveTo>
                <a:cubicBezTo>
                  <a:pt x="1106" y="378"/>
                  <a:pt x="1120" y="377"/>
                  <a:pt x="1133" y="376"/>
                </a:cubicBezTo>
                <a:cubicBezTo>
                  <a:pt x="1120" y="381"/>
                  <a:pt x="1108" y="386"/>
                  <a:pt x="1096" y="391"/>
                </a:cubicBezTo>
                <a:cubicBezTo>
                  <a:pt x="1095" y="388"/>
                  <a:pt x="1093" y="384"/>
                  <a:pt x="1092" y="380"/>
                </a:cubicBezTo>
                <a:close/>
                <a:moveTo>
                  <a:pt x="1097" y="393"/>
                </a:moveTo>
                <a:cubicBezTo>
                  <a:pt x="1099" y="397"/>
                  <a:pt x="1100" y="401"/>
                  <a:pt x="1102" y="404"/>
                </a:cubicBezTo>
                <a:cubicBezTo>
                  <a:pt x="1099" y="405"/>
                  <a:pt x="1097" y="406"/>
                  <a:pt x="1094" y="408"/>
                </a:cubicBezTo>
                <a:cubicBezTo>
                  <a:pt x="1086" y="408"/>
                  <a:pt x="1078" y="408"/>
                  <a:pt x="1070" y="409"/>
                </a:cubicBezTo>
                <a:cubicBezTo>
                  <a:pt x="1069" y="408"/>
                  <a:pt x="1069" y="407"/>
                  <a:pt x="1068" y="405"/>
                </a:cubicBezTo>
                <a:cubicBezTo>
                  <a:pt x="1076" y="401"/>
                  <a:pt x="1084" y="398"/>
                  <a:pt x="1092" y="394"/>
                </a:cubicBezTo>
                <a:cubicBezTo>
                  <a:pt x="1093" y="394"/>
                  <a:pt x="1095" y="394"/>
                  <a:pt x="1097" y="393"/>
                </a:cubicBezTo>
                <a:close/>
                <a:moveTo>
                  <a:pt x="680" y="864"/>
                </a:moveTo>
                <a:cubicBezTo>
                  <a:pt x="683" y="862"/>
                  <a:pt x="687" y="860"/>
                  <a:pt x="690" y="858"/>
                </a:cubicBezTo>
                <a:cubicBezTo>
                  <a:pt x="690" y="858"/>
                  <a:pt x="690" y="858"/>
                  <a:pt x="690" y="858"/>
                </a:cubicBezTo>
                <a:cubicBezTo>
                  <a:pt x="686" y="860"/>
                  <a:pt x="683" y="863"/>
                  <a:pt x="679" y="865"/>
                </a:cubicBezTo>
                <a:cubicBezTo>
                  <a:pt x="680" y="864"/>
                  <a:pt x="680" y="864"/>
                  <a:pt x="680" y="864"/>
                </a:cubicBezTo>
                <a:close/>
                <a:moveTo>
                  <a:pt x="677" y="865"/>
                </a:moveTo>
                <a:cubicBezTo>
                  <a:pt x="678" y="864"/>
                  <a:pt x="679" y="864"/>
                  <a:pt x="680" y="863"/>
                </a:cubicBezTo>
                <a:cubicBezTo>
                  <a:pt x="680" y="863"/>
                  <a:pt x="680" y="863"/>
                  <a:pt x="680" y="863"/>
                </a:cubicBezTo>
                <a:cubicBezTo>
                  <a:pt x="679" y="864"/>
                  <a:pt x="678" y="865"/>
                  <a:pt x="677" y="865"/>
                </a:cubicBezTo>
                <a:close/>
                <a:moveTo>
                  <a:pt x="697" y="854"/>
                </a:moveTo>
                <a:cubicBezTo>
                  <a:pt x="697" y="854"/>
                  <a:pt x="697" y="854"/>
                  <a:pt x="697" y="854"/>
                </a:cubicBezTo>
                <a:cubicBezTo>
                  <a:pt x="695" y="856"/>
                  <a:pt x="692" y="857"/>
                  <a:pt x="690" y="859"/>
                </a:cubicBezTo>
                <a:cubicBezTo>
                  <a:pt x="690" y="858"/>
                  <a:pt x="690" y="858"/>
                  <a:pt x="690" y="858"/>
                </a:cubicBezTo>
                <a:cubicBezTo>
                  <a:pt x="692" y="857"/>
                  <a:pt x="695" y="855"/>
                  <a:pt x="697" y="854"/>
                </a:cubicBezTo>
                <a:close/>
                <a:moveTo>
                  <a:pt x="690" y="858"/>
                </a:moveTo>
                <a:cubicBezTo>
                  <a:pt x="691" y="857"/>
                  <a:pt x="691" y="857"/>
                  <a:pt x="691" y="857"/>
                </a:cubicBezTo>
                <a:cubicBezTo>
                  <a:pt x="692" y="856"/>
                  <a:pt x="693" y="856"/>
                  <a:pt x="695" y="855"/>
                </a:cubicBezTo>
                <a:cubicBezTo>
                  <a:pt x="693" y="856"/>
                  <a:pt x="692" y="857"/>
                  <a:pt x="690" y="858"/>
                </a:cubicBezTo>
                <a:close/>
                <a:moveTo>
                  <a:pt x="699" y="850"/>
                </a:moveTo>
                <a:cubicBezTo>
                  <a:pt x="702" y="848"/>
                  <a:pt x="705" y="846"/>
                  <a:pt x="709" y="844"/>
                </a:cubicBezTo>
                <a:cubicBezTo>
                  <a:pt x="709" y="844"/>
                  <a:pt x="709" y="845"/>
                  <a:pt x="709" y="845"/>
                </a:cubicBezTo>
                <a:cubicBezTo>
                  <a:pt x="707" y="847"/>
                  <a:pt x="704" y="848"/>
                  <a:pt x="702" y="850"/>
                </a:cubicBezTo>
                <a:cubicBezTo>
                  <a:pt x="701" y="851"/>
                  <a:pt x="699" y="851"/>
                  <a:pt x="698" y="852"/>
                </a:cubicBezTo>
                <a:cubicBezTo>
                  <a:pt x="698" y="851"/>
                  <a:pt x="698" y="851"/>
                  <a:pt x="699" y="850"/>
                </a:cubicBezTo>
                <a:close/>
                <a:moveTo>
                  <a:pt x="698" y="850"/>
                </a:moveTo>
                <a:cubicBezTo>
                  <a:pt x="697" y="851"/>
                  <a:pt x="696" y="851"/>
                  <a:pt x="695" y="852"/>
                </a:cubicBezTo>
                <a:cubicBezTo>
                  <a:pt x="696" y="851"/>
                  <a:pt x="697" y="850"/>
                  <a:pt x="699" y="849"/>
                </a:cubicBezTo>
                <a:cubicBezTo>
                  <a:pt x="699" y="849"/>
                  <a:pt x="699" y="849"/>
                  <a:pt x="699" y="849"/>
                </a:cubicBezTo>
                <a:cubicBezTo>
                  <a:pt x="698" y="849"/>
                  <a:pt x="698" y="850"/>
                  <a:pt x="698" y="850"/>
                </a:cubicBezTo>
                <a:close/>
                <a:moveTo>
                  <a:pt x="708" y="842"/>
                </a:moveTo>
                <a:cubicBezTo>
                  <a:pt x="709" y="841"/>
                  <a:pt x="710" y="841"/>
                  <a:pt x="710" y="840"/>
                </a:cubicBezTo>
                <a:cubicBezTo>
                  <a:pt x="710" y="841"/>
                  <a:pt x="710" y="842"/>
                  <a:pt x="709" y="843"/>
                </a:cubicBezTo>
                <a:cubicBezTo>
                  <a:pt x="706" y="845"/>
                  <a:pt x="702" y="847"/>
                  <a:pt x="699" y="849"/>
                </a:cubicBezTo>
                <a:cubicBezTo>
                  <a:pt x="699" y="849"/>
                  <a:pt x="699" y="849"/>
                  <a:pt x="699" y="848"/>
                </a:cubicBezTo>
                <a:cubicBezTo>
                  <a:pt x="702" y="846"/>
                  <a:pt x="705" y="844"/>
                  <a:pt x="708" y="842"/>
                </a:cubicBezTo>
                <a:close/>
                <a:moveTo>
                  <a:pt x="700" y="848"/>
                </a:moveTo>
                <a:cubicBezTo>
                  <a:pt x="700" y="847"/>
                  <a:pt x="700" y="847"/>
                  <a:pt x="700" y="847"/>
                </a:cubicBezTo>
                <a:cubicBezTo>
                  <a:pt x="701" y="846"/>
                  <a:pt x="703" y="845"/>
                  <a:pt x="705" y="844"/>
                </a:cubicBezTo>
                <a:cubicBezTo>
                  <a:pt x="703" y="845"/>
                  <a:pt x="701" y="846"/>
                  <a:pt x="700" y="848"/>
                </a:cubicBezTo>
                <a:close/>
                <a:moveTo>
                  <a:pt x="1104" y="408"/>
                </a:moveTo>
                <a:cubicBezTo>
                  <a:pt x="1106" y="411"/>
                  <a:pt x="1107" y="414"/>
                  <a:pt x="1109" y="417"/>
                </a:cubicBezTo>
                <a:cubicBezTo>
                  <a:pt x="1103" y="419"/>
                  <a:pt x="1098" y="421"/>
                  <a:pt x="1092" y="423"/>
                </a:cubicBezTo>
                <a:cubicBezTo>
                  <a:pt x="1088" y="423"/>
                  <a:pt x="1085" y="423"/>
                  <a:pt x="1081" y="423"/>
                </a:cubicBezTo>
                <a:cubicBezTo>
                  <a:pt x="1079" y="423"/>
                  <a:pt x="1078" y="423"/>
                  <a:pt x="1076" y="423"/>
                </a:cubicBezTo>
                <a:cubicBezTo>
                  <a:pt x="1075" y="421"/>
                  <a:pt x="1074" y="419"/>
                  <a:pt x="1073" y="417"/>
                </a:cubicBezTo>
                <a:cubicBezTo>
                  <a:pt x="1080" y="414"/>
                  <a:pt x="1087" y="411"/>
                  <a:pt x="1094" y="408"/>
                </a:cubicBezTo>
                <a:cubicBezTo>
                  <a:pt x="1098" y="408"/>
                  <a:pt x="1101" y="408"/>
                  <a:pt x="1104" y="408"/>
                </a:cubicBezTo>
                <a:close/>
                <a:moveTo>
                  <a:pt x="1095" y="408"/>
                </a:moveTo>
                <a:cubicBezTo>
                  <a:pt x="1098" y="407"/>
                  <a:pt x="1100" y="406"/>
                  <a:pt x="1102" y="405"/>
                </a:cubicBezTo>
                <a:cubicBezTo>
                  <a:pt x="1103" y="406"/>
                  <a:pt x="1103" y="407"/>
                  <a:pt x="1104" y="407"/>
                </a:cubicBezTo>
                <a:cubicBezTo>
                  <a:pt x="1101" y="407"/>
                  <a:pt x="1098" y="407"/>
                  <a:pt x="1095" y="408"/>
                </a:cubicBezTo>
                <a:close/>
                <a:moveTo>
                  <a:pt x="793" y="1103"/>
                </a:moveTo>
                <a:cubicBezTo>
                  <a:pt x="800" y="1110"/>
                  <a:pt x="806" y="1116"/>
                  <a:pt x="814" y="1123"/>
                </a:cubicBezTo>
                <a:cubicBezTo>
                  <a:pt x="813" y="1131"/>
                  <a:pt x="813" y="1140"/>
                  <a:pt x="813" y="1149"/>
                </a:cubicBezTo>
                <a:cubicBezTo>
                  <a:pt x="806" y="1143"/>
                  <a:pt x="800" y="1137"/>
                  <a:pt x="793" y="1131"/>
                </a:cubicBezTo>
                <a:cubicBezTo>
                  <a:pt x="793" y="1131"/>
                  <a:pt x="793" y="1131"/>
                  <a:pt x="793" y="1131"/>
                </a:cubicBezTo>
                <a:cubicBezTo>
                  <a:pt x="793" y="1122"/>
                  <a:pt x="793" y="1112"/>
                  <a:pt x="793" y="1103"/>
                </a:cubicBezTo>
                <a:close/>
                <a:moveTo>
                  <a:pt x="721" y="837"/>
                </a:moveTo>
                <a:cubicBezTo>
                  <a:pt x="721" y="838"/>
                  <a:pt x="721" y="838"/>
                  <a:pt x="720" y="839"/>
                </a:cubicBezTo>
                <a:cubicBezTo>
                  <a:pt x="709" y="846"/>
                  <a:pt x="709" y="846"/>
                  <a:pt x="709" y="846"/>
                </a:cubicBezTo>
                <a:cubicBezTo>
                  <a:pt x="709" y="845"/>
                  <a:pt x="709" y="845"/>
                  <a:pt x="709" y="845"/>
                </a:cubicBezTo>
                <a:cubicBezTo>
                  <a:pt x="713" y="843"/>
                  <a:pt x="717" y="840"/>
                  <a:pt x="721" y="837"/>
                </a:cubicBezTo>
                <a:close/>
                <a:moveTo>
                  <a:pt x="709" y="845"/>
                </a:moveTo>
                <a:cubicBezTo>
                  <a:pt x="710" y="844"/>
                  <a:pt x="710" y="844"/>
                  <a:pt x="710" y="844"/>
                </a:cubicBezTo>
                <a:cubicBezTo>
                  <a:pt x="712" y="842"/>
                  <a:pt x="714" y="841"/>
                  <a:pt x="717" y="840"/>
                </a:cubicBezTo>
                <a:cubicBezTo>
                  <a:pt x="714" y="841"/>
                  <a:pt x="712" y="843"/>
                  <a:pt x="709" y="845"/>
                </a:cubicBezTo>
                <a:close/>
                <a:moveTo>
                  <a:pt x="862" y="628"/>
                </a:moveTo>
                <a:cubicBezTo>
                  <a:pt x="863" y="629"/>
                  <a:pt x="864" y="630"/>
                  <a:pt x="865" y="631"/>
                </a:cubicBezTo>
                <a:cubicBezTo>
                  <a:pt x="860" y="635"/>
                  <a:pt x="855" y="640"/>
                  <a:pt x="851" y="644"/>
                </a:cubicBezTo>
                <a:cubicBezTo>
                  <a:pt x="853" y="640"/>
                  <a:pt x="856" y="636"/>
                  <a:pt x="858" y="632"/>
                </a:cubicBezTo>
                <a:cubicBezTo>
                  <a:pt x="859" y="631"/>
                  <a:pt x="861" y="629"/>
                  <a:pt x="862" y="628"/>
                </a:cubicBezTo>
                <a:close/>
                <a:moveTo>
                  <a:pt x="860" y="630"/>
                </a:moveTo>
                <a:cubicBezTo>
                  <a:pt x="861" y="629"/>
                  <a:pt x="861" y="628"/>
                  <a:pt x="862" y="627"/>
                </a:cubicBezTo>
                <a:cubicBezTo>
                  <a:pt x="862" y="627"/>
                  <a:pt x="862" y="627"/>
                  <a:pt x="862" y="627"/>
                </a:cubicBezTo>
                <a:cubicBezTo>
                  <a:pt x="861" y="628"/>
                  <a:pt x="861" y="629"/>
                  <a:pt x="860" y="630"/>
                </a:cubicBezTo>
                <a:close/>
                <a:moveTo>
                  <a:pt x="899" y="585"/>
                </a:moveTo>
                <a:cubicBezTo>
                  <a:pt x="900" y="584"/>
                  <a:pt x="901" y="582"/>
                  <a:pt x="902" y="581"/>
                </a:cubicBezTo>
                <a:cubicBezTo>
                  <a:pt x="901" y="583"/>
                  <a:pt x="900" y="586"/>
                  <a:pt x="898" y="588"/>
                </a:cubicBezTo>
                <a:cubicBezTo>
                  <a:pt x="898" y="589"/>
                  <a:pt x="898" y="589"/>
                  <a:pt x="898" y="589"/>
                </a:cubicBezTo>
                <a:cubicBezTo>
                  <a:pt x="898" y="588"/>
                  <a:pt x="898" y="588"/>
                  <a:pt x="897" y="588"/>
                </a:cubicBezTo>
                <a:cubicBezTo>
                  <a:pt x="898" y="587"/>
                  <a:pt x="899" y="586"/>
                  <a:pt x="899" y="585"/>
                </a:cubicBezTo>
                <a:close/>
                <a:moveTo>
                  <a:pt x="898" y="586"/>
                </a:moveTo>
                <a:cubicBezTo>
                  <a:pt x="899" y="584"/>
                  <a:pt x="900" y="582"/>
                  <a:pt x="901" y="581"/>
                </a:cubicBezTo>
                <a:cubicBezTo>
                  <a:pt x="900" y="582"/>
                  <a:pt x="900" y="583"/>
                  <a:pt x="899" y="584"/>
                </a:cubicBezTo>
                <a:cubicBezTo>
                  <a:pt x="899" y="585"/>
                  <a:pt x="898" y="585"/>
                  <a:pt x="898" y="586"/>
                </a:cubicBezTo>
                <a:close/>
                <a:moveTo>
                  <a:pt x="925" y="543"/>
                </a:moveTo>
                <a:cubicBezTo>
                  <a:pt x="927" y="540"/>
                  <a:pt x="929" y="537"/>
                  <a:pt x="931" y="535"/>
                </a:cubicBezTo>
                <a:cubicBezTo>
                  <a:pt x="931" y="535"/>
                  <a:pt x="931" y="535"/>
                  <a:pt x="931" y="535"/>
                </a:cubicBezTo>
                <a:cubicBezTo>
                  <a:pt x="929" y="537"/>
                  <a:pt x="927" y="540"/>
                  <a:pt x="925" y="543"/>
                </a:cubicBezTo>
                <a:close/>
                <a:moveTo>
                  <a:pt x="931" y="535"/>
                </a:moveTo>
                <a:cubicBezTo>
                  <a:pt x="932" y="535"/>
                  <a:pt x="932" y="535"/>
                  <a:pt x="932" y="535"/>
                </a:cubicBezTo>
                <a:cubicBezTo>
                  <a:pt x="930" y="536"/>
                  <a:pt x="929" y="538"/>
                  <a:pt x="928" y="540"/>
                </a:cubicBezTo>
                <a:cubicBezTo>
                  <a:pt x="929" y="538"/>
                  <a:pt x="930" y="536"/>
                  <a:pt x="931" y="535"/>
                </a:cubicBezTo>
                <a:close/>
                <a:moveTo>
                  <a:pt x="932" y="535"/>
                </a:moveTo>
                <a:cubicBezTo>
                  <a:pt x="933" y="535"/>
                  <a:pt x="933" y="535"/>
                  <a:pt x="933" y="535"/>
                </a:cubicBezTo>
                <a:cubicBezTo>
                  <a:pt x="931" y="538"/>
                  <a:pt x="928" y="541"/>
                  <a:pt x="926" y="544"/>
                </a:cubicBezTo>
                <a:cubicBezTo>
                  <a:pt x="925" y="546"/>
                  <a:pt x="923" y="548"/>
                  <a:pt x="921" y="550"/>
                </a:cubicBezTo>
                <a:cubicBezTo>
                  <a:pt x="921" y="550"/>
                  <a:pt x="921" y="550"/>
                  <a:pt x="921" y="550"/>
                </a:cubicBezTo>
                <a:cubicBezTo>
                  <a:pt x="925" y="545"/>
                  <a:pt x="928" y="540"/>
                  <a:pt x="932" y="535"/>
                </a:cubicBezTo>
                <a:close/>
                <a:moveTo>
                  <a:pt x="990" y="471"/>
                </a:moveTo>
                <a:cubicBezTo>
                  <a:pt x="990" y="472"/>
                  <a:pt x="991" y="474"/>
                  <a:pt x="992" y="476"/>
                </a:cubicBezTo>
                <a:cubicBezTo>
                  <a:pt x="988" y="478"/>
                  <a:pt x="985" y="480"/>
                  <a:pt x="982" y="482"/>
                </a:cubicBezTo>
                <a:cubicBezTo>
                  <a:pt x="979" y="482"/>
                  <a:pt x="976" y="483"/>
                  <a:pt x="973" y="483"/>
                </a:cubicBezTo>
                <a:cubicBezTo>
                  <a:pt x="977" y="479"/>
                  <a:pt x="981" y="475"/>
                  <a:pt x="986" y="471"/>
                </a:cubicBezTo>
                <a:cubicBezTo>
                  <a:pt x="987" y="471"/>
                  <a:pt x="988" y="471"/>
                  <a:pt x="990" y="471"/>
                </a:cubicBezTo>
                <a:close/>
                <a:moveTo>
                  <a:pt x="986" y="470"/>
                </a:moveTo>
                <a:cubicBezTo>
                  <a:pt x="987" y="470"/>
                  <a:pt x="988" y="469"/>
                  <a:pt x="989" y="468"/>
                </a:cubicBezTo>
                <a:cubicBezTo>
                  <a:pt x="989" y="469"/>
                  <a:pt x="989" y="470"/>
                  <a:pt x="989" y="470"/>
                </a:cubicBezTo>
                <a:cubicBezTo>
                  <a:pt x="988" y="470"/>
                  <a:pt x="987" y="470"/>
                  <a:pt x="986" y="470"/>
                </a:cubicBezTo>
                <a:close/>
                <a:moveTo>
                  <a:pt x="1054" y="454"/>
                </a:moveTo>
                <a:cubicBezTo>
                  <a:pt x="1053" y="454"/>
                  <a:pt x="1053" y="454"/>
                  <a:pt x="1053" y="454"/>
                </a:cubicBezTo>
                <a:cubicBezTo>
                  <a:pt x="1048" y="454"/>
                  <a:pt x="1043" y="454"/>
                  <a:pt x="1037" y="454"/>
                </a:cubicBezTo>
                <a:cubicBezTo>
                  <a:pt x="1034" y="454"/>
                  <a:pt x="1031" y="454"/>
                  <a:pt x="1028" y="454"/>
                </a:cubicBezTo>
                <a:cubicBezTo>
                  <a:pt x="1034" y="450"/>
                  <a:pt x="1042" y="447"/>
                  <a:pt x="1049" y="443"/>
                </a:cubicBezTo>
                <a:cubicBezTo>
                  <a:pt x="1050" y="447"/>
                  <a:pt x="1052" y="450"/>
                  <a:pt x="1054" y="454"/>
                </a:cubicBezTo>
                <a:close/>
                <a:moveTo>
                  <a:pt x="1048" y="439"/>
                </a:moveTo>
                <a:cubicBezTo>
                  <a:pt x="1051" y="439"/>
                  <a:pt x="1053" y="439"/>
                  <a:pt x="1056" y="439"/>
                </a:cubicBezTo>
                <a:cubicBezTo>
                  <a:pt x="1054" y="440"/>
                  <a:pt x="1051" y="441"/>
                  <a:pt x="1049" y="442"/>
                </a:cubicBezTo>
                <a:cubicBezTo>
                  <a:pt x="1049" y="441"/>
                  <a:pt x="1048" y="440"/>
                  <a:pt x="1048" y="439"/>
                </a:cubicBezTo>
                <a:close/>
                <a:moveTo>
                  <a:pt x="1099" y="465"/>
                </a:moveTo>
                <a:cubicBezTo>
                  <a:pt x="1099" y="466"/>
                  <a:pt x="1100" y="466"/>
                  <a:pt x="1100" y="467"/>
                </a:cubicBezTo>
                <a:cubicBezTo>
                  <a:pt x="1090" y="471"/>
                  <a:pt x="1080" y="474"/>
                  <a:pt x="1070" y="478"/>
                </a:cubicBezTo>
                <a:cubicBezTo>
                  <a:pt x="1069" y="478"/>
                  <a:pt x="1068" y="477"/>
                  <a:pt x="1067" y="477"/>
                </a:cubicBezTo>
                <a:cubicBezTo>
                  <a:pt x="1065" y="473"/>
                  <a:pt x="1063" y="470"/>
                  <a:pt x="1061" y="466"/>
                </a:cubicBezTo>
                <a:cubicBezTo>
                  <a:pt x="1067" y="464"/>
                  <a:pt x="1074" y="461"/>
                  <a:pt x="1080" y="459"/>
                </a:cubicBezTo>
                <a:cubicBezTo>
                  <a:pt x="1087" y="461"/>
                  <a:pt x="1093" y="463"/>
                  <a:pt x="1099" y="465"/>
                </a:cubicBezTo>
                <a:close/>
                <a:moveTo>
                  <a:pt x="1081" y="459"/>
                </a:moveTo>
                <a:cubicBezTo>
                  <a:pt x="1085" y="457"/>
                  <a:pt x="1088" y="456"/>
                  <a:pt x="1092" y="454"/>
                </a:cubicBezTo>
                <a:cubicBezTo>
                  <a:pt x="1094" y="458"/>
                  <a:pt x="1097" y="461"/>
                  <a:pt x="1099" y="465"/>
                </a:cubicBezTo>
                <a:cubicBezTo>
                  <a:pt x="1093" y="462"/>
                  <a:pt x="1087" y="460"/>
                  <a:pt x="1081" y="459"/>
                </a:cubicBezTo>
                <a:close/>
                <a:moveTo>
                  <a:pt x="735" y="823"/>
                </a:moveTo>
                <a:cubicBezTo>
                  <a:pt x="738" y="821"/>
                  <a:pt x="741" y="819"/>
                  <a:pt x="744" y="817"/>
                </a:cubicBezTo>
                <a:cubicBezTo>
                  <a:pt x="744" y="818"/>
                  <a:pt x="744" y="819"/>
                  <a:pt x="744" y="820"/>
                </a:cubicBezTo>
                <a:cubicBezTo>
                  <a:pt x="742" y="821"/>
                  <a:pt x="740" y="822"/>
                  <a:pt x="739" y="823"/>
                </a:cubicBezTo>
                <a:cubicBezTo>
                  <a:pt x="737" y="824"/>
                  <a:pt x="735" y="825"/>
                  <a:pt x="734" y="826"/>
                </a:cubicBezTo>
                <a:cubicBezTo>
                  <a:pt x="734" y="825"/>
                  <a:pt x="734" y="824"/>
                  <a:pt x="735" y="823"/>
                </a:cubicBezTo>
                <a:close/>
                <a:moveTo>
                  <a:pt x="734" y="822"/>
                </a:moveTo>
                <a:cubicBezTo>
                  <a:pt x="732" y="824"/>
                  <a:pt x="729" y="825"/>
                  <a:pt x="726" y="827"/>
                </a:cubicBezTo>
                <a:cubicBezTo>
                  <a:pt x="729" y="824"/>
                  <a:pt x="732" y="822"/>
                  <a:pt x="735" y="819"/>
                </a:cubicBezTo>
                <a:cubicBezTo>
                  <a:pt x="735" y="820"/>
                  <a:pt x="735" y="821"/>
                  <a:pt x="734" y="822"/>
                </a:cubicBezTo>
                <a:close/>
                <a:moveTo>
                  <a:pt x="759" y="796"/>
                </a:moveTo>
                <a:cubicBezTo>
                  <a:pt x="758" y="798"/>
                  <a:pt x="758" y="799"/>
                  <a:pt x="758" y="801"/>
                </a:cubicBezTo>
                <a:cubicBezTo>
                  <a:pt x="755" y="802"/>
                  <a:pt x="753" y="803"/>
                  <a:pt x="751" y="805"/>
                </a:cubicBezTo>
                <a:cubicBezTo>
                  <a:pt x="751" y="804"/>
                  <a:pt x="751" y="804"/>
                  <a:pt x="751" y="804"/>
                </a:cubicBezTo>
                <a:cubicBezTo>
                  <a:pt x="753" y="802"/>
                  <a:pt x="756" y="799"/>
                  <a:pt x="759" y="796"/>
                </a:cubicBezTo>
                <a:cubicBezTo>
                  <a:pt x="759" y="796"/>
                  <a:pt x="759" y="796"/>
                  <a:pt x="759" y="796"/>
                </a:cubicBezTo>
                <a:close/>
                <a:moveTo>
                  <a:pt x="771" y="782"/>
                </a:moveTo>
                <a:cubicBezTo>
                  <a:pt x="771" y="782"/>
                  <a:pt x="771" y="782"/>
                  <a:pt x="771" y="782"/>
                </a:cubicBezTo>
                <a:cubicBezTo>
                  <a:pt x="771" y="783"/>
                  <a:pt x="771" y="784"/>
                  <a:pt x="770" y="785"/>
                </a:cubicBezTo>
                <a:cubicBezTo>
                  <a:pt x="770" y="785"/>
                  <a:pt x="770" y="785"/>
                  <a:pt x="770" y="785"/>
                </a:cubicBezTo>
                <a:cubicBezTo>
                  <a:pt x="770" y="785"/>
                  <a:pt x="769" y="786"/>
                  <a:pt x="768" y="786"/>
                </a:cubicBezTo>
                <a:cubicBezTo>
                  <a:pt x="768" y="786"/>
                  <a:pt x="768" y="786"/>
                  <a:pt x="768" y="786"/>
                </a:cubicBezTo>
                <a:cubicBezTo>
                  <a:pt x="768" y="786"/>
                  <a:pt x="768" y="786"/>
                  <a:pt x="768" y="786"/>
                </a:cubicBezTo>
                <a:cubicBezTo>
                  <a:pt x="769" y="785"/>
                  <a:pt x="770" y="784"/>
                  <a:pt x="771" y="782"/>
                </a:cubicBezTo>
                <a:close/>
                <a:moveTo>
                  <a:pt x="802" y="736"/>
                </a:moveTo>
                <a:cubicBezTo>
                  <a:pt x="804" y="734"/>
                  <a:pt x="807" y="733"/>
                  <a:pt x="809" y="732"/>
                </a:cubicBezTo>
                <a:cubicBezTo>
                  <a:pt x="807" y="736"/>
                  <a:pt x="806" y="741"/>
                  <a:pt x="805" y="746"/>
                </a:cubicBezTo>
                <a:cubicBezTo>
                  <a:pt x="802" y="747"/>
                  <a:pt x="799" y="749"/>
                  <a:pt x="796" y="751"/>
                </a:cubicBezTo>
                <a:cubicBezTo>
                  <a:pt x="797" y="747"/>
                  <a:pt x="798" y="744"/>
                  <a:pt x="799" y="741"/>
                </a:cubicBezTo>
                <a:cubicBezTo>
                  <a:pt x="800" y="739"/>
                  <a:pt x="801" y="737"/>
                  <a:pt x="802" y="736"/>
                </a:cubicBezTo>
                <a:close/>
                <a:moveTo>
                  <a:pt x="800" y="738"/>
                </a:moveTo>
                <a:cubicBezTo>
                  <a:pt x="801" y="738"/>
                  <a:pt x="801" y="737"/>
                  <a:pt x="801" y="736"/>
                </a:cubicBezTo>
                <a:cubicBezTo>
                  <a:pt x="801" y="736"/>
                  <a:pt x="801" y="736"/>
                  <a:pt x="801" y="736"/>
                </a:cubicBezTo>
                <a:cubicBezTo>
                  <a:pt x="801" y="737"/>
                  <a:pt x="801" y="738"/>
                  <a:pt x="800" y="738"/>
                </a:cubicBezTo>
                <a:close/>
                <a:moveTo>
                  <a:pt x="813" y="719"/>
                </a:moveTo>
                <a:cubicBezTo>
                  <a:pt x="811" y="720"/>
                  <a:pt x="810" y="721"/>
                  <a:pt x="809" y="722"/>
                </a:cubicBezTo>
                <a:cubicBezTo>
                  <a:pt x="810" y="719"/>
                  <a:pt x="810" y="717"/>
                  <a:pt x="811" y="715"/>
                </a:cubicBezTo>
                <a:cubicBezTo>
                  <a:pt x="812" y="716"/>
                  <a:pt x="812" y="718"/>
                  <a:pt x="813" y="719"/>
                </a:cubicBezTo>
                <a:close/>
                <a:moveTo>
                  <a:pt x="811" y="712"/>
                </a:moveTo>
                <a:cubicBezTo>
                  <a:pt x="811" y="712"/>
                  <a:pt x="812" y="712"/>
                  <a:pt x="812" y="711"/>
                </a:cubicBezTo>
                <a:cubicBezTo>
                  <a:pt x="812" y="712"/>
                  <a:pt x="812" y="712"/>
                  <a:pt x="811" y="713"/>
                </a:cubicBezTo>
                <a:cubicBezTo>
                  <a:pt x="811" y="713"/>
                  <a:pt x="811" y="712"/>
                  <a:pt x="811" y="712"/>
                </a:cubicBezTo>
                <a:close/>
                <a:moveTo>
                  <a:pt x="813" y="720"/>
                </a:moveTo>
                <a:cubicBezTo>
                  <a:pt x="813" y="720"/>
                  <a:pt x="813" y="720"/>
                  <a:pt x="813" y="720"/>
                </a:cubicBezTo>
                <a:cubicBezTo>
                  <a:pt x="812" y="724"/>
                  <a:pt x="810" y="727"/>
                  <a:pt x="809" y="731"/>
                </a:cubicBezTo>
                <a:cubicBezTo>
                  <a:pt x="807" y="732"/>
                  <a:pt x="805" y="734"/>
                  <a:pt x="803" y="735"/>
                </a:cubicBezTo>
                <a:cubicBezTo>
                  <a:pt x="803" y="735"/>
                  <a:pt x="803" y="735"/>
                  <a:pt x="803" y="735"/>
                </a:cubicBezTo>
                <a:cubicBezTo>
                  <a:pt x="805" y="731"/>
                  <a:pt x="807" y="727"/>
                  <a:pt x="808" y="722"/>
                </a:cubicBezTo>
                <a:cubicBezTo>
                  <a:pt x="808" y="722"/>
                  <a:pt x="808" y="722"/>
                  <a:pt x="808" y="722"/>
                </a:cubicBezTo>
                <a:cubicBezTo>
                  <a:pt x="810" y="721"/>
                  <a:pt x="811" y="721"/>
                  <a:pt x="813" y="720"/>
                </a:cubicBezTo>
                <a:close/>
                <a:moveTo>
                  <a:pt x="994" y="482"/>
                </a:moveTo>
                <a:cubicBezTo>
                  <a:pt x="994" y="482"/>
                  <a:pt x="994" y="482"/>
                  <a:pt x="994" y="482"/>
                </a:cubicBezTo>
                <a:cubicBezTo>
                  <a:pt x="995" y="483"/>
                  <a:pt x="995" y="484"/>
                  <a:pt x="995" y="484"/>
                </a:cubicBezTo>
                <a:cubicBezTo>
                  <a:pt x="990" y="488"/>
                  <a:pt x="984" y="491"/>
                  <a:pt x="979" y="495"/>
                </a:cubicBezTo>
                <a:cubicBezTo>
                  <a:pt x="977" y="495"/>
                  <a:pt x="974" y="495"/>
                  <a:pt x="972" y="495"/>
                </a:cubicBezTo>
                <a:cubicBezTo>
                  <a:pt x="970" y="495"/>
                  <a:pt x="969" y="495"/>
                  <a:pt x="968" y="495"/>
                </a:cubicBezTo>
                <a:cubicBezTo>
                  <a:pt x="973" y="491"/>
                  <a:pt x="978" y="487"/>
                  <a:pt x="983" y="483"/>
                </a:cubicBezTo>
                <a:cubicBezTo>
                  <a:pt x="986" y="483"/>
                  <a:pt x="990" y="482"/>
                  <a:pt x="994" y="482"/>
                </a:cubicBezTo>
                <a:close/>
                <a:moveTo>
                  <a:pt x="983" y="482"/>
                </a:moveTo>
                <a:cubicBezTo>
                  <a:pt x="986" y="480"/>
                  <a:pt x="989" y="478"/>
                  <a:pt x="992" y="476"/>
                </a:cubicBezTo>
                <a:cubicBezTo>
                  <a:pt x="993" y="478"/>
                  <a:pt x="993" y="480"/>
                  <a:pt x="994" y="482"/>
                </a:cubicBezTo>
                <a:cubicBezTo>
                  <a:pt x="994" y="482"/>
                  <a:pt x="994" y="482"/>
                  <a:pt x="994" y="482"/>
                </a:cubicBezTo>
                <a:cubicBezTo>
                  <a:pt x="990" y="482"/>
                  <a:pt x="987" y="482"/>
                  <a:pt x="983" y="482"/>
                </a:cubicBezTo>
                <a:close/>
                <a:moveTo>
                  <a:pt x="1067" y="477"/>
                </a:moveTo>
                <a:cubicBezTo>
                  <a:pt x="1067" y="477"/>
                  <a:pt x="1067" y="477"/>
                  <a:pt x="1067" y="477"/>
                </a:cubicBezTo>
                <a:cubicBezTo>
                  <a:pt x="1067" y="478"/>
                  <a:pt x="1067" y="478"/>
                  <a:pt x="1068" y="479"/>
                </a:cubicBezTo>
                <a:cubicBezTo>
                  <a:pt x="1068" y="479"/>
                  <a:pt x="1068" y="479"/>
                  <a:pt x="1068" y="479"/>
                </a:cubicBezTo>
                <a:cubicBezTo>
                  <a:pt x="1059" y="482"/>
                  <a:pt x="1050" y="486"/>
                  <a:pt x="1042" y="489"/>
                </a:cubicBezTo>
                <a:cubicBezTo>
                  <a:pt x="1039" y="488"/>
                  <a:pt x="1036" y="487"/>
                  <a:pt x="1034" y="487"/>
                </a:cubicBezTo>
                <a:cubicBezTo>
                  <a:pt x="1032" y="484"/>
                  <a:pt x="1031" y="482"/>
                  <a:pt x="1030" y="480"/>
                </a:cubicBezTo>
                <a:cubicBezTo>
                  <a:pt x="1036" y="477"/>
                  <a:pt x="1042" y="475"/>
                  <a:pt x="1048" y="472"/>
                </a:cubicBezTo>
                <a:cubicBezTo>
                  <a:pt x="1054" y="473"/>
                  <a:pt x="1061" y="475"/>
                  <a:pt x="1067" y="477"/>
                </a:cubicBezTo>
                <a:close/>
                <a:moveTo>
                  <a:pt x="1048" y="472"/>
                </a:moveTo>
                <a:cubicBezTo>
                  <a:pt x="1052" y="470"/>
                  <a:pt x="1057" y="468"/>
                  <a:pt x="1061" y="467"/>
                </a:cubicBezTo>
                <a:cubicBezTo>
                  <a:pt x="1062" y="470"/>
                  <a:pt x="1064" y="473"/>
                  <a:pt x="1066" y="477"/>
                </a:cubicBezTo>
                <a:cubicBezTo>
                  <a:pt x="1061" y="475"/>
                  <a:pt x="1055" y="473"/>
                  <a:pt x="1048" y="472"/>
                </a:cubicBezTo>
                <a:close/>
                <a:moveTo>
                  <a:pt x="1148" y="504"/>
                </a:moveTo>
                <a:cubicBezTo>
                  <a:pt x="1148" y="504"/>
                  <a:pt x="1148" y="504"/>
                  <a:pt x="1148" y="505"/>
                </a:cubicBezTo>
                <a:cubicBezTo>
                  <a:pt x="1143" y="506"/>
                  <a:pt x="1138" y="508"/>
                  <a:pt x="1133" y="510"/>
                </a:cubicBezTo>
                <a:cubicBezTo>
                  <a:pt x="1129" y="511"/>
                  <a:pt x="1125" y="512"/>
                  <a:pt x="1120" y="514"/>
                </a:cubicBezTo>
                <a:cubicBezTo>
                  <a:pt x="1120" y="509"/>
                  <a:pt x="1120" y="505"/>
                  <a:pt x="1119" y="500"/>
                </a:cubicBezTo>
                <a:cubicBezTo>
                  <a:pt x="1126" y="498"/>
                  <a:pt x="1133" y="496"/>
                  <a:pt x="1140" y="494"/>
                </a:cubicBezTo>
                <a:cubicBezTo>
                  <a:pt x="1143" y="497"/>
                  <a:pt x="1145" y="500"/>
                  <a:pt x="1148" y="504"/>
                </a:cubicBezTo>
                <a:close/>
                <a:moveTo>
                  <a:pt x="1140" y="494"/>
                </a:moveTo>
                <a:cubicBezTo>
                  <a:pt x="1147" y="491"/>
                  <a:pt x="1147" y="491"/>
                  <a:pt x="1147" y="491"/>
                </a:cubicBezTo>
                <a:cubicBezTo>
                  <a:pt x="1148" y="495"/>
                  <a:pt x="1148" y="499"/>
                  <a:pt x="1148" y="503"/>
                </a:cubicBezTo>
                <a:cubicBezTo>
                  <a:pt x="1146" y="500"/>
                  <a:pt x="1143" y="496"/>
                  <a:pt x="1140" y="494"/>
                </a:cubicBezTo>
                <a:close/>
                <a:moveTo>
                  <a:pt x="875" y="624"/>
                </a:moveTo>
                <a:cubicBezTo>
                  <a:pt x="875" y="624"/>
                  <a:pt x="875" y="625"/>
                  <a:pt x="875" y="625"/>
                </a:cubicBezTo>
                <a:cubicBezTo>
                  <a:pt x="874" y="628"/>
                  <a:pt x="872" y="631"/>
                  <a:pt x="871" y="634"/>
                </a:cubicBezTo>
                <a:cubicBezTo>
                  <a:pt x="870" y="635"/>
                  <a:pt x="869" y="635"/>
                  <a:pt x="869" y="636"/>
                </a:cubicBezTo>
                <a:cubicBezTo>
                  <a:pt x="869" y="635"/>
                  <a:pt x="869" y="635"/>
                  <a:pt x="868" y="635"/>
                </a:cubicBezTo>
                <a:cubicBezTo>
                  <a:pt x="870" y="631"/>
                  <a:pt x="872" y="628"/>
                  <a:pt x="874" y="624"/>
                </a:cubicBezTo>
                <a:lnTo>
                  <a:pt x="875" y="624"/>
                </a:lnTo>
                <a:close/>
                <a:moveTo>
                  <a:pt x="874" y="622"/>
                </a:moveTo>
                <a:cubicBezTo>
                  <a:pt x="876" y="620"/>
                  <a:pt x="877" y="618"/>
                  <a:pt x="878" y="616"/>
                </a:cubicBezTo>
                <a:cubicBezTo>
                  <a:pt x="878" y="615"/>
                  <a:pt x="879" y="615"/>
                  <a:pt x="879" y="615"/>
                </a:cubicBezTo>
                <a:cubicBezTo>
                  <a:pt x="877" y="617"/>
                  <a:pt x="876" y="620"/>
                  <a:pt x="874" y="622"/>
                </a:cubicBezTo>
                <a:close/>
                <a:moveTo>
                  <a:pt x="909" y="580"/>
                </a:moveTo>
                <a:cubicBezTo>
                  <a:pt x="912" y="578"/>
                  <a:pt x="915" y="576"/>
                  <a:pt x="918" y="574"/>
                </a:cubicBezTo>
                <a:cubicBezTo>
                  <a:pt x="921" y="575"/>
                  <a:pt x="923" y="577"/>
                  <a:pt x="926" y="579"/>
                </a:cubicBezTo>
                <a:cubicBezTo>
                  <a:pt x="918" y="584"/>
                  <a:pt x="910" y="588"/>
                  <a:pt x="903" y="593"/>
                </a:cubicBezTo>
                <a:cubicBezTo>
                  <a:pt x="902" y="592"/>
                  <a:pt x="901" y="591"/>
                  <a:pt x="900" y="590"/>
                </a:cubicBezTo>
                <a:cubicBezTo>
                  <a:pt x="900" y="589"/>
                  <a:pt x="900" y="589"/>
                  <a:pt x="900" y="589"/>
                </a:cubicBezTo>
                <a:cubicBezTo>
                  <a:pt x="903" y="586"/>
                  <a:pt x="906" y="583"/>
                  <a:pt x="909" y="580"/>
                </a:cubicBezTo>
                <a:close/>
                <a:moveTo>
                  <a:pt x="901" y="588"/>
                </a:moveTo>
                <a:cubicBezTo>
                  <a:pt x="901" y="587"/>
                  <a:pt x="901" y="587"/>
                  <a:pt x="901" y="586"/>
                </a:cubicBezTo>
                <a:cubicBezTo>
                  <a:pt x="903" y="585"/>
                  <a:pt x="904" y="584"/>
                  <a:pt x="905" y="583"/>
                </a:cubicBezTo>
                <a:cubicBezTo>
                  <a:pt x="904" y="585"/>
                  <a:pt x="902" y="586"/>
                  <a:pt x="901" y="588"/>
                </a:cubicBezTo>
                <a:close/>
                <a:moveTo>
                  <a:pt x="1033" y="487"/>
                </a:moveTo>
                <a:cubicBezTo>
                  <a:pt x="1034" y="489"/>
                  <a:pt x="1035" y="490"/>
                  <a:pt x="1036" y="492"/>
                </a:cubicBezTo>
                <a:cubicBezTo>
                  <a:pt x="1029" y="495"/>
                  <a:pt x="1022" y="498"/>
                  <a:pt x="1016" y="501"/>
                </a:cubicBezTo>
                <a:cubicBezTo>
                  <a:pt x="1011" y="499"/>
                  <a:pt x="1006" y="498"/>
                  <a:pt x="1002" y="497"/>
                </a:cubicBezTo>
                <a:cubicBezTo>
                  <a:pt x="1001" y="496"/>
                  <a:pt x="1001" y="496"/>
                  <a:pt x="1001" y="495"/>
                </a:cubicBezTo>
                <a:cubicBezTo>
                  <a:pt x="1007" y="491"/>
                  <a:pt x="1014" y="488"/>
                  <a:pt x="1021" y="484"/>
                </a:cubicBezTo>
                <a:cubicBezTo>
                  <a:pt x="1025" y="485"/>
                  <a:pt x="1029" y="486"/>
                  <a:pt x="1033" y="487"/>
                </a:cubicBezTo>
                <a:close/>
                <a:moveTo>
                  <a:pt x="1021" y="484"/>
                </a:moveTo>
                <a:cubicBezTo>
                  <a:pt x="1024" y="483"/>
                  <a:pt x="1027" y="481"/>
                  <a:pt x="1030" y="480"/>
                </a:cubicBezTo>
                <a:cubicBezTo>
                  <a:pt x="1031" y="482"/>
                  <a:pt x="1032" y="484"/>
                  <a:pt x="1033" y="486"/>
                </a:cubicBezTo>
                <a:cubicBezTo>
                  <a:pt x="1029" y="486"/>
                  <a:pt x="1025" y="485"/>
                  <a:pt x="1021" y="484"/>
                </a:cubicBezTo>
                <a:close/>
                <a:moveTo>
                  <a:pt x="1121" y="516"/>
                </a:moveTo>
                <a:cubicBezTo>
                  <a:pt x="1123" y="519"/>
                  <a:pt x="1125" y="522"/>
                  <a:pt x="1127" y="525"/>
                </a:cubicBezTo>
                <a:cubicBezTo>
                  <a:pt x="1121" y="527"/>
                  <a:pt x="1121" y="527"/>
                  <a:pt x="1121" y="527"/>
                </a:cubicBezTo>
                <a:cubicBezTo>
                  <a:pt x="1121" y="523"/>
                  <a:pt x="1121" y="520"/>
                  <a:pt x="1121" y="516"/>
                </a:cubicBezTo>
                <a:close/>
                <a:moveTo>
                  <a:pt x="1127" y="525"/>
                </a:moveTo>
                <a:cubicBezTo>
                  <a:pt x="1129" y="528"/>
                  <a:pt x="1131" y="532"/>
                  <a:pt x="1133" y="535"/>
                </a:cubicBezTo>
                <a:cubicBezTo>
                  <a:pt x="1128" y="537"/>
                  <a:pt x="1124" y="539"/>
                  <a:pt x="1119" y="541"/>
                </a:cubicBezTo>
                <a:cubicBezTo>
                  <a:pt x="1120" y="536"/>
                  <a:pt x="1120" y="532"/>
                  <a:pt x="1121" y="527"/>
                </a:cubicBezTo>
                <a:lnTo>
                  <a:pt x="1127" y="525"/>
                </a:lnTo>
                <a:close/>
                <a:moveTo>
                  <a:pt x="752" y="814"/>
                </a:moveTo>
                <a:cubicBezTo>
                  <a:pt x="753" y="813"/>
                  <a:pt x="754" y="812"/>
                  <a:pt x="755" y="812"/>
                </a:cubicBezTo>
                <a:cubicBezTo>
                  <a:pt x="755" y="813"/>
                  <a:pt x="754" y="814"/>
                  <a:pt x="754" y="815"/>
                </a:cubicBezTo>
                <a:cubicBezTo>
                  <a:pt x="753" y="816"/>
                  <a:pt x="753" y="816"/>
                  <a:pt x="753" y="816"/>
                </a:cubicBezTo>
                <a:cubicBezTo>
                  <a:pt x="753" y="816"/>
                  <a:pt x="753" y="816"/>
                  <a:pt x="753" y="816"/>
                </a:cubicBezTo>
                <a:cubicBezTo>
                  <a:pt x="753" y="815"/>
                  <a:pt x="752" y="814"/>
                  <a:pt x="752" y="814"/>
                </a:cubicBezTo>
                <a:close/>
                <a:moveTo>
                  <a:pt x="781" y="788"/>
                </a:moveTo>
                <a:cubicBezTo>
                  <a:pt x="784" y="787"/>
                  <a:pt x="786" y="786"/>
                  <a:pt x="788" y="785"/>
                </a:cubicBezTo>
                <a:cubicBezTo>
                  <a:pt x="787" y="786"/>
                  <a:pt x="787" y="788"/>
                  <a:pt x="787" y="789"/>
                </a:cubicBezTo>
                <a:cubicBezTo>
                  <a:pt x="784" y="791"/>
                  <a:pt x="781" y="793"/>
                  <a:pt x="778" y="794"/>
                </a:cubicBezTo>
                <a:cubicBezTo>
                  <a:pt x="778" y="793"/>
                  <a:pt x="778" y="792"/>
                  <a:pt x="778" y="791"/>
                </a:cubicBezTo>
                <a:cubicBezTo>
                  <a:pt x="779" y="790"/>
                  <a:pt x="780" y="789"/>
                  <a:pt x="781" y="788"/>
                </a:cubicBezTo>
                <a:close/>
                <a:moveTo>
                  <a:pt x="778" y="790"/>
                </a:moveTo>
                <a:cubicBezTo>
                  <a:pt x="778" y="790"/>
                  <a:pt x="778" y="790"/>
                  <a:pt x="778" y="790"/>
                </a:cubicBezTo>
                <a:cubicBezTo>
                  <a:pt x="779" y="789"/>
                  <a:pt x="779" y="789"/>
                  <a:pt x="780" y="789"/>
                </a:cubicBezTo>
                <a:cubicBezTo>
                  <a:pt x="779" y="789"/>
                  <a:pt x="779" y="790"/>
                  <a:pt x="778" y="790"/>
                </a:cubicBezTo>
                <a:close/>
                <a:moveTo>
                  <a:pt x="849" y="678"/>
                </a:moveTo>
                <a:cubicBezTo>
                  <a:pt x="851" y="677"/>
                  <a:pt x="853" y="676"/>
                  <a:pt x="854" y="675"/>
                </a:cubicBezTo>
                <a:cubicBezTo>
                  <a:pt x="853" y="679"/>
                  <a:pt x="852" y="683"/>
                  <a:pt x="850" y="688"/>
                </a:cubicBezTo>
                <a:cubicBezTo>
                  <a:pt x="849" y="689"/>
                  <a:pt x="847" y="690"/>
                  <a:pt x="845" y="691"/>
                </a:cubicBezTo>
                <a:cubicBezTo>
                  <a:pt x="845" y="690"/>
                  <a:pt x="845" y="690"/>
                  <a:pt x="845" y="690"/>
                </a:cubicBezTo>
                <a:cubicBezTo>
                  <a:pt x="846" y="686"/>
                  <a:pt x="848" y="682"/>
                  <a:pt x="849" y="678"/>
                </a:cubicBezTo>
                <a:close/>
                <a:moveTo>
                  <a:pt x="847" y="683"/>
                </a:moveTo>
                <a:cubicBezTo>
                  <a:pt x="847" y="681"/>
                  <a:pt x="848" y="680"/>
                  <a:pt x="848" y="678"/>
                </a:cubicBezTo>
                <a:cubicBezTo>
                  <a:pt x="849" y="678"/>
                  <a:pt x="849" y="678"/>
                  <a:pt x="849" y="678"/>
                </a:cubicBezTo>
                <a:cubicBezTo>
                  <a:pt x="848" y="680"/>
                  <a:pt x="848" y="681"/>
                  <a:pt x="847" y="683"/>
                </a:cubicBezTo>
                <a:close/>
                <a:moveTo>
                  <a:pt x="754" y="818"/>
                </a:moveTo>
                <a:cubicBezTo>
                  <a:pt x="758" y="815"/>
                  <a:pt x="761" y="813"/>
                  <a:pt x="764" y="810"/>
                </a:cubicBezTo>
                <a:cubicBezTo>
                  <a:pt x="764" y="811"/>
                  <a:pt x="764" y="811"/>
                  <a:pt x="764" y="812"/>
                </a:cubicBezTo>
                <a:cubicBezTo>
                  <a:pt x="761" y="814"/>
                  <a:pt x="758" y="816"/>
                  <a:pt x="754" y="818"/>
                </a:cubicBezTo>
                <a:close/>
                <a:moveTo>
                  <a:pt x="760" y="815"/>
                </a:moveTo>
                <a:cubicBezTo>
                  <a:pt x="758" y="816"/>
                  <a:pt x="756" y="818"/>
                  <a:pt x="754" y="819"/>
                </a:cubicBezTo>
                <a:cubicBezTo>
                  <a:pt x="754" y="818"/>
                  <a:pt x="754" y="818"/>
                  <a:pt x="754" y="818"/>
                </a:cubicBezTo>
                <a:cubicBezTo>
                  <a:pt x="756" y="817"/>
                  <a:pt x="758" y="816"/>
                  <a:pt x="760" y="815"/>
                </a:cubicBezTo>
                <a:close/>
                <a:moveTo>
                  <a:pt x="754" y="817"/>
                </a:moveTo>
                <a:cubicBezTo>
                  <a:pt x="754" y="817"/>
                  <a:pt x="754" y="816"/>
                  <a:pt x="754" y="815"/>
                </a:cubicBezTo>
                <a:cubicBezTo>
                  <a:pt x="758" y="814"/>
                  <a:pt x="761" y="812"/>
                  <a:pt x="764" y="810"/>
                </a:cubicBezTo>
                <a:cubicBezTo>
                  <a:pt x="761" y="812"/>
                  <a:pt x="757" y="815"/>
                  <a:pt x="754" y="817"/>
                </a:cubicBezTo>
                <a:close/>
                <a:moveTo>
                  <a:pt x="765" y="813"/>
                </a:moveTo>
                <a:cubicBezTo>
                  <a:pt x="765" y="813"/>
                  <a:pt x="765" y="813"/>
                  <a:pt x="765" y="813"/>
                </a:cubicBezTo>
                <a:cubicBezTo>
                  <a:pt x="767" y="811"/>
                  <a:pt x="768" y="810"/>
                  <a:pt x="770" y="809"/>
                </a:cubicBezTo>
                <a:cubicBezTo>
                  <a:pt x="772" y="808"/>
                  <a:pt x="773" y="807"/>
                  <a:pt x="775" y="806"/>
                </a:cubicBezTo>
                <a:cubicBezTo>
                  <a:pt x="768" y="851"/>
                  <a:pt x="773" y="893"/>
                  <a:pt x="789" y="932"/>
                </a:cubicBezTo>
                <a:cubicBezTo>
                  <a:pt x="789" y="945"/>
                  <a:pt x="790" y="959"/>
                  <a:pt x="790" y="974"/>
                </a:cubicBezTo>
                <a:cubicBezTo>
                  <a:pt x="763" y="925"/>
                  <a:pt x="754" y="870"/>
                  <a:pt x="765" y="813"/>
                </a:cubicBezTo>
                <a:close/>
                <a:moveTo>
                  <a:pt x="797" y="785"/>
                </a:moveTo>
                <a:cubicBezTo>
                  <a:pt x="797" y="786"/>
                  <a:pt x="797" y="788"/>
                  <a:pt x="797" y="789"/>
                </a:cubicBezTo>
                <a:cubicBezTo>
                  <a:pt x="796" y="789"/>
                  <a:pt x="796" y="789"/>
                  <a:pt x="796" y="789"/>
                </a:cubicBezTo>
                <a:cubicBezTo>
                  <a:pt x="793" y="791"/>
                  <a:pt x="790" y="792"/>
                  <a:pt x="787" y="794"/>
                </a:cubicBezTo>
                <a:cubicBezTo>
                  <a:pt x="787" y="794"/>
                  <a:pt x="787" y="794"/>
                  <a:pt x="787" y="794"/>
                </a:cubicBezTo>
                <a:cubicBezTo>
                  <a:pt x="790" y="791"/>
                  <a:pt x="794" y="788"/>
                  <a:pt x="797" y="785"/>
                </a:cubicBezTo>
                <a:close/>
                <a:moveTo>
                  <a:pt x="787" y="793"/>
                </a:moveTo>
                <a:cubicBezTo>
                  <a:pt x="787" y="792"/>
                  <a:pt x="787" y="791"/>
                  <a:pt x="787" y="790"/>
                </a:cubicBezTo>
                <a:cubicBezTo>
                  <a:pt x="790" y="788"/>
                  <a:pt x="794" y="786"/>
                  <a:pt x="797" y="785"/>
                </a:cubicBezTo>
                <a:cubicBezTo>
                  <a:pt x="794" y="787"/>
                  <a:pt x="790" y="790"/>
                  <a:pt x="787" y="793"/>
                </a:cubicBezTo>
                <a:close/>
                <a:moveTo>
                  <a:pt x="840" y="715"/>
                </a:moveTo>
                <a:cubicBezTo>
                  <a:pt x="841" y="718"/>
                  <a:pt x="842" y="721"/>
                  <a:pt x="842" y="724"/>
                </a:cubicBezTo>
                <a:cubicBezTo>
                  <a:pt x="842" y="725"/>
                  <a:pt x="842" y="726"/>
                  <a:pt x="842" y="727"/>
                </a:cubicBezTo>
                <a:cubicBezTo>
                  <a:pt x="839" y="728"/>
                  <a:pt x="837" y="729"/>
                  <a:pt x="835" y="730"/>
                </a:cubicBezTo>
                <a:cubicBezTo>
                  <a:pt x="835" y="726"/>
                  <a:pt x="836" y="721"/>
                  <a:pt x="838" y="716"/>
                </a:cubicBezTo>
                <a:cubicBezTo>
                  <a:pt x="838" y="716"/>
                  <a:pt x="839" y="716"/>
                  <a:pt x="840" y="715"/>
                </a:cubicBezTo>
                <a:close/>
                <a:moveTo>
                  <a:pt x="838" y="716"/>
                </a:moveTo>
                <a:cubicBezTo>
                  <a:pt x="838" y="714"/>
                  <a:pt x="838" y="713"/>
                  <a:pt x="839" y="711"/>
                </a:cubicBezTo>
                <a:cubicBezTo>
                  <a:pt x="839" y="712"/>
                  <a:pt x="840" y="713"/>
                  <a:pt x="840" y="715"/>
                </a:cubicBezTo>
                <a:cubicBezTo>
                  <a:pt x="839" y="715"/>
                  <a:pt x="838" y="715"/>
                  <a:pt x="838" y="716"/>
                </a:cubicBezTo>
                <a:close/>
                <a:moveTo>
                  <a:pt x="892" y="621"/>
                </a:moveTo>
                <a:cubicBezTo>
                  <a:pt x="894" y="624"/>
                  <a:pt x="896" y="626"/>
                  <a:pt x="897" y="629"/>
                </a:cubicBezTo>
                <a:cubicBezTo>
                  <a:pt x="892" y="632"/>
                  <a:pt x="887" y="635"/>
                  <a:pt x="882" y="638"/>
                </a:cubicBezTo>
                <a:cubicBezTo>
                  <a:pt x="882" y="637"/>
                  <a:pt x="882" y="637"/>
                  <a:pt x="882" y="637"/>
                </a:cubicBezTo>
                <a:cubicBezTo>
                  <a:pt x="882" y="637"/>
                  <a:pt x="882" y="637"/>
                  <a:pt x="882" y="637"/>
                </a:cubicBezTo>
                <a:cubicBezTo>
                  <a:pt x="881" y="636"/>
                  <a:pt x="881" y="636"/>
                  <a:pt x="881" y="636"/>
                </a:cubicBezTo>
                <a:cubicBezTo>
                  <a:pt x="883" y="632"/>
                  <a:pt x="884" y="629"/>
                  <a:pt x="885" y="625"/>
                </a:cubicBezTo>
                <a:cubicBezTo>
                  <a:pt x="887" y="624"/>
                  <a:pt x="890" y="623"/>
                  <a:pt x="892" y="621"/>
                </a:cubicBezTo>
                <a:close/>
                <a:moveTo>
                  <a:pt x="885" y="625"/>
                </a:moveTo>
                <a:cubicBezTo>
                  <a:pt x="886" y="622"/>
                  <a:pt x="887" y="619"/>
                  <a:pt x="888" y="616"/>
                </a:cubicBezTo>
                <a:cubicBezTo>
                  <a:pt x="889" y="618"/>
                  <a:pt x="891" y="619"/>
                  <a:pt x="892" y="621"/>
                </a:cubicBezTo>
                <a:cubicBezTo>
                  <a:pt x="889" y="622"/>
                  <a:pt x="887" y="623"/>
                  <a:pt x="885" y="625"/>
                </a:cubicBezTo>
                <a:close/>
                <a:moveTo>
                  <a:pt x="976" y="522"/>
                </a:moveTo>
                <a:cubicBezTo>
                  <a:pt x="981" y="519"/>
                  <a:pt x="986" y="516"/>
                  <a:pt x="991" y="514"/>
                </a:cubicBezTo>
                <a:cubicBezTo>
                  <a:pt x="996" y="515"/>
                  <a:pt x="1001" y="517"/>
                  <a:pt x="1006" y="520"/>
                </a:cubicBezTo>
                <a:cubicBezTo>
                  <a:pt x="998" y="524"/>
                  <a:pt x="990" y="528"/>
                  <a:pt x="982" y="532"/>
                </a:cubicBezTo>
                <a:cubicBezTo>
                  <a:pt x="982" y="531"/>
                  <a:pt x="981" y="531"/>
                  <a:pt x="981" y="531"/>
                </a:cubicBezTo>
                <a:cubicBezTo>
                  <a:pt x="979" y="528"/>
                  <a:pt x="978" y="525"/>
                  <a:pt x="976" y="522"/>
                </a:cubicBezTo>
                <a:close/>
                <a:moveTo>
                  <a:pt x="980" y="531"/>
                </a:moveTo>
                <a:cubicBezTo>
                  <a:pt x="977" y="529"/>
                  <a:pt x="973" y="528"/>
                  <a:pt x="969" y="526"/>
                </a:cubicBezTo>
                <a:cubicBezTo>
                  <a:pt x="971" y="525"/>
                  <a:pt x="973" y="523"/>
                  <a:pt x="976" y="522"/>
                </a:cubicBezTo>
                <a:cubicBezTo>
                  <a:pt x="977" y="525"/>
                  <a:pt x="979" y="528"/>
                  <a:pt x="980" y="531"/>
                </a:cubicBezTo>
                <a:close/>
                <a:moveTo>
                  <a:pt x="1053" y="522"/>
                </a:moveTo>
                <a:cubicBezTo>
                  <a:pt x="1053" y="522"/>
                  <a:pt x="1053" y="522"/>
                  <a:pt x="1053" y="522"/>
                </a:cubicBezTo>
                <a:cubicBezTo>
                  <a:pt x="1044" y="526"/>
                  <a:pt x="1035" y="529"/>
                  <a:pt x="1027" y="532"/>
                </a:cubicBezTo>
                <a:cubicBezTo>
                  <a:pt x="1023" y="529"/>
                  <a:pt x="1020" y="527"/>
                  <a:pt x="1016" y="524"/>
                </a:cubicBezTo>
                <a:cubicBezTo>
                  <a:pt x="1015" y="524"/>
                  <a:pt x="1015" y="524"/>
                  <a:pt x="1015" y="524"/>
                </a:cubicBezTo>
                <a:cubicBezTo>
                  <a:pt x="1024" y="520"/>
                  <a:pt x="1032" y="517"/>
                  <a:pt x="1042" y="513"/>
                </a:cubicBezTo>
                <a:cubicBezTo>
                  <a:pt x="1046" y="516"/>
                  <a:pt x="1050" y="519"/>
                  <a:pt x="1053" y="522"/>
                </a:cubicBezTo>
                <a:close/>
                <a:moveTo>
                  <a:pt x="1042" y="513"/>
                </a:moveTo>
                <a:cubicBezTo>
                  <a:pt x="1044" y="512"/>
                  <a:pt x="1045" y="512"/>
                  <a:pt x="1047" y="511"/>
                </a:cubicBezTo>
                <a:cubicBezTo>
                  <a:pt x="1049" y="514"/>
                  <a:pt x="1050" y="517"/>
                  <a:pt x="1052" y="521"/>
                </a:cubicBezTo>
                <a:cubicBezTo>
                  <a:pt x="1049" y="518"/>
                  <a:pt x="1046" y="515"/>
                  <a:pt x="1042" y="513"/>
                </a:cubicBezTo>
                <a:close/>
                <a:moveTo>
                  <a:pt x="814" y="1040"/>
                </a:moveTo>
                <a:cubicBezTo>
                  <a:pt x="821" y="1047"/>
                  <a:pt x="828" y="1054"/>
                  <a:pt x="835" y="1061"/>
                </a:cubicBezTo>
                <a:cubicBezTo>
                  <a:pt x="835" y="1070"/>
                  <a:pt x="835" y="1078"/>
                  <a:pt x="835" y="1087"/>
                </a:cubicBezTo>
                <a:cubicBezTo>
                  <a:pt x="828" y="1081"/>
                  <a:pt x="821" y="1074"/>
                  <a:pt x="814" y="1068"/>
                </a:cubicBezTo>
                <a:cubicBezTo>
                  <a:pt x="814" y="1058"/>
                  <a:pt x="814" y="1049"/>
                  <a:pt x="814" y="1040"/>
                </a:cubicBezTo>
                <a:close/>
                <a:moveTo>
                  <a:pt x="835" y="1088"/>
                </a:moveTo>
                <a:cubicBezTo>
                  <a:pt x="842" y="1094"/>
                  <a:pt x="848" y="1099"/>
                  <a:pt x="855" y="1104"/>
                </a:cubicBezTo>
                <a:cubicBezTo>
                  <a:pt x="855" y="1112"/>
                  <a:pt x="854" y="1121"/>
                  <a:pt x="854" y="1129"/>
                </a:cubicBezTo>
                <a:cubicBezTo>
                  <a:pt x="847" y="1124"/>
                  <a:pt x="841" y="1119"/>
                  <a:pt x="835" y="1114"/>
                </a:cubicBezTo>
                <a:cubicBezTo>
                  <a:pt x="835" y="1105"/>
                  <a:pt x="835" y="1097"/>
                  <a:pt x="835" y="1088"/>
                </a:cubicBezTo>
                <a:close/>
                <a:moveTo>
                  <a:pt x="854" y="1130"/>
                </a:moveTo>
                <a:cubicBezTo>
                  <a:pt x="860" y="1134"/>
                  <a:pt x="867" y="1139"/>
                  <a:pt x="873" y="1143"/>
                </a:cubicBezTo>
                <a:cubicBezTo>
                  <a:pt x="873" y="1151"/>
                  <a:pt x="872" y="1159"/>
                  <a:pt x="872" y="1167"/>
                </a:cubicBezTo>
                <a:cubicBezTo>
                  <a:pt x="866" y="1163"/>
                  <a:pt x="859" y="1158"/>
                  <a:pt x="853" y="1154"/>
                </a:cubicBezTo>
                <a:cubicBezTo>
                  <a:pt x="854" y="1146"/>
                  <a:pt x="854" y="1138"/>
                  <a:pt x="854" y="1130"/>
                </a:cubicBezTo>
                <a:close/>
                <a:moveTo>
                  <a:pt x="854" y="1129"/>
                </a:moveTo>
                <a:cubicBezTo>
                  <a:pt x="855" y="1121"/>
                  <a:pt x="855" y="1113"/>
                  <a:pt x="855" y="1105"/>
                </a:cubicBezTo>
                <a:cubicBezTo>
                  <a:pt x="862" y="1110"/>
                  <a:pt x="868" y="1114"/>
                  <a:pt x="875" y="1119"/>
                </a:cubicBezTo>
                <a:cubicBezTo>
                  <a:pt x="874" y="1127"/>
                  <a:pt x="874" y="1135"/>
                  <a:pt x="873" y="1143"/>
                </a:cubicBezTo>
                <a:cubicBezTo>
                  <a:pt x="867" y="1138"/>
                  <a:pt x="860" y="1134"/>
                  <a:pt x="854" y="1129"/>
                </a:cubicBezTo>
                <a:close/>
                <a:moveTo>
                  <a:pt x="855" y="1104"/>
                </a:moveTo>
                <a:cubicBezTo>
                  <a:pt x="856" y="1096"/>
                  <a:pt x="856" y="1088"/>
                  <a:pt x="856" y="1080"/>
                </a:cubicBezTo>
                <a:cubicBezTo>
                  <a:pt x="863" y="1085"/>
                  <a:pt x="869" y="1090"/>
                  <a:pt x="876" y="1095"/>
                </a:cubicBezTo>
                <a:cubicBezTo>
                  <a:pt x="876" y="1102"/>
                  <a:pt x="875" y="1110"/>
                  <a:pt x="875" y="1118"/>
                </a:cubicBezTo>
                <a:cubicBezTo>
                  <a:pt x="868" y="1114"/>
                  <a:pt x="862" y="1109"/>
                  <a:pt x="855" y="1104"/>
                </a:cubicBezTo>
                <a:close/>
                <a:moveTo>
                  <a:pt x="784" y="796"/>
                </a:moveTo>
                <a:cubicBezTo>
                  <a:pt x="786" y="795"/>
                  <a:pt x="786" y="795"/>
                  <a:pt x="786" y="795"/>
                </a:cubicBezTo>
                <a:cubicBezTo>
                  <a:pt x="786" y="796"/>
                  <a:pt x="786" y="797"/>
                  <a:pt x="786" y="798"/>
                </a:cubicBezTo>
                <a:cubicBezTo>
                  <a:pt x="783" y="799"/>
                  <a:pt x="780" y="801"/>
                  <a:pt x="777" y="802"/>
                </a:cubicBezTo>
                <a:cubicBezTo>
                  <a:pt x="777" y="801"/>
                  <a:pt x="777" y="801"/>
                  <a:pt x="777" y="801"/>
                </a:cubicBezTo>
                <a:cubicBezTo>
                  <a:pt x="779" y="800"/>
                  <a:pt x="781" y="798"/>
                  <a:pt x="784" y="796"/>
                </a:cubicBezTo>
                <a:close/>
                <a:moveTo>
                  <a:pt x="777" y="801"/>
                </a:moveTo>
                <a:cubicBezTo>
                  <a:pt x="777" y="800"/>
                  <a:pt x="777" y="800"/>
                  <a:pt x="777" y="800"/>
                </a:cubicBezTo>
                <a:cubicBezTo>
                  <a:pt x="778" y="799"/>
                  <a:pt x="780" y="798"/>
                  <a:pt x="781" y="797"/>
                </a:cubicBezTo>
                <a:cubicBezTo>
                  <a:pt x="780" y="798"/>
                  <a:pt x="778" y="800"/>
                  <a:pt x="777" y="801"/>
                </a:cubicBezTo>
                <a:close/>
                <a:moveTo>
                  <a:pt x="1063" y="547"/>
                </a:moveTo>
                <a:cubicBezTo>
                  <a:pt x="1066" y="546"/>
                  <a:pt x="1069" y="545"/>
                  <a:pt x="1073" y="544"/>
                </a:cubicBezTo>
                <a:cubicBezTo>
                  <a:pt x="1075" y="547"/>
                  <a:pt x="1077" y="551"/>
                  <a:pt x="1080" y="555"/>
                </a:cubicBezTo>
                <a:cubicBezTo>
                  <a:pt x="1074" y="557"/>
                  <a:pt x="1069" y="558"/>
                  <a:pt x="1063" y="560"/>
                </a:cubicBezTo>
                <a:cubicBezTo>
                  <a:pt x="1063" y="560"/>
                  <a:pt x="1063" y="560"/>
                  <a:pt x="1063" y="560"/>
                </a:cubicBezTo>
                <a:cubicBezTo>
                  <a:pt x="1063" y="556"/>
                  <a:pt x="1063" y="552"/>
                  <a:pt x="1063" y="547"/>
                </a:cubicBezTo>
                <a:close/>
                <a:moveTo>
                  <a:pt x="1063" y="547"/>
                </a:moveTo>
                <a:cubicBezTo>
                  <a:pt x="1062" y="543"/>
                  <a:pt x="1062" y="539"/>
                  <a:pt x="1061" y="534"/>
                </a:cubicBezTo>
                <a:cubicBezTo>
                  <a:pt x="1062" y="534"/>
                  <a:pt x="1064" y="534"/>
                  <a:pt x="1065" y="533"/>
                </a:cubicBezTo>
                <a:cubicBezTo>
                  <a:pt x="1067" y="536"/>
                  <a:pt x="1070" y="540"/>
                  <a:pt x="1073" y="543"/>
                </a:cubicBezTo>
                <a:cubicBezTo>
                  <a:pt x="1069" y="545"/>
                  <a:pt x="1066" y="546"/>
                  <a:pt x="1063" y="547"/>
                </a:cubicBezTo>
                <a:close/>
                <a:moveTo>
                  <a:pt x="786" y="800"/>
                </a:moveTo>
                <a:cubicBezTo>
                  <a:pt x="789" y="798"/>
                  <a:pt x="793" y="796"/>
                  <a:pt x="796" y="794"/>
                </a:cubicBezTo>
                <a:cubicBezTo>
                  <a:pt x="792" y="832"/>
                  <a:pt x="797" y="868"/>
                  <a:pt x="811" y="901"/>
                </a:cubicBezTo>
                <a:cubicBezTo>
                  <a:pt x="812" y="914"/>
                  <a:pt x="812" y="928"/>
                  <a:pt x="813" y="942"/>
                </a:cubicBezTo>
                <a:cubicBezTo>
                  <a:pt x="789" y="899"/>
                  <a:pt x="780" y="851"/>
                  <a:pt x="786" y="800"/>
                </a:cubicBezTo>
                <a:close/>
                <a:moveTo>
                  <a:pt x="785" y="800"/>
                </a:moveTo>
                <a:cubicBezTo>
                  <a:pt x="783" y="801"/>
                  <a:pt x="781" y="802"/>
                  <a:pt x="780" y="803"/>
                </a:cubicBezTo>
                <a:cubicBezTo>
                  <a:pt x="782" y="802"/>
                  <a:pt x="784" y="800"/>
                  <a:pt x="785" y="799"/>
                </a:cubicBezTo>
                <a:lnTo>
                  <a:pt x="785" y="800"/>
                </a:lnTo>
                <a:close/>
                <a:moveTo>
                  <a:pt x="801" y="791"/>
                </a:moveTo>
                <a:cubicBezTo>
                  <a:pt x="805" y="788"/>
                  <a:pt x="808" y="786"/>
                  <a:pt x="811" y="784"/>
                </a:cubicBezTo>
                <a:cubicBezTo>
                  <a:pt x="807" y="830"/>
                  <a:pt x="815" y="872"/>
                  <a:pt x="835" y="910"/>
                </a:cubicBezTo>
                <a:cubicBezTo>
                  <a:pt x="836" y="921"/>
                  <a:pt x="836" y="933"/>
                  <a:pt x="836" y="946"/>
                </a:cubicBezTo>
                <a:cubicBezTo>
                  <a:pt x="826" y="932"/>
                  <a:pt x="818" y="917"/>
                  <a:pt x="811" y="901"/>
                </a:cubicBezTo>
                <a:cubicBezTo>
                  <a:pt x="809" y="858"/>
                  <a:pt x="806" y="821"/>
                  <a:pt x="801" y="791"/>
                </a:cubicBezTo>
                <a:close/>
                <a:moveTo>
                  <a:pt x="809" y="783"/>
                </a:moveTo>
                <a:cubicBezTo>
                  <a:pt x="811" y="781"/>
                  <a:pt x="811" y="781"/>
                  <a:pt x="811" y="781"/>
                </a:cubicBezTo>
                <a:cubicBezTo>
                  <a:pt x="811" y="782"/>
                  <a:pt x="811" y="783"/>
                  <a:pt x="811" y="783"/>
                </a:cubicBezTo>
                <a:cubicBezTo>
                  <a:pt x="808" y="785"/>
                  <a:pt x="805" y="787"/>
                  <a:pt x="801" y="789"/>
                </a:cubicBezTo>
                <a:cubicBezTo>
                  <a:pt x="801" y="788"/>
                  <a:pt x="801" y="788"/>
                  <a:pt x="801" y="788"/>
                </a:cubicBezTo>
                <a:cubicBezTo>
                  <a:pt x="804" y="787"/>
                  <a:pt x="806" y="785"/>
                  <a:pt x="809" y="783"/>
                </a:cubicBezTo>
                <a:close/>
                <a:moveTo>
                  <a:pt x="801" y="788"/>
                </a:moveTo>
                <a:cubicBezTo>
                  <a:pt x="801" y="787"/>
                  <a:pt x="801" y="787"/>
                  <a:pt x="801" y="787"/>
                </a:cubicBezTo>
                <a:cubicBezTo>
                  <a:pt x="802" y="786"/>
                  <a:pt x="804" y="785"/>
                  <a:pt x="806" y="785"/>
                </a:cubicBezTo>
                <a:cubicBezTo>
                  <a:pt x="804" y="786"/>
                  <a:pt x="802" y="787"/>
                  <a:pt x="801" y="788"/>
                </a:cubicBezTo>
                <a:close/>
                <a:moveTo>
                  <a:pt x="838" y="760"/>
                </a:moveTo>
                <a:cubicBezTo>
                  <a:pt x="839" y="759"/>
                  <a:pt x="839" y="759"/>
                  <a:pt x="839" y="759"/>
                </a:cubicBezTo>
                <a:cubicBezTo>
                  <a:pt x="839" y="760"/>
                  <a:pt x="839" y="762"/>
                  <a:pt x="839" y="763"/>
                </a:cubicBezTo>
                <a:cubicBezTo>
                  <a:pt x="836" y="764"/>
                  <a:pt x="833" y="766"/>
                  <a:pt x="830" y="767"/>
                </a:cubicBezTo>
                <a:cubicBezTo>
                  <a:pt x="830" y="767"/>
                  <a:pt x="830" y="767"/>
                  <a:pt x="830" y="766"/>
                </a:cubicBezTo>
                <a:cubicBezTo>
                  <a:pt x="833" y="764"/>
                  <a:pt x="835" y="762"/>
                  <a:pt x="838" y="760"/>
                </a:cubicBezTo>
                <a:close/>
                <a:moveTo>
                  <a:pt x="830" y="765"/>
                </a:moveTo>
                <a:cubicBezTo>
                  <a:pt x="830" y="765"/>
                  <a:pt x="830" y="764"/>
                  <a:pt x="830" y="763"/>
                </a:cubicBezTo>
                <a:cubicBezTo>
                  <a:pt x="832" y="762"/>
                  <a:pt x="834" y="762"/>
                  <a:pt x="836" y="761"/>
                </a:cubicBezTo>
                <a:cubicBezTo>
                  <a:pt x="834" y="762"/>
                  <a:pt x="832" y="764"/>
                  <a:pt x="830" y="765"/>
                </a:cubicBezTo>
                <a:close/>
                <a:moveTo>
                  <a:pt x="839" y="763"/>
                </a:moveTo>
                <a:cubicBezTo>
                  <a:pt x="839" y="764"/>
                  <a:pt x="839" y="765"/>
                  <a:pt x="839" y="765"/>
                </a:cubicBezTo>
                <a:cubicBezTo>
                  <a:pt x="837" y="767"/>
                  <a:pt x="835" y="768"/>
                  <a:pt x="833" y="769"/>
                </a:cubicBezTo>
                <a:cubicBezTo>
                  <a:pt x="832" y="770"/>
                  <a:pt x="831" y="770"/>
                  <a:pt x="830" y="771"/>
                </a:cubicBezTo>
                <a:cubicBezTo>
                  <a:pt x="830" y="770"/>
                  <a:pt x="830" y="769"/>
                  <a:pt x="830" y="768"/>
                </a:cubicBezTo>
                <a:cubicBezTo>
                  <a:pt x="833" y="766"/>
                  <a:pt x="836" y="765"/>
                  <a:pt x="839" y="763"/>
                </a:cubicBezTo>
                <a:close/>
                <a:moveTo>
                  <a:pt x="839" y="766"/>
                </a:moveTo>
                <a:cubicBezTo>
                  <a:pt x="839" y="766"/>
                  <a:pt x="839" y="766"/>
                  <a:pt x="839" y="766"/>
                </a:cubicBezTo>
                <a:cubicBezTo>
                  <a:pt x="838" y="766"/>
                  <a:pt x="838" y="767"/>
                  <a:pt x="837" y="767"/>
                </a:cubicBezTo>
                <a:cubicBezTo>
                  <a:pt x="838" y="767"/>
                  <a:pt x="838" y="766"/>
                  <a:pt x="839" y="766"/>
                </a:cubicBezTo>
                <a:close/>
                <a:moveTo>
                  <a:pt x="833" y="770"/>
                </a:moveTo>
                <a:cubicBezTo>
                  <a:pt x="835" y="769"/>
                  <a:pt x="837" y="768"/>
                  <a:pt x="839" y="767"/>
                </a:cubicBezTo>
                <a:cubicBezTo>
                  <a:pt x="839" y="767"/>
                  <a:pt x="839" y="767"/>
                  <a:pt x="839" y="767"/>
                </a:cubicBezTo>
                <a:cubicBezTo>
                  <a:pt x="839" y="767"/>
                  <a:pt x="839" y="767"/>
                  <a:pt x="839" y="767"/>
                </a:cubicBezTo>
                <a:cubicBezTo>
                  <a:pt x="836" y="769"/>
                  <a:pt x="833" y="771"/>
                  <a:pt x="830" y="772"/>
                </a:cubicBezTo>
                <a:cubicBezTo>
                  <a:pt x="830" y="772"/>
                  <a:pt x="830" y="772"/>
                  <a:pt x="830" y="772"/>
                </a:cubicBezTo>
                <a:cubicBezTo>
                  <a:pt x="831" y="771"/>
                  <a:pt x="832" y="771"/>
                  <a:pt x="833" y="770"/>
                </a:cubicBezTo>
                <a:close/>
                <a:moveTo>
                  <a:pt x="839" y="768"/>
                </a:moveTo>
                <a:cubicBezTo>
                  <a:pt x="840" y="796"/>
                  <a:pt x="846" y="823"/>
                  <a:pt x="857" y="847"/>
                </a:cubicBezTo>
                <a:cubicBezTo>
                  <a:pt x="858" y="858"/>
                  <a:pt x="858" y="870"/>
                  <a:pt x="859" y="883"/>
                </a:cubicBezTo>
                <a:cubicBezTo>
                  <a:pt x="839" y="850"/>
                  <a:pt x="829" y="813"/>
                  <a:pt x="830" y="773"/>
                </a:cubicBezTo>
                <a:cubicBezTo>
                  <a:pt x="833" y="771"/>
                  <a:pt x="836" y="769"/>
                  <a:pt x="839" y="768"/>
                </a:cubicBezTo>
                <a:close/>
                <a:moveTo>
                  <a:pt x="1033" y="572"/>
                </a:moveTo>
                <a:cubicBezTo>
                  <a:pt x="1039" y="570"/>
                  <a:pt x="1046" y="567"/>
                  <a:pt x="1053" y="565"/>
                </a:cubicBezTo>
                <a:cubicBezTo>
                  <a:pt x="1055" y="568"/>
                  <a:pt x="1057" y="571"/>
                  <a:pt x="1059" y="575"/>
                </a:cubicBezTo>
                <a:cubicBezTo>
                  <a:pt x="1057" y="575"/>
                  <a:pt x="1057" y="575"/>
                  <a:pt x="1057" y="575"/>
                </a:cubicBezTo>
                <a:cubicBezTo>
                  <a:pt x="1049" y="578"/>
                  <a:pt x="1041" y="581"/>
                  <a:pt x="1033" y="584"/>
                </a:cubicBezTo>
                <a:cubicBezTo>
                  <a:pt x="1032" y="584"/>
                  <a:pt x="1032" y="584"/>
                  <a:pt x="1032" y="584"/>
                </a:cubicBezTo>
                <a:cubicBezTo>
                  <a:pt x="1033" y="580"/>
                  <a:pt x="1033" y="576"/>
                  <a:pt x="1033" y="572"/>
                </a:cubicBezTo>
                <a:close/>
                <a:moveTo>
                  <a:pt x="1033" y="558"/>
                </a:moveTo>
                <a:cubicBezTo>
                  <a:pt x="1037" y="557"/>
                  <a:pt x="1041" y="555"/>
                  <a:pt x="1046" y="553"/>
                </a:cubicBezTo>
                <a:cubicBezTo>
                  <a:pt x="1048" y="557"/>
                  <a:pt x="1051" y="560"/>
                  <a:pt x="1053" y="564"/>
                </a:cubicBezTo>
                <a:cubicBezTo>
                  <a:pt x="1046" y="567"/>
                  <a:pt x="1039" y="569"/>
                  <a:pt x="1033" y="571"/>
                </a:cubicBezTo>
                <a:cubicBezTo>
                  <a:pt x="1033" y="567"/>
                  <a:pt x="1033" y="562"/>
                  <a:pt x="1033" y="558"/>
                </a:cubicBezTo>
                <a:close/>
                <a:moveTo>
                  <a:pt x="844" y="764"/>
                </a:moveTo>
                <a:cubicBezTo>
                  <a:pt x="843" y="765"/>
                  <a:pt x="841" y="766"/>
                  <a:pt x="840" y="767"/>
                </a:cubicBezTo>
                <a:cubicBezTo>
                  <a:pt x="840" y="766"/>
                  <a:pt x="840" y="766"/>
                  <a:pt x="840" y="766"/>
                </a:cubicBezTo>
                <a:cubicBezTo>
                  <a:pt x="841" y="765"/>
                  <a:pt x="843" y="765"/>
                  <a:pt x="844" y="764"/>
                </a:cubicBezTo>
                <a:close/>
                <a:moveTo>
                  <a:pt x="840" y="766"/>
                </a:moveTo>
                <a:cubicBezTo>
                  <a:pt x="840" y="765"/>
                  <a:pt x="840" y="765"/>
                  <a:pt x="840" y="765"/>
                </a:cubicBezTo>
                <a:cubicBezTo>
                  <a:pt x="843" y="763"/>
                  <a:pt x="846" y="761"/>
                  <a:pt x="849" y="759"/>
                </a:cubicBezTo>
                <a:cubicBezTo>
                  <a:pt x="849" y="759"/>
                  <a:pt x="849" y="760"/>
                  <a:pt x="849" y="761"/>
                </a:cubicBezTo>
                <a:cubicBezTo>
                  <a:pt x="846" y="762"/>
                  <a:pt x="843" y="764"/>
                  <a:pt x="840" y="766"/>
                </a:cubicBezTo>
                <a:close/>
                <a:moveTo>
                  <a:pt x="849" y="761"/>
                </a:moveTo>
                <a:cubicBezTo>
                  <a:pt x="850" y="771"/>
                  <a:pt x="851" y="781"/>
                  <a:pt x="853" y="790"/>
                </a:cubicBezTo>
                <a:cubicBezTo>
                  <a:pt x="855" y="807"/>
                  <a:pt x="856" y="826"/>
                  <a:pt x="857" y="846"/>
                </a:cubicBezTo>
                <a:cubicBezTo>
                  <a:pt x="846" y="822"/>
                  <a:pt x="840" y="795"/>
                  <a:pt x="840" y="767"/>
                </a:cubicBezTo>
                <a:cubicBezTo>
                  <a:pt x="843" y="765"/>
                  <a:pt x="846" y="763"/>
                  <a:pt x="849" y="761"/>
                </a:cubicBezTo>
                <a:close/>
                <a:moveTo>
                  <a:pt x="882" y="660"/>
                </a:moveTo>
                <a:cubicBezTo>
                  <a:pt x="883" y="663"/>
                  <a:pt x="884" y="667"/>
                  <a:pt x="886" y="670"/>
                </a:cubicBezTo>
                <a:cubicBezTo>
                  <a:pt x="882" y="671"/>
                  <a:pt x="879" y="673"/>
                  <a:pt x="876" y="675"/>
                </a:cubicBezTo>
                <a:cubicBezTo>
                  <a:pt x="877" y="670"/>
                  <a:pt x="878" y="666"/>
                  <a:pt x="879" y="662"/>
                </a:cubicBezTo>
                <a:cubicBezTo>
                  <a:pt x="880" y="661"/>
                  <a:pt x="881" y="661"/>
                  <a:pt x="882" y="660"/>
                </a:cubicBezTo>
                <a:close/>
                <a:moveTo>
                  <a:pt x="879" y="661"/>
                </a:moveTo>
                <a:cubicBezTo>
                  <a:pt x="879" y="659"/>
                  <a:pt x="880" y="658"/>
                  <a:pt x="880" y="656"/>
                </a:cubicBezTo>
                <a:cubicBezTo>
                  <a:pt x="880" y="657"/>
                  <a:pt x="881" y="659"/>
                  <a:pt x="882" y="660"/>
                </a:cubicBezTo>
                <a:cubicBezTo>
                  <a:pt x="881" y="660"/>
                  <a:pt x="880" y="661"/>
                  <a:pt x="879" y="661"/>
                </a:cubicBezTo>
                <a:close/>
                <a:moveTo>
                  <a:pt x="1032" y="584"/>
                </a:moveTo>
                <a:cubicBezTo>
                  <a:pt x="1032" y="584"/>
                  <a:pt x="1032" y="584"/>
                  <a:pt x="1032" y="585"/>
                </a:cubicBezTo>
                <a:cubicBezTo>
                  <a:pt x="1023" y="588"/>
                  <a:pt x="1015" y="591"/>
                  <a:pt x="1008" y="594"/>
                </a:cubicBezTo>
                <a:cubicBezTo>
                  <a:pt x="1006" y="590"/>
                  <a:pt x="1004" y="587"/>
                  <a:pt x="1003" y="584"/>
                </a:cubicBezTo>
                <a:cubicBezTo>
                  <a:pt x="1003" y="584"/>
                  <a:pt x="1003" y="583"/>
                  <a:pt x="1003" y="583"/>
                </a:cubicBezTo>
                <a:cubicBezTo>
                  <a:pt x="1010" y="580"/>
                  <a:pt x="1018" y="577"/>
                  <a:pt x="1026" y="574"/>
                </a:cubicBezTo>
                <a:cubicBezTo>
                  <a:pt x="1028" y="577"/>
                  <a:pt x="1030" y="580"/>
                  <a:pt x="1032" y="584"/>
                </a:cubicBezTo>
                <a:close/>
                <a:moveTo>
                  <a:pt x="1027" y="574"/>
                </a:moveTo>
                <a:cubicBezTo>
                  <a:pt x="1029" y="573"/>
                  <a:pt x="1031" y="573"/>
                  <a:pt x="1033" y="572"/>
                </a:cubicBezTo>
                <a:cubicBezTo>
                  <a:pt x="1032" y="576"/>
                  <a:pt x="1032" y="579"/>
                  <a:pt x="1032" y="583"/>
                </a:cubicBezTo>
                <a:cubicBezTo>
                  <a:pt x="1030" y="580"/>
                  <a:pt x="1029" y="577"/>
                  <a:pt x="1027" y="574"/>
                </a:cubicBezTo>
                <a:close/>
                <a:moveTo>
                  <a:pt x="860" y="916"/>
                </a:moveTo>
                <a:cubicBezTo>
                  <a:pt x="866" y="926"/>
                  <a:pt x="874" y="934"/>
                  <a:pt x="882" y="943"/>
                </a:cubicBezTo>
                <a:cubicBezTo>
                  <a:pt x="882" y="951"/>
                  <a:pt x="882" y="960"/>
                  <a:pt x="882" y="969"/>
                </a:cubicBezTo>
                <a:cubicBezTo>
                  <a:pt x="874" y="961"/>
                  <a:pt x="866" y="953"/>
                  <a:pt x="860" y="945"/>
                </a:cubicBezTo>
                <a:cubicBezTo>
                  <a:pt x="860" y="935"/>
                  <a:pt x="860" y="926"/>
                  <a:pt x="860" y="916"/>
                </a:cubicBezTo>
                <a:close/>
                <a:moveTo>
                  <a:pt x="859" y="753"/>
                </a:moveTo>
                <a:cubicBezTo>
                  <a:pt x="859" y="753"/>
                  <a:pt x="859" y="754"/>
                  <a:pt x="859" y="754"/>
                </a:cubicBezTo>
                <a:cubicBezTo>
                  <a:pt x="857" y="756"/>
                  <a:pt x="855" y="757"/>
                  <a:pt x="852" y="759"/>
                </a:cubicBezTo>
                <a:cubicBezTo>
                  <a:pt x="851" y="759"/>
                  <a:pt x="851" y="760"/>
                  <a:pt x="850" y="760"/>
                </a:cubicBezTo>
                <a:cubicBezTo>
                  <a:pt x="850" y="760"/>
                  <a:pt x="850" y="759"/>
                  <a:pt x="850" y="758"/>
                </a:cubicBezTo>
                <a:cubicBezTo>
                  <a:pt x="850" y="758"/>
                  <a:pt x="850" y="758"/>
                  <a:pt x="850" y="758"/>
                </a:cubicBezTo>
                <a:cubicBezTo>
                  <a:pt x="853" y="756"/>
                  <a:pt x="856" y="755"/>
                  <a:pt x="859" y="753"/>
                </a:cubicBezTo>
                <a:close/>
                <a:moveTo>
                  <a:pt x="852" y="756"/>
                </a:moveTo>
                <a:cubicBezTo>
                  <a:pt x="854" y="754"/>
                  <a:pt x="857" y="753"/>
                  <a:pt x="859" y="751"/>
                </a:cubicBezTo>
                <a:cubicBezTo>
                  <a:pt x="859" y="751"/>
                  <a:pt x="859" y="752"/>
                  <a:pt x="859" y="753"/>
                </a:cubicBezTo>
                <a:cubicBezTo>
                  <a:pt x="857" y="754"/>
                  <a:pt x="854" y="755"/>
                  <a:pt x="852" y="756"/>
                </a:cubicBezTo>
                <a:close/>
                <a:moveTo>
                  <a:pt x="853" y="785"/>
                </a:moveTo>
                <a:cubicBezTo>
                  <a:pt x="851" y="778"/>
                  <a:pt x="850" y="771"/>
                  <a:pt x="850" y="763"/>
                </a:cubicBezTo>
                <a:cubicBezTo>
                  <a:pt x="851" y="770"/>
                  <a:pt x="852" y="778"/>
                  <a:pt x="853" y="785"/>
                </a:cubicBezTo>
                <a:close/>
                <a:moveTo>
                  <a:pt x="850" y="761"/>
                </a:moveTo>
                <a:cubicBezTo>
                  <a:pt x="851" y="760"/>
                  <a:pt x="852" y="760"/>
                  <a:pt x="852" y="759"/>
                </a:cubicBezTo>
                <a:cubicBezTo>
                  <a:pt x="855" y="758"/>
                  <a:pt x="857" y="757"/>
                  <a:pt x="860" y="755"/>
                </a:cubicBezTo>
                <a:cubicBezTo>
                  <a:pt x="862" y="780"/>
                  <a:pt x="870" y="803"/>
                  <a:pt x="881" y="823"/>
                </a:cubicBezTo>
                <a:cubicBezTo>
                  <a:pt x="882" y="834"/>
                  <a:pt x="882" y="845"/>
                  <a:pt x="883" y="856"/>
                </a:cubicBezTo>
                <a:cubicBezTo>
                  <a:pt x="869" y="836"/>
                  <a:pt x="859" y="814"/>
                  <a:pt x="854" y="790"/>
                </a:cubicBezTo>
                <a:cubicBezTo>
                  <a:pt x="853" y="780"/>
                  <a:pt x="851" y="770"/>
                  <a:pt x="850" y="761"/>
                </a:cubicBezTo>
                <a:close/>
                <a:moveTo>
                  <a:pt x="886" y="670"/>
                </a:moveTo>
                <a:cubicBezTo>
                  <a:pt x="892" y="667"/>
                  <a:pt x="899" y="664"/>
                  <a:pt x="905" y="661"/>
                </a:cubicBezTo>
                <a:cubicBezTo>
                  <a:pt x="904" y="666"/>
                  <a:pt x="903" y="670"/>
                  <a:pt x="901" y="675"/>
                </a:cubicBezTo>
                <a:cubicBezTo>
                  <a:pt x="897" y="676"/>
                  <a:pt x="893" y="678"/>
                  <a:pt x="890" y="680"/>
                </a:cubicBezTo>
                <a:cubicBezTo>
                  <a:pt x="889" y="676"/>
                  <a:pt x="887" y="673"/>
                  <a:pt x="886" y="670"/>
                </a:cubicBezTo>
                <a:close/>
                <a:moveTo>
                  <a:pt x="889" y="680"/>
                </a:moveTo>
                <a:cubicBezTo>
                  <a:pt x="883" y="683"/>
                  <a:pt x="877" y="685"/>
                  <a:pt x="871" y="688"/>
                </a:cubicBezTo>
                <a:cubicBezTo>
                  <a:pt x="873" y="684"/>
                  <a:pt x="874" y="679"/>
                  <a:pt x="876" y="675"/>
                </a:cubicBezTo>
                <a:cubicBezTo>
                  <a:pt x="879" y="674"/>
                  <a:pt x="882" y="672"/>
                  <a:pt x="886" y="670"/>
                </a:cubicBezTo>
                <a:cubicBezTo>
                  <a:pt x="887" y="673"/>
                  <a:pt x="888" y="677"/>
                  <a:pt x="889" y="680"/>
                </a:cubicBezTo>
                <a:close/>
                <a:moveTo>
                  <a:pt x="995" y="624"/>
                </a:moveTo>
                <a:cubicBezTo>
                  <a:pt x="991" y="626"/>
                  <a:pt x="991" y="626"/>
                  <a:pt x="991" y="626"/>
                </a:cubicBezTo>
                <a:cubicBezTo>
                  <a:pt x="989" y="622"/>
                  <a:pt x="988" y="619"/>
                  <a:pt x="986" y="615"/>
                </a:cubicBezTo>
                <a:cubicBezTo>
                  <a:pt x="991" y="613"/>
                  <a:pt x="995" y="612"/>
                  <a:pt x="999" y="610"/>
                </a:cubicBezTo>
                <a:cubicBezTo>
                  <a:pt x="998" y="615"/>
                  <a:pt x="997" y="619"/>
                  <a:pt x="995" y="624"/>
                </a:cubicBezTo>
                <a:close/>
                <a:moveTo>
                  <a:pt x="870" y="748"/>
                </a:moveTo>
                <a:cubicBezTo>
                  <a:pt x="870" y="748"/>
                  <a:pt x="870" y="748"/>
                  <a:pt x="870" y="749"/>
                </a:cubicBezTo>
                <a:cubicBezTo>
                  <a:pt x="867" y="751"/>
                  <a:pt x="863" y="753"/>
                  <a:pt x="860" y="754"/>
                </a:cubicBezTo>
                <a:cubicBezTo>
                  <a:pt x="860" y="754"/>
                  <a:pt x="860" y="754"/>
                  <a:pt x="860" y="754"/>
                </a:cubicBezTo>
                <a:cubicBezTo>
                  <a:pt x="863" y="752"/>
                  <a:pt x="867" y="750"/>
                  <a:pt x="870" y="748"/>
                </a:cubicBezTo>
                <a:close/>
                <a:moveTo>
                  <a:pt x="860" y="754"/>
                </a:moveTo>
                <a:cubicBezTo>
                  <a:pt x="860" y="754"/>
                  <a:pt x="860" y="753"/>
                  <a:pt x="860" y="753"/>
                </a:cubicBezTo>
                <a:cubicBezTo>
                  <a:pt x="862" y="752"/>
                  <a:pt x="865" y="750"/>
                  <a:pt x="867" y="749"/>
                </a:cubicBezTo>
                <a:cubicBezTo>
                  <a:pt x="865" y="751"/>
                  <a:pt x="862" y="752"/>
                  <a:pt x="860" y="754"/>
                </a:cubicBezTo>
                <a:close/>
                <a:moveTo>
                  <a:pt x="965" y="636"/>
                </a:moveTo>
                <a:cubicBezTo>
                  <a:pt x="964" y="636"/>
                  <a:pt x="964" y="636"/>
                  <a:pt x="964" y="636"/>
                </a:cubicBezTo>
                <a:cubicBezTo>
                  <a:pt x="963" y="633"/>
                  <a:pt x="961" y="629"/>
                  <a:pt x="960" y="626"/>
                </a:cubicBezTo>
                <a:cubicBezTo>
                  <a:pt x="963" y="624"/>
                  <a:pt x="966" y="623"/>
                  <a:pt x="969" y="622"/>
                </a:cubicBezTo>
                <a:cubicBezTo>
                  <a:pt x="968" y="627"/>
                  <a:pt x="967" y="631"/>
                  <a:pt x="965" y="636"/>
                </a:cubicBezTo>
                <a:close/>
                <a:moveTo>
                  <a:pt x="970" y="622"/>
                </a:moveTo>
                <a:cubicBezTo>
                  <a:pt x="975" y="620"/>
                  <a:pt x="980" y="618"/>
                  <a:pt x="986" y="615"/>
                </a:cubicBezTo>
                <a:cubicBezTo>
                  <a:pt x="987" y="619"/>
                  <a:pt x="989" y="622"/>
                  <a:pt x="990" y="626"/>
                </a:cubicBezTo>
                <a:cubicBezTo>
                  <a:pt x="981" y="630"/>
                  <a:pt x="973" y="633"/>
                  <a:pt x="966" y="635"/>
                </a:cubicBezTo>
                <a:cubicBezTo>
                  <a:pt x="967" y="631"/>
                  <a:pt x="969" y="626"/>
                  <a:pt x="970" y="622"/>
                </a:cubicBezTo>
                <a:close/>
                <a:moveTo>
                  <a:pt x="901" y="728"/>
                </a:moveTo>
                <a:cubicBezTo>
                  <a:pt x="901" y="727"/>
                  <a:pt x="901" y="726"/>
                  <a:pt x="901" y="725"/>
                </a:cubicBezTo>
                <a:cubicBezTo>
                  <a:pt x="904" y="722"/>
                  <a:pt x="907" y="719"/>
                  <a:pt x="910" y="717"/>
                </a:cubicBezTo>
                <a:cubicBezTo>
                  <a:pt x="915" y="714"/>
                  <a:pt x="920" y="712"/>
                  <a:pt x="925" y="709"/>
                </a:cubicBezTo>
                <a:cubicBezTo>
                  <a:pt x="925" y="710"/>
                  <a:pt x="925" y="711"/>
                  <a:pt x="926" y="712"/>
                </a:cubicBezTo>
                <a:cubicBezTo>
                  <a:pt x="920" y="716"/>
                  <a:pt x="915" y="720"/>
                  <a:pt x="909" y="724"/>
                </a:cubicBezTo>
                <a:cubicBezTo>
                  <a:pt x="906" y="725"/>
                  <a:pt x="904" y="727"/>
                  <a:pt x="901" y="728"/>
                </a:cubicBezTo>
                <a:close/>
                <a:moveTo>
                  <a:pt x="905" y="726"/>
                </a:moveTo>
                <a:cubicBezTo>
                  <a:pt x="904" y="727"/>
                  <a:pt x="903" y="728"/>
                  <a:pt x="901" y="729"/>
                </a:cubicBezTo>
                <a:cubicBezTo>
                  <a:pt x="901" y="729"/>
                  <a:pt x="901" y="729"/>
                  <a:pt x="901" y="729"/>
                </a:cubicBezTo>
                <a:cubicBezTo>
                  <a:pt x="901" y="729"/>
                  <a:pt x="901" y="729"/>
                  <a:pt x="901" y="729"/>
                </a:cubicBezTo>
                <a:cubicBezTo>
                  <a:pt x="903" y="728"/>
                  <a:pt x="904" y="727"/>
                  <a:pt x="905" y="726"/>
                </a:cubicBezTo>
                <a:close/>
                <a:moveTo>
                  <a:pt x="920" y="684"/>
                </a:moveTo>
                <a:cubicBezTo>
                  <a:pt x="920" y="682"/>
                  <a:pt x="919" y="681"/>
                  <a:pt x="919" y="679"/>
                </a:cubicBezTo>
                <a:cubicBezTo>
                  <a:pt x="920" y="679"/>
                  <a:pt x="922" y="678"/>
                  <a:pt x="924" y="677"/>
                </a:cubicBezTo>
                <a:cubicBezTo>
                  <a:pt x="923" y="680"/>
                  <a:pt x="921" y="682"/>
                  <a:pt x="920" y="684"/>
                </a:cubicBezTo>
                <a:close/>
                <a:moveTo>
                  <a:pt x="924" y="677"/>
                </a:moveTo>
                <a:cubicBezTo>
                  <a:pt x="930" y="675"/>
                  <a:pt x="937" y="672"/>
                  <a:pt x="944" y="669"/>
                </a:cubicBezTo>
                <a:cubicBezTo>
                  <a:pt x="945" y="671"/>
                  <a:pt x="946" y="673"/>
                  <a:pt x="946" y="675"/>
                </a:cubicBezTo>
                <a:cubicBezTo>
                  <a:pt x="945" y="678"/>
                  <a:pt x="943" y="680"/>
                  <a:pt x="941" y="682"/>
                </a:cubicBezTo>
                <a:cubicBezTo>
                  <a:pt x="936" y="685"/>
                  <a:pt x="931" y="687"/>
                  <a:pt x="926" y="689"/>
                </a:cubicBezTo>
                <a:cubicBezTo>
                  <a:pt x="922" y="691"/>
                  <a:pt x="922" y="691"/>
                  <a:pt x="922" y="691"/>
                </a:cubicBezTo>
                <a:cubicBezTo>
                  <a:pt x="921" y="689"/>
                  <a:pt x="921" y="687"/>
                  <a:pt x="920" y="685"/>
                </a:cubicBezTo>
                <a:cubicBezTo>
                  <a:pt x="922" y="682"/>
                  <a:pt x="923" y="680"/>
                  <a:pt x="924" y="677"/>
                </a:cubicBezTo>
                <a:close/>
                <a:moveTo>
                  <a:pt x="921" y="691"/>
                </a:moveTo>
                <a:cubicBezTo>
                  <a:pt x="919" y="692"/>
                  <a:pt x="917" y="693"/>
                  <a:pt x="914" y="694"/>
                </a:cubicBezTo>
                <a:cubicBezTo>
                  <a:pt x="916" y="691"/>
                  <a:pt x="918" y="688"/>
                  <a:pt x="920" y="685"/>
                </a:cubicBezTo>
                <a:cubicBezTo>
                  <a:pt x="920" y="687"/>
                  <a:pt x="921" y="689"/>
                  <a:pt x="921" y="691"/>
                </a:cubicBezTo>
                <a:close/>
                <a:moveTo>
                  <a:pt x="921" y="691"/>
                </a:moveTo>
                <a:cubicBezTo>
                  <a:pt x="922" y="694"/>
                  <a:pt x="923" y="697"/>
                  <a:pt x="923" y="700"/>
                </a:cubicBezTo>
                <a:cubicBezTo>
                  <a:pt x="916" y="704"/>
                  <a:pt x="909" y="707"/>
                  <a:pt x="902" y="710"/>
                </a:cubicBezTo>
                <a:cubicBezTo>
                  <a:pt x="906" y="705"/>
                  <a:pt x="910" y="700"/>
                  <a:pt x="914" y="695"/>
                </a:cubicBezTo>
                <a:cubicBezTo>
                  <a:pt x="916" y="694"/>
                  <a:pt x="919" y="693"/>
                  <a:pt x="921" y="691"/>
                </a:cubicBezTo>
                <a:close/>
                <a:moveTo>
                  <a:pt x="900" y="721"/>
                </a:moveTo>
                <a:cubicBezTo>
                  <a:pt x="903" y="720"/>
                  <a:pt x="906" y="719"/>
                  <a:pt x="908" y="718"/>
                </a:cubicBezTo>
                <a:cubicBezTo>
                  <a:pt x="906" y="720"/>
                  <a:pt x="903" y="722"/>
                  <a:pt x="900" y="724"/>
                </a:cubicBezTo>
                <a:cubicBezTo>
                  <a:pt x="900" y="723"/>
                  <a:pt x="900" y="722"/>
                  <a:pt x="900" y="721"/>
                </a:cubicBezTo>
                <a:close/>
                <a:moveTo>
                  <a:pt x="901" y="728"/>
                </a:moveTo>
                <a:cubicBezTo>
                  <a:pt x="897" y="730"/>
                  <a:pt x="893" y="732"/>
                  <a:pt x="888" y="735"/>
                </a:cubicBezTo>
                <a:cubicBezTo>
                  <a:pt x="892" y="731"/>
                  <a:pt x="896" y="728"/>
                  <a:pt x="900" y="725"/>
                </a:cubicBezTo>
                <a:cubicBezTo>
                  <a:pt x="900" y="726"/>
                  <a:pt x="900" y="727"/>
                  <a:pt x="901" y="728"/>
                </a:cubicBezTo>
                <a:close/>
                <a:moveTo>
                  <a:pt x="900" y="721"/>
                </a:moveTo>
                <a:cubicBezTo>
                  <a:pt x="899" y="719"/>
                  <a:pt x="899" y="716"/>
                  <a:pt x="899" y="714"/>
                </a:cubicBezTo>
                <a:cubicBezTo>
                  <a:pt x="899" y="713"/>
                  <a:pt x="900" y="712"/>
                  <a:pt x="901" y="711"/>
                </a:cubicBezTo>
                <a:cubicBezTo>
                  <a:pt x="908" y="708"/>
                  <a:pt x="916" y="704"/>
                  <a:pt x="923" y="701"/>
                </a:cubicBezTo>
                <a:cubicBezTo>
                  <a:pt x="924" y="702"/>
                  <a:pt x="924" y="702"/>
                  <a:pt x="924" y="703"/>
                </a:cubicBezTo>
                <a:cubicBezTo>
                  <a:pt x="919" y="707"/>
                  <a:pt x="915" y="712"/>
                  <a:pt x="910" y="716"/>
                </a:cubicBezTo>
                <a:cubicBezTo>
                  <a:pt x="906" y="718"/>
                  <a:pt x="903" y="719"/>
                  <a:pt x="900" y="721"/>
                </a:cubicBezTo>
                <a:close/>
                <a:moveTo>
                  <a:pt x="901" y="711"/>
                </a:moveTo>
                <a:cubicBezTo>
                  <a:pt x="898" y="712"/>
                  <a:pt x="898" y="712"/>
                  <a:pt x="898" y="712"/>
                </a:cubicBezTo>
                <a:cubicBezTo>
                  <a:pt x="897" y="709"/>
                  <a:pt x="897" y="706"/>
                  <a:pt x="896" y="703"/>
                </a:cubicBezTo>
                <a:cubicBezTo>
                  <a:pt x="901" y="700"/>
                  <a:pt x="906" y="698"/>
                  <a:pt x="913" y="695"/>
                </a:cubicBezTo>
                <a:cubicBezTo>
                  <a:pt x="909" y="700"/>
                  <a:pt x="905" y="706"/>
                  <a:pt x="901" y="711"/>
                </a:cubicBezTo>
                <a:close/>
                <a:moveTo>
                  <a:pt x="898" y="715"/>
                </a:moveTo>
                <a:cubicBezTo>
                  <a:pt x="899" y="717"/>
                  <a:pt x="899" y="719"/>
                  <a:pt x="899" y="721"/>
                </a:cubicBezTo>
                <a:cubicBezTo>
                  <a:pt x="895" y="723"/>
                  <a:pt x="890" y="725"/>
                  <a:pt x="886" y="728"/>
                </a:cubicBezTo>
                <a:cubicBezTo>
                  <a:pt x="890" y="723"/>
                  <a:pt x="894" y="719"/>
                  <a:pt x="898" y="715"/>
                </a:cubicBezTo>
                <a:close/>
                <a:moveTo>
                  <a:pt x="899" y="722"/>
                </a:moveTo>
                <a:cubicBezTo>
                  <a:pt x="900" y="723"/>
                  <a:pt x="900" y="724"/>
                  <a:pt x="900" y="725"/>
                </a:cubicBezTo>
                <a:cubicBezTo>
                  <a:pt x="896" y="728"/>
                  <a:pt x="891" y="732"/>
                  <a:pt x="886" y="736"/>
                </a:cubicBezTo>
                <a:cubicBezTo>
                  <a:pt x="882" y="738"/>
                  <a:pt x="878" y="740"/>
                  <a:pt x="874" y="742"/>
                </a:cubicBezTo>
                <a:cubicBezTo>
                  <a:pt x="874" y="741"/>
                  <a:pt x="874" y="740"/>
                  <a:pt x="873" y="739"/>
                </a:cubicBezTo>
                <a:cubicBezTo>
                  <a:pt x="877" y="736"/>
                  <a:pt x="881" y="732"/>
                  <a:pt x="885" y="729"/>
                </a:cubicBezTo>
                <a:cubicBezTo>
                  <a:pt x="890" y="726"/>
                  <a:pt x="895" y="724"/>
                  <a:pt x="899" y="722"/>
                </a:cubicBezTo>
                <a:close/>
                <a:moveTo>
                  <a:pt x="884" y="737"/>
                </a:moveTo>
                <a:cubicBezTo>
                  <a:pt x="881" y="740"/>
                  <a:pt x="877" y="742"/>
                  <a:pt x="874" y="744"/>
                </a:cubicBezTo>
                <a:cubicBezTo>
                  <a:pt x="874" y="743"/>
                  <a:pt x="874" y="743"/>
                  <a:pt x="874" y="742"/>
                </a:cubicBezTo>
                <a:cubicBezTo>
                  <a:pt x="874" y="742"/>
                  <a:pt x="874" y="742"/>
                  <a:pt x="874" y="742"/>
                </a:cubicBezTo>
                <a:cubicBezTo>
                  <a:pt x="877" y="741"/>
                  <a:pt x="880" y="739"/>
                  <a:pt x="884" y="737"/>
                </a:cubicBezTo>
                <a:close/>
                <a:moveTo>
                  <a:pt x="874" y="745"/>
                </a:moveTo>
                <a:cubicBezTo>
                  <a:pt x="874" y="746"/>
                  <a:pt x="874" y="746"/>
                  <a:pt x="874" y="746"/>
                </a:cubicBezTo>
                <a:cubicBezTo>
                  <a:pt x="873" y="747"/>
                  <a:pt x="872" y="748"/>
                  <a:pt x="871" y="748"/>
                </a:cubicBezTo>
                <a:cubicBezTo>
                  <a:pt x="871" y="748"/>
                  <a:pt x="870" y="748"/>
                  <a:pt x="870" y="747"/>
                </a:cubicBezTo>
                <a:cubicBezTo>
                  <a:pt x="871" y="747"/>
                  <a:pt x="871" y="747"/>
                  <a:pt x="871" y="747"/>
                </a:cubicBezTo>
                <a:cubicBezTo>
                  <a:pt x="872" y="746"/>
                  <a:pt x="873" y="746"/>
                  <a:pt x="874" y="745"/>
                </a:cubicBezTo>
                <a:close/>
                <a:moveTo>
                  <a:pt x="874" y="747"/>
                </a:moveTo>
                <a:cubicBezTo>
                  <a:pt x="876" y="756"/>
                  <a:pt x="877" y="767"/>
                  <a:pt x="878" y="777"/>
                </a:cubicBezTo>
                <a:cubicBezTo>
                  <a:pt x="875" y="768"/>
                  <a:pt x="872" y="759"/>
                  <a:pt x="871" y="749"/>
                </a:cubicBezTo>
                <a:cubicBezTo>
                  <a:pt x="872" y="748"/>
                  <a:pt x="873" y="747"/>
                  <a:pt x="874" y="747"/>
                </a:cubicBezTo>
                <a:close/>
                <a:moveTo>
                  <a:pt x="874" y="745"/>
                </a:moveTo>
                <a:cubicBezTo>
                  <a:pt x="879" y="743"/>
                  <a:pt x="883" y="741"/>
                  <a:pt x="887" y="739"/>
                </a:cubicBezTo>
                <a:cubicBezTo>
                  <a:pt x="883" y="741"/>
                  <a:pt x="879" y="744"/>
                  <a:pt x="875" y="746"/>
                </a:cubicBezTo>
                <a:lnTo>
                  <a:pt x="874" y="745"/>
                </a:lnTo>
                <a:close/>
                <a:moveTo>
                  <a:pt x="874" y="745"/>
                </a:moveTo>
                <a:cubicBezTo>
                  <a:pt x="878" y="742"/>
                  <a:pt x="882" y="739"/>
                  <a:pt x="886" y="736"/>
                </a:cubicBezTo>
                <a:cubicBezTo>
                  <a:pt x="891" y="734"/>
                  <a:pt x="896" y="731"/>
                  <a:pt x="901" y="729"/>
                </a:cubicBezTo>
                <a:cubicBezTo>
                  <a:pt x="901" y="729"/>
                  <a:pt x="901" y="729"/>
                  <a:pt x="901" y="729"/>
                </a:cubicBezTo>
                <a:cubicBezTo>
                  <a:pt x="898" y="731"/>
                  <a:pt x="896" y="733"/>
                  <a:pt x="894" y="734"/>
                </a:cubicBezTo>
                <a:cubicBezTo>
                  <a:pt x="888" y="738"/>
                  <a:pt x="881" y="741"/>
                  <a:pt x="874" y="745"/>
                </a:cubicBezTo>
                <a:close/>
                <a:moveTo>
                  <a:pt x="911" y="716"/>
                </a:moveTo>
                <a:cubicBezTo>
                  <a:pt x="916" y="712"/>
                  <a:pt x="920" y="707"/>
                  <a:pt x="924" y="703"/>
                </a:cubicBezTo>
                <a:cubicBezTo>
                  <a:pt x="924" y="705"/>
                  <a:pt x="925" y="707"/>
                  <a:pt x="925" y="709"/>
                </a:cubicBezTo>
                <a:cubicBezTo>
                  <a:pt x="921" y="711"/>
                  <a:pt x="916" y="713"/>
                  <a:pt x="911" y="716"/>
                </a:cubicBezTo>
                <a:close/>
                <a:moveTo>
                  <a:pt x="924" y="701"/>
                </a:moveTo>
                <a:cubicBezTo>
                  <a:pt x="925" y="700"/>
                  <a:pt x="926" y="700"/>
                  <a:pt x="927" y="699"/>
                </a:cubicBezTo>
                <a:cubicBezTo>
                  <a:pt x="926" y="700"/>
                  <a:pt x="925" y="701"/>
                  <a:pt x="924" y="702"/>
                </a:cubicBezTo>
                <a:cubicBezTo>
                  <a:pt x="924" y="702"/>
                  <a:pt x="924" y="701"/>
                  <a:pt x="924" y="701"/>
                </a:cubicBezTo>
                <a:close/>
                <a:moveTo>
                  <a:pt x="924" y="700"/>
                </a:moveTo>
                <a:cubicBezTo>
                  <a:pt x="923" y="697"/>
                  <a:pt x="923" y="694"/>
                  <a:pt x="922" y="691"/>
                </a:cubicBezTo>
                <a:cubicBezTo>
                  <a:pt x="926" y="690"/>
                  <a:pt x="926" y="690"/>
                  <a:pt x="926" y="690"/>
                </a:cubicBezTo>
                <a:cubicBezTo>
                  <a:pt x="931" y="687"/>
                  <a:pt x="936" y="685"/>
                  <a:pt x="941" y="683"/>
                </a:cubicBezTo>
                <a:cubicBezTo>
                  <a:pt x="937" y="688"/>
                  <a:pt x="932" y="693"/>
                  <a:pt x="928" y="698"/>
                </a:cubicBezTo>
                <a:cubicBezTo>
                  <a:pt x="926" y="699"/>
                  <a:pt x="925" y="700"/>
                  <a:pt x="924" y="700"/>
                </a:cubicBezTo>
                <a:close/>
                <a:moveTo>
                  <a:pt x="941" y="683"/>
                </a:moveTo>
                <a:cubicBezTo>
                  <a:pt x="943" y="682"/>
                  <a:pt x="945" y="681"/>
                  <a:pt x="947" y="680"/>
                </a:cubicBezTo>
                <a:cubicBezTo>
                  <a:pt x="948" y="683"/>
                  <a:pt x="948" y="686"/>
                  <a:pt x="949" y="689"/>
                </a:cubicBezTo>
                <a:cubicBezTo>
                  <a:pt x="943" y="692"/>
                  <a:pt x="936" y="695"/>
                  <a:pt x="929" y="698"/>
                </a:cubicBezTo>
                <a:cubicBezTo>
                  <a:pt x="933" y="693"/>
                  <a:pt x="938" y="688"/>
                  <a:pt x="941" y="683"/>
                </a:cubicBezTo>
                <a:close/>
                <a:moveTo>
                  <a:pt x="942" y="682"/>
                </a:moveTo>
                <a:cubicBezTo>
                  <a:pt x="943" y="680"/>
                  <a:pt x="945" y="678"/>
                  <a:pt x="946" y="676"/>
                </a:cubicBezTo>
                <a:cubicBezTo>
                  <a:pt x="947" y="677"/>
                  <a:pt x="947" y="679"/>
                  <a:pt x="947" y="680"/>
                </a:cubicBezTo>
                <a:cubicBezTo>
                  <a:pt x="945" y="681"/>
                  <a:pt x="944" y="681"/>
                  <a:pt x="942" y="682"/>
                </a:cubicBezTo>
                <a:close/>
                <a:moveTo>
                  <a:pt x="945" y="669"/>
                </a:moveTo>
                <a:cubicBezTo>
                  <a:pt x="947" y="668"/>
                  <a:pt x="950" y="667"/>
                  <a:pt x="952" y="666"/>
                </a:cubicBezTo>
                <a:cubicBezTo>
                  <a:pt x="950" y="669"/>
                  <a:pt x="949" y="672"/>
                  <a:pt x="946" y="675"/>
                </a:cubicBezTo>
                <a:cubicBezTo>
                  <a:pt x="946" y="673"/>
                  <a:pt x="945" y="671"/>
                  <a:pt x="945" y="669"/>
                </a:cubicBezTo>
                <a:close/>
                <a:moveTo>
                  <a:pt x="945" y="668"/>
                </a:moveTo>
                <a:cubicBezTo>
                  <a:pt x="944" y="665"/>
                  <a:pt x="943" y="661"/>
                  <a:pt x="942" y="658"/>
                </a:cubicBezTo>
                <a:cubicBezTo>
                  <a:pt x="947" y="656"/>
                  <a:pt x="953" y="653"/>
                  <a:pt x="960" y="651"/>
                </a:cubicBezTo>
                <a:cubicBezTo>
                  <a:pt x="958" y="655"/>
                  <a:pt x="955" y="660"/>
                  <a:pt x="953" y="665"/>
                </a:cubicBezTo>
                <a:cubicBezTo>
                  <a:pt x="950" y="666"/>
                  <a:pt x="947" y="667"/>
                  <a:pt x="945" y="668"/>
                </a:cubicBezTo>
                <a:close/>
                <a:moveTo>
                  <a:pt x="961" y="650"/>
                </a:moveTo>
                <a:cubicBezTo>
                  <a:pt x="963" y="649"/>
                  <a:pt x="965" y="648"/>
                  <a:pt x="968" y="647"/>
                </a:cubicBezTo>
                <a:cubicBezTo>
                  <a:pt x="969" y="651"/>
                  <a:pt x="970" y="654"/>
                  <a:pt x="971" y="658"/>
                </a:cubicBezTo>
                <a:cubicBezTo>
                  <a:pt x="966" y="659"/>
                  <a:pt x="962" y="661"/>
                  <a:pt x="958" y="663"/>
                </a:cubicBezTo>
                <a:cubicBezTo>
                  <a:pt x="953" y="665"/>
                  <a:pt x="953" y="665"/>
                  <a:pt x="953" y="665"/>
                </a:cubicBezTo>
                <a:cubicBezTo>
                  <a:pt x="956" y="660"/>
                  <a:pt x="958" y="655"/>
                  <a:pt x="961" y="650"/>
                </a:cubicBezTo>
                <a:close/>
                <a:moveTo>
                  <a:pt x="961" y="650"/>
                </a:moveTo>
                <a:cubicBezTo>
                  <a:pt x="961" y="650"/>
                  <a:pt x="961" y="650"/>
                  <a:pt x="961" y="650"/>
                </a:cubicBezTo>
                <a:cubicBezTo>
                  <a:pt x="962" y="646"/>
                  <a:pt x="964" y="643"/>
                  <a:pt x="965" y="639"/>
                </a:cubicBezTo>
                <a:cubicBezTo>
                  <a:pt x="966" y="642"/>
                  <a:pt x="967" y="644"/>
                  <a:pt x="967" y="647"/>
                </a:cubicBezTo>
                <a:cubicBezTo>
                  <a:pt x="965" y="648"/>
                  <a:pt x="963" y="649"/>
                  <a:pt x="961" y="650"/>
                </a:cubicBezTo>
                <a:close/>
                <a:moveTo>
                  <a:pt x="965" y="638"/>
                </a:moveTo>
                <a:cubicBezTo>
                  <a:pt x="963" y="642"/>
                  <a:pt x="962" y="646"/>
                  <a:pt x="960" y="650"/>
                </a:cubicBezTo>
                <a:cubicBezTo>
                  <a:pt x="953" y="653"/>
                  <a:pt x="947" y="655"/>
                  <a:pt x="942" y="657"/>
                </a:cubicBezTo>
                <a:cubicBezTo>
                  <a:pt x="940" y="654"/>
                  <a:pt x="939" y="651"/>
                  <a:pt x="938" y="647"/>
                </a:cubicBezTo>
                <a:cubicBezTo>
                  <a:pt x="946" y="644"/>
                  <a:pt x="955" y="641"/>
                  <a:pt x="964" y="637"/>
                </a:cubicBezTo>
                <a:cubicBezTo>
                  <a:pt x="964" y="637"/>
                  <a:pt x="964" y="638"/>
                  <a:pt x="965" y="638"/>
                </a:cubicBezTo>
                <a:close/>
                <a:moveTo>
                  <a:pt x="944" y="668"/>
                </a:moveTo>
                <a:cubicBezTo>
                  <a:pt x="937" y="672"/>
                  <a:pt x="930" y="674"/>
                  <a:pt x="925" y="676"/>
                </a:cubicBezTo>
                <a:cubicBezTo>
                  <a:pt x="927" y="672"/>
                  <a:pt x="929" y="667"/>
                  <a:pt x="931" y="662"/>
                </a:cubicBezTo>
                <a:cubicBezTo>
                  <a:pt x="935" y="661"/>
                  <a:pt x="938" y="659"/>
                  <a:pt x="941" y="658"/>
                </a:cubicBezTo>
                <a:cubicBezTo>
                  <a:pt x="942" y="661"/>
                  <a:pt x="943" y="665"/>
                  <a:pt x="944" y="668"/>
                </a:cubicBezTo>
                <a:close/>
                <a:moveTo>
                  <a:pt x="924" y="677"/>
                </a:moveTo>
                <a:cubicBezTo>
                  <a:pt x="924" y="677"/>
                  <a:pt x="924" y="677"/>
                  <a:pt x="924" y="677"/>
                </a:cubicBezTo>
                <a:cubicBezTo>
                  <a:pt x="922" y="678"/>
                  <a:pt x="921" y="678"/>
                  <a:pt x="919" y="679"/>
                </a:cubicBezTo>
                <a:cubicBezTo>
                  <a:pt x="918" y="676"/>
                  <a:pt x="917" y="672"/>
                  <a:pt x="916" y="669"/>
                </a:cubicBezTo>
                <a:cubicBezTo>
                  <a:pt x="920" y="667"/>
                  <a:pt x="925" y="665"/>
                  <a:pt x="931" y="662"/>
                </a:cubicBezTo>
                <a:cubicBezTo>
                  <a:pt x="929" y="667"/>
                  <a:pt x="927" y="672"/>
                  <a:pt x="924" y="677"/>
                </a:cubicBezTo>
                <a:close/>
                <a:moveTo>
                  <a:pt x="918" y="679"/>
                </a:moveTo>
                <a:cubicBezTo>
                  <a:pt x="910" y="683"/>
                  <a:pt x="902" y="686"/>
                  <a:pt x="895" y="689"/>
                </a:cubicBezTo>
                <a:cubicBezTo>
                  <a:pt x="898" y="684"/>
                  <a:pt x="900" y="680"/>
                  <a:pt x="901" y="675"/>
                </a:cubicBezTo>
                <a:cubicBezTo>
                  <a:pt x="906" y="673"/>
                  <a:pt x="910" y="671"/>
                  <a:pt x="915" y="669"/>
                </a:cubicBezTo>
                <a:cubicBezTo>
                  <a:pt x="916" y="672"/>
                  <a:pt x="917" y="676"/>
                  <a:pt x="918" y="679"/>
                </a:cubicBezTo>
                <a:close/>
                <a:moveTo>
                  <a:pt x="918" y="680"/>
                </a:moveTo>
                <a:cubicBezTo>
                  <a:pt x="919" y="681"/>
                  <a:pt x="919" y="683"/>
                  <a:pt x="920" y="684"/>
                </a:cubicBezTo>
                <a:cubicBezTo>
                  <a:pt x="918" y="688"/>
                  <a:pt x="916" y="691"/>
                  <a:pt x="913" y="694"/>
                </a:cubicBezTo>
                <a:cubicBezTo>
                  <a:pt x="907" y="697"/>
                  <a:pt x="901" y="700"/>
                  <a:pt x="896" y="702"/>
                </a:cubicBezTo>
                <a:cubicBezTo>
                  <a:pt x="895" y="699"/>
                  <a:pt x="894" y="696"/>
                  <a:pt x="893" y="693"/>
                </a:cubicBezTo>
                <a:cubicBezTo>
                  <a:pt x="894" y="692"/>
                  <a:pt x="894" y="691"/>
                  <a:pt x="895" y="690"/>
                </a:cubicBezTo>
                <a:cubicBezTo>
                  <a:pt x="902" y="687"/>
                  <a:pt x="910" y="683"/>
                  <a:pt x="918" y="680"/>
                </a:cubicBezTo>
                <a:close/>
                <a:moveTo>
                  <a:pt x="895" y="702"/>
                </a:moveTo>
                <a:cubicBezTo>
                  <a:pt x="892" y="704"/>
                  <a:pt x="889" y="705"/>
                  <a:pt x="885" y="707"/>
                </a:cubicBezTo>
                <a:cubicBezTo>
                  <a:pt x="888" y="702"/>
                  <a:pt x="891" y="698"/>
                  <a:pt x="893" y="693"/>
                </a:cubicBezTo>
                <a:cubicBezTo>
                  <a:pt x="894" y="696"/>
                  <a:pt x="895" y="699"/>
                  <a:pt x="895" y="702"/>
                </a:cubicBezTo>
                <a:close/>
                <a:moveTo>
                  <a:pt x="896" y="703"/>
                </a:moveTo>
                <a:cubicBezTo>
                  <a:pt x="896" y="706"/>
                  <a:pt x="897" y="709"/>
                  <a:pt x="898" y="712"/>
                </a:cubicBezTo>
                <a:cubicBezTo>
                  <a:pt x="889" y="716"/>
                  <a:pt x="881" y="719"/>
                  <a:pt x="873" y="723"/>
                </a:cubicBezTo>
                <a:cubicBezTo>
                  <a:pt x="873" y="723"/>
                  <a:pt x="873" y="723"/>
                  <a:pt x="873" y="723"/>
                </a:cubicBezTo>
                <a:cubicBezTo>
                  <a:pt x="877" y="718"/>
                  <a:pt x="881" y="713"/>
                  <a:pt x="885" y="708"/>
                </a:cubicBezTo>
                <a:cubicBezTo>
                  <a:pt x="888" y="706"/>
                  <a:pt x="892" y="704"/>
                  <a:pt x="896" y="703"/>
                </a:cubicBezTo>
                <a:close/>
                <a:moveTo>
                  <a:pt x="872" y="723"/>
                </a:moveTo>
                <a:cubicBezTo>
                  <a:pt x="871" y="724"/>
                  <a:pt x="871" y="724"/>
                  <a:pt x="871" y="724"/>
                </a:cubicBezTo>
                <a:cubicBezTo>
                  <a:pt x="870" y="721"/>
                  <a:pt x="869" y="718"/>
                  <a:pt x="869" y="715"/>
                </a:cubicBezTo>
                <a:cubicBezTo>
                  <a:pt x="873" y="713"/>
                  <a:pt x="878" y="710"/>
                  <a:pt x="884" y="708"/>
                </a:cubicBezTo>
                <a:cubicBezTo>
                  <a:pt x="880" y="713"/>
                  <a:pt x="877" y="718"/>
                  <a:pt x="872" y="723"/>
                </a:cubicBezTo>
                <a:close/>
                <a:moveTo>
                  <a:pt x="873" y="724"/>
                </a:moveTo>
                <a:cubicBezTo>
                  <a:pt x="881" y="720"/>
                  <a:pt x="889" y="716"/>
                  <a:pt x="898" y="713"/>
                </a:cubicBezTo>
                <a:cubicBezTo>
                  <a:pt x="898" y="713"/>
                  <a:pt x="898" y="713"/>
                  <a:pt x="898" y="714"/>
                </a:cubicBezTo>
                <a:cubicBezTo>
                  <a:pt x="894" y="719"/>
                  <a:pt x="889" y="724"/>
                  <a:pt x="884" y="728"/>
                </a:cubicBezTo>
                <a:cubicBezTo>
                  <a:pt x="872" y="734"/>
                  <a:pt x="872" y="734"/>
                  <a:pt x="872" y="734"/>
                </a:cubicBezTo>
                <a:cubicBezTo>
                  <a:pt x="872" y="731"/>
                  <a:pt x="872" y="729"/>
                  <a:pt x="871" y="726"/>
                </a:cubicBezTo>
                <a:cubicBezTo>
                  <a:pt x="872" y="725"/>
                  <a:pt x="872" y="725"/>
                  <a:pt x="873" y="724"/>
                </a:cubicBezTo>
                <a:close/>
                <a:moveTo>
                  <a:pt x="883" y="729"/>
                </a:moveTo>
                <a:cubicBezTo>
                  <a:pt x="880" y="732"/>
                  <a:pt x="877" y="735"/>
                  <a:pt x="873" y="738"/>
                </a:cubicBezTo>
                <a:cubicBezTo>
                  <a:pt x="873" y="737"/>
                  <a:pt x="873" y="736"/>
                  <a:pt x="873" y="734"/>
                </a:cubicBezTo>
                <a:lnTo>
                  <a:pt x="883" y="729"/>
                </a:lnTo>
                <a:close/>
                <a:moveTo>
                  <a:pt x="873" y="742"/>
                </a:moveTo>
                <a:cubicBezTo>
                  <a:pt x="870" y="744"/>
                  <a:pt x="870" y="744"/>
                  <a:pt x="870" y="744"/>
                </a:cubicBezTo>
                <a:cubicBezTo>
                  <a:pt x="870" y="743"/>
                  <a:pt x="870" y="743"/>
                  <a:pt x="870" y="742"/>
                </a:cubicBezTo>
                <a:cubicBezTo>
                  <a:pt x="871" y="741"/>
                  <a:pt x="872" y="740"/>
                  <a:pt x="873" y="739"/>
                </a:cubicBezTo>
                <a:cubicBezTo>
                  <a:pt x="873" y="740"/>
                  <a:pt x="873" y="741"/>
                  <a:pt x="873" y="742"/>
                </a:cubicBezTo>
                <a:close/>
                <a:moveTo>
                  <a:pt x="873" y="742"/>
                </a:moveTo>
                <a:cubicBezTo>
                  <a:pt x="874" y="743"/>
                  <a:pt x="874" y="744"/>
                  <a:pt x="874" y="744"/>
                </a:cubicBezTo>
                <a:cubicBezTo>
                  <a:pt x="873" y="745"/>
                  <a:pt x="872" y="746"/>
                  <a:pt x="871" y="747"/>
                </a:cubicBezTo>
                <a:cubicBezTo>
                  <a:pt x="870" y="747"/>
                  <a:pt x="870" y="747"/>
                  <a:pt x="870" y="747"/>
                </a:cubicBezTo>
                <a:cubicBezTo>
                  <a:pt x="870" y="746"/>
                  <a:pt x="870" y="745"/>
                  <a:pt x="870" y="744"/>
                </a:cubicBezTo>
                <a:lnTo>
                  <a:pt x="873" y="742"/>
                </a:lnTo>
                <a:close/>
                <a:moveTo>
                  <a:pt x="870" y="749"/>
                </a:moveTo>
                <a:cubicBezTo>
                  <a:pt x="872" y="759"/>
                  <a:pt x="875" y="770"/>
                  <a:pt x="878" y="779"/>
                </a:cubicBezTo>
                <a:cubicBezTo>
                  <a:pt x="879" y="793"/>
                  <a:pt x="881" y="807"/>
                  <a:pt x="881" y="822"/>
                </a:cubicBezTo>
                <a:cubicBezTo>
                  <a:pt x="870" y="802"/>
                  <a:pt x="863" y="779"/>
                  <a:pt x="860" y="755"/>
                </a:cubicBezTo>
                <a:cubicBezTo>
                  <a:pt x="863" y="753"/>
                  <a:pt x="867" y="751"/>
                  <a:pt x="870" y="749"/>
                </a:cubicBezTo>
                <a:close/>
                <a:moveTo>
                  <a:pt x="879" y="781"/>
                </a:moveTo>
                <a:cubicBezTo>
                  <a:pt x="879" y="781"/>
                  <a:pt x="879" y="781"/>
                  <a:pt x="879" y="781"/>
                </a:cubicBezTo>
                <a:cubicBezTo>
                  <a:pt x="879" y="781"/>
                  <a:pt x="879" y="781"/>
                  <a:pt x="879" y="781"/>
                </a:cubicBezTo>
                <a:cubicBezTo>
                  <a:pt x="886" y="800"/>
                  <a:pt x="896" y="817"/>
                  <a:pt x="909" y="832"/>
                </a:cubicBezTo>
                <a:cubicBezTo>
                  <a:pt x="910" y="841"/>
                  <a:pt x="910" y="850"/>
                  <a:pt x="910" y="860"/>
                </a:cubicBezTo>
                <a:cubicBezTo>
                  <a:pt x="899" y="849"/>
                  <a:pt x="889" y="836"/>
                  <a:pt x="882" y="823"/>
                </a:cubicBezTo>
                <a:cubicBezTo>
                  <a:pt x="881" y="808"/>
                  <a:pt x="880" y="794"/>
                  <a:pt x="879" y="781"/>
                </a:cubicBezTo>
                <a:close/>
                <a:moveTo>
                  <a:pt x="879" y="779"/>
                </a:moveTo>
                <a:cubicBezTo>
                  <a:pt x="878" y="768"/>
                  <a:pt x="876" y="757"/>
                  <a:pt x="875" y="747"/>
                </a:cubicBezTo>
                <a:cubicBezTo>
                  <a:pt x="881" y="743"/>
                  <a:pt x="888" y="739"/>
                  <a:pt x="894" y="735"/>
                </a:cubicBezTo>
                <a:cubicBezTo>
                  <a:pt x="896" y="733"/>
                  <a:pt x="899" y="732"/>
                  <a:pt x="901" y="731"/>
                </a:cubicBezTo>
                <a:cubicBezTo>
                  <a:pt x="906" y="759"/>
                  <a:pt x="908" y="792"/>
                  <a:pt x="909" y="831"/>
                </a:cubicBezTo>
                <a:cubicBezTo>
                  <a:pt x="896" y="816"/>
                  <a:pt x="886" y="798"/>
                  <a:pt x="879" y="779"/>
                </a:cubicBezTo>
                <a:close/>
                <a:moveTo>
                  <a:pt x="901" y="730"/>
                </a:moveTo>
                <a:cubicBezTo>
                  <a:pt x="904" y="728"/>
                  <a:pt x="907" y="726"/>
                  <a:pt x="909" y="725"/>
                </a:cubicBezTo>
                <a:cubicBezTo>
                  <a:pt x="913" y="722"/>
                  <a:pt x="917" y="720"/>
                  <a:pt x="921" y="718"/>
                </a:cubicBezTo>
                <a:cubicBezTo>
                  <a:pt x="915" y="722"/>
                  <a:pt x="908" y="726"/>
                  <a:pt x="901" y="730"/>
                </a:cubicBezTo>
                <a:close/>
                <a:moveTo>
                  <a:pt x="912" y="722"/>
                </a:moveTo>
                <a:cubicBezTo>
                  <a:pt x="917" y="719"/>
                  <a:pt x="921" y="716"/>
                  <a:pt x="926" y="712"/>
                </a:cubicBezTo>
                <a:cubicBezTo>
                  <a:pt x="926" y="713"/>
                  <a:pt x="926" y="714"/>
                  <a:pt x="926" y="715"/>
                </a:cubicBezTo>
                <a:cubicBezTo>
                  <a:pt x="922" y="717"/>
                  <a:pt x="917" y="720"/>
                  <a:pt x="912" y="722"/>
                </a:cubicBezTo>
                <a:close/>
                <a:moveTo>
                  <a:pt x="926" y="712"/>
                </a:moveTo>
                <a:cubicBezTo>
                  <a:pt x="926" y="711"/>
                  <a:pt x="926" y="710"/>
                  <a:pt x="926" y="709"/>
                </a:cubicBezTo>
                <a:cubicBezTo>
                  <a:pt x="929" y="708"/>
                  <a:pt x="932" y="706"/>
                  <a:pt x="934" y="705"/>
                </a:cubicBezTo>
                <a:cubicBezTo>
                  <a:pt x="932" y="707"/>
                  <a:pt x="929" y="709"/>
                  <a:pt x="926" y="712"/>
                </a:cubicBezTo>
                <a:close/>
                <a:moveTo>
                  <a:pt x="925" y="709"/>
                </a:moveTo>
                <a:cubicBezTo>
                  <a:pt x="925" y="707"/>
                  <a:pt x="925" y="705"/>
                  <a:pt x="924" y="703"/>
                </a:cubicBezTo>
                <a:cubicBezTo>
                  <a:pt x="926" y="702"/>
                  <a:pt x="927" y="700"/>
                  <a:pt x="928" y="699"/>
                </a:cubicBezTo>
                <a:cubicBezTo>
                  <a:pt x="936" y="695"/>
                  <a:pt x="943" y="692"/>
                  <a:pt x="949" y="689"/>
                </a:cubicBezTo>
                <a:cubicBezTo>
                  <a:pt x="949" y="690"/>
                  <a:pt x="949" y="691"/>
                  <a:pt x="950" y="692"/>
                </a:cubicBezTo>
                <a:cubicBezTo>
                  <a:pt x="945" y="696"/>
                  <a:pt x="941" y="700"/>
                  <a:pt x="936" y="704"/>
                </a:cubicBezTo>
                <a:cubicBezTo>
                  <a:pt x="933" y="705"/>
                  <a:pt x="929" y="707"/>
                  <a:pt x="925" y="709"/>
                </a:cubicBezTo>
                <a:close/>
                <a:moveTo>
                  <a:pt x="950" y="692"/>
                </a:moveTo>
                <a:cubicBezTo>
                  <a:pt x="950" y="693"/>
                  <a:pt x="950" y="695"/>
                  <a:pt x="950" y="696"/>
                </a:cubicBezTo>
                <a:cubicBezTo>
                  <a:pt x="946" y="698"/>
                  <a:pt x="942" y="700"/>
                  <a:pt x="938" y="703"/>
                </a:cubicBezTo>
                <a:cubicBezTo>
                  <a:pt x="942" y="699"/>
                  <a:pt x="946" y="696"/>
                  <a:pt x="950" y="692"/>
                </a:cubicBezTo>
                <a:close/>
                <a:moveTo>
                  <a:pt x="950" y="689"/>
                </a:moveTo>
                <a:cubicBezTo>
                  <a:pt x="951" y="688"/>
                  <a:pt x="953" y="687"/>
                  <a:pt x="955" y="687"/>
                </a:cubicBezTo>
                <a:cubicBezTo>
                  <a:pt x="953" y="688"/>
                  <a:pt x="952" y="690"/>
                  <a:pt x="950" y="691"/>
                </a:cubicBezTo>
                <a:cubicBezTo>
                  <a:pt x="950" y="690"/>
                  <a:pt x="950" y="690"/>
                  <a:pt x="950" y="689"/>
                </a:cubicBezTo>
                <a:close/>
                <a:moveTo>
                  <a:pt x="949" y="688"/>
                </a:moveTo>
                <a:cubicBezTo>
                  <a:pt x="949" y="686"/>
                  <a:pt x="948" y="683"/>
                  <a:pt x="948" y="680"/>
                </a:cubicBezTo>
                <a:cubicBezTo>
                  <a:pt x="956" y="677"/>
                  <a:pt x="963" y="674"/>
                  <a:pt x="969" y="671"/>
                </a:cubicBezTo>
                <a:cubicBezTo>
                  <a:pt x="965" y="676"/>
                  <a:pt x="960" y="681"/>
                  <a:pt x="956" y="686"/>
                </a:cubicBezTo>
                <a:cubicBezTo>
                  <a:pt x="954" y="687"/>
                  <a:pt x="952" y="688"/>
                  <a:pt x="949" y="688"/>
                </a:cubicBezTo>
                <a:close/>
                <a:moveTo>
                  <a:pt x="948" y="680"/>
                </a:moveTo>
                <a:cubicBezTo>
                  <a:pt x="947" y="678"/>
                  <a:pt x="947" y="677"/>
                  <a:pt x="947" y="676"/>
                </a:cubicBezTo>
                <a:cubicBezTo>
                  <a:pt x="949" y="672"/>
                  <a:pt x="951" y="669"/>
                  <a:pt x="953" y="665"/>
                </a:cubicBezTo>
                <a:cubicBezTo>
                  <a:pt x="958" y="663"/>
                  <a:pt x="958" y="663"/>
                  <a:pt x="958" y="663"/>
                </a:cubicBezTo>
                <a:cubicBezTo>
                  <a:pt x="962" y="661"/>
                  <a:pt x="966" y="660"/>
                  <a:pt x="971" y="658"/>
                </a:cubicBezTo>
                <a:cubicBezTo>
                  <a:pt x="971" y="661"/>
                  <a:pt x="972" y="663"/>
                  <a:pt x="973" y="666"/>
                </a:cubicBezTo>
                <a:cubicBezTo>
                  <a:pt x="972" y="667"/>
                  <a:pt x="971" y="669"/>
                  <a:pt x="970" y="670"/>
                </a:cubicBezTo>
                <a:cubicBezTo>
                  <a:pt x="963" y="673"/>
                  <a:pt x="956" y="676"/>
                  <a:pt x="948" y="680"/>
                </a:cubicBezTo>
                <a:close/>
                <a:moveTo>
                  <a:pt x="973" y="667"/>
                </a:moveTo>
                <a:cubicBezTo>
                  <a:pt x="973" y="667"/>
                  <a:pt x="973" y="668"/>
                  <a:pt x="973" y="668"/>
                </a:cubicBezTo>
                <a:cubicBezTo>
                  <a:pt x="972" y="669"/>
                  <a:pt x="971" y="669"/>
                  <a:pt x="971" y="670"/>
                </a:cubicBezTo>
                <a:cubicBezTo>
                  <a:pt x="971" y="669"/>
                  <a:pt x="972" y="668"/>
                  <a:pt x="973" y="667"/>
                </a:cubicBezTo>
                <a:close/>
                <a:moveTo>
                  <a:pt x="971" y="658"/>
                </a:moveTo>
                <a:cubicBezTo>
                  <a:pt x="974" y="656"/>
                  <a:pt x="978" y="655"/>
                  <a:pt x="981" y="654"/>
                </a:cubicBezTo>
                <a:cubicBezTo>
                  <a:pt x="979" y="658"/>
                  <a:pt x="976" y="662"/>
                  <a:pt x="973" y="665"/>
                </a:cubicBezTo>
                <a:cubicBezTo>
                  <a:pt x="972" y="663"/>
                  <a:pt x="972" y="660"/>
                  <a:pt x="971" y="658"/>
                </a:cubicBezTo>
                <a:close/>
                <a:moveTo>
                  <a:pt x="971" y="657"/>
                </a:moveTo>
                <a:cubicBezTo>
                  <a:pt x="970" y="654"/>
                  <a:pt x="969" y="651"/>
                  <a:pt x="968" y="647"/>
                </a:cubicBezTo>
                <a:cubicBezTo>
                  <a:pt x="973" y="645"/>
                  <a:pt x="978" y="643"/>
                  <a:pt x="983" y="641"/>
                </a:cubicBezTo>
                <a:cubicBezTo>
                  <a:pt x="989" y="639"/>
                  <a:pt x="989" y="639"/>
                  <a:pt x="989" y="639"/>
                </a:cubicBezTo>
                <a:cubicBezTo>
                  <a:pt x="987" y="644"/>
                  <a:pt x="984" y="648"/>
                  <a:pt x="982" y="653"/>
                </a:cubicBezTo>
                <a:cubicBezTo>
                  <a:pt x="978" y="654"/>
                  <a:pt x="975" y="656"/>
                  <a:pt x="971" y="657"/>
                </a:cubicBezTo>
                <a:close/>
                <a:moveTo>
                  <a:pt x="983" y="641"/>
                </a:moveTo>
                <a:cubicBezTo>
                  <a:pt x="978" y="643"/>
                  <a:pt x="973" y="645"/>
                  <a:pt x="968" y="647"/>
                </a:cubicBezTo>
                <a:cubicBezTo>
                  <a:pt x="967" y="644"/>
                  <a:pt x="966" y="641"/>
                  <a:pt x="965" y="638"/>
                </a:cubicBezTo>
                <a:cubicBezTo>
                  <a:pt x="965" y="638"/>
                  <a:pt x="966" y="637"/>
                  <a:pt x="966" y="636"/>
                </a:cubicBezTo>
                <a:cubicBezTo>
                  <a:pt x="973" y="633"/>
                  <a:pt x="981" y="630"/>
                  <a:pt x="990" y="626"/>
                </a:cubicBezTo>
                <a:cubicBezTo>
                  <a:pt x="991" y="628"/>
                  <a:pt x="992" y="630"/>
                  <a:pt x="992" y="632"/>
                </a:cubicBezTo>
                <a:cubicBezTo>
                  <a:pt x="991" y="634"/>
                  <a:pt x="991" y="636"/>
                  <a:pt x="990" y="638"/>
                </a:cubicBezTo>
                <a:lnTo>
                  <a:pt x="983" y="641"/>
                </a:lnTo>
                <a:close/>
                <a:moveTo>
                  <a:pt x="993" y="633"/>
                </a:moveTo>
                <a:cubicBezTo>
                  <a:pt x="993" y="634"/>
                  <a:pt x="993" y="635"/>
                  <a:pt x="994" y="636"/>
                </a:cubicBezTo>
                <a:cubicBezTo>
                  <a:pt x="990" y="638"/>
                  <a:pt x="990" y="638"/>
                  <a:pt x="990" y="638"/>
                </a:cubicBezTo>
                <a:cubicBezTo>
                  <a:pt x="991" y="636"/>
                  <a:pt x="992" y="634"/>
                  <a:pt x="993" y="633"/>
                </a:cubicBezTo>
                <a:close/>
                <a:moveTo>
                  <a:pt x="991" y="626"/>
                </a:moveTo>
                <a:cubicBezTo>
                  <a:pt x="995" y="625"/>
                  <a:pt x="995" y="625"/>
                  <a:pt x="995" y="625"/>
                </a:cubicBezTo>
                <a:cubicBezTo>
                  <a:pt x="994" y="627"/>
                  <a:pt x="993" y="629"/>
                  <a:pt x="993" y="631"/>
                </a:cubicBezTo>
                <a:cubicBezTo>
                  <a:pt x="992" y="630"/>
                  <a:pt x="991" y="628"/>
                  <a:pt x="991" y="626"/>
                </a:cubicBezTo>
                <a:close/>
                <a:moveTo>
                  <a:pt x="986" y="615"/>
                </a:moveTo>
                <a:cubicBezTo>
                  <a:pt x="985" y="611"/>
                  <a:pt x="983" y="608"/>
                  <a:pt x="981" y="604"/>
                </a:cubicBezTo>
                <a:cubicBezTo>
                  <a:pt x="988" y="602"/>
                  <a:pt x="994" y="599"/>
                  <a:pt x="1001" y="597"/>
                </a:cubicBezTo>
                <a:cubicBezTo>
                  <a:pt x="1001" y="601"/>
                  <a:pt x="1000" y="605"/>
                  <a:pt x="999" y="610"/>
                </a:cubicBezTo>
                <a:cubicBezTo>
                  <a:pt x="995" y="611"/>
                  <a:pt x="991" y="613"/>
                  <a:pt x="986" y="615"/>
                </a:cubicBezTo>
                <a:close/>
                <a:moveTo>
                  <a:pt x="1002" y="596"/>
                </a:moveTo>
                <a:cubicBezTo>
                  <a:pt x="1004" y="596"/>
                  <a:pt x="1006" y="595"/>
                  <a:pt x="1008" y="594"/>
                </a:cubicBezTo>
                <a:cubicBezTo>
                  <a:pt x="1009" y="598"/>
                  <a:pt x="1011" y="601"/>
                  <a:pt x="1013" y="605"/>
                </a:cubicBezTo>
                <a:cubicBezTo>
                  <a:pt x="1008" y="606"/>
                  <a:pt x="1004" y="608"/>
                  <a:pt x="1000" y="609"/>
                </a:cubicBezTo>
                <a:cubicBezTo>
                  <a:pt x="1001" y="605"/>
                  <a:pt x="1001" y="601"/>
                  <a:pt x="1002" y="596"/>
                </a:cubicBezTo>
                <a:close/>
                <a:moveTo>
                  <a:pt x="1002" y="596"/>
                </a:moveTo>
                <a:cubicBezTo>
                  <a:pt x="1002" y="596"/>
                  <a:pt x="1002" y="596"/>
                  <a:pt x="1002" y="596"/>
                </a:cubicBezTo>
                <a:cubicBezTo>
                  <a:pt x="1002" y="592"/>
                  <a:pt x="1002" y="589"/>
                  <a:pt x="1003" y="585"/>
                </a:cubicBezTo>
                <a:cubicBezTo>
                  <a:pt x="1004" y="588"/>
                  <a:pt x="1006" y="591"/>
                  <a:pt x="1007" y="594"/>
                </a:cubicBezTo>
                <a:cubicBezTo>
                  <a:pt x="1006" y="594"/>
                  <a:pt x="1004" y="595"/>
                  <a:pt x="1002" y="596"/>
                </a:cubicBezTo>
                <a:close/>
                <a:moveTo>
                  <a:pt x="1002" y="584"/>
                </a:moveTo>
                <a:cubicBezTo>
                  <a:pt x="1002" y="588"/>
                  <a:pt x="1002" y="592"/>
                  <a:pt x="1001" y="596"/>
                </a:cubicBezTo>
                <a:cubicBezTo>
                  <a:pt x="994" y="599"/>
                  <a:pt x="988" y="601"/>
                  <a:pt x="981" y="604"/>
                </a:cubicBezTo>
                <a:cubicBezTo>
                  <a:pt x="979" y="600"/>
                  <a:pt x="977" y="597"/>
                  <a:pt x="975" y="594"/>
                </a:cubicBezTo>
                <a:cubicBezTo>
                  <a:pt x="984" y="590"/>
                  <a:pt x="992" y="587"/>
                  <a:pt x="1002" y="583"/>
                </a:cubicBezTo>
                <a:cubicBezTo>
                  <a:pt x="1002" y="584"/>
                  <a:pt x="1002" y="584"/>
                  <a:pt x="1002" y="584"/>
                </a:cubicBezTo>
                <a:close/>
                <a:moveTo>
                  <a:pt x="995" y="572"/>
                </a:moveTo>
                <a:cubicBezTo>
                  <a:pt x="997" y="572"/>
                  <a:pt x="999" y="571"/>
                  <a:pt x="1002" y="570"/>
                </a:cubicBezTo>
                <a:cubicBezTo>
                  <a:pt x="1002" y="574"/>
                  <a:pt x="1002" y="578"/>
                  <a:pt x="1002" y="583"/>
                </a:cubicBezTo>
                <a:cubicBezTo>
                  <a:pt x="1002" y="583"/>
                  <a:pt x="1002" y="583"/>
                  <a:pt x="1002" y="583"/>
                </a:cubicBezTo>
                <a:cubicBezTo>
                  <a:pt x="1000" y="579"/>
                  <a:pt x="997" y="576"/>
                  <a:pt x="995" y="572"/>
                </a:cubicBezTo>
                <a:close/>
                <a:moveTo>
                  <a:pt x="986" y="615"/>
                </a:moveTo>
                <a:cubicBezTo>
                  <a:pt x="980" y="617"/>
                  <a:pt x="975" y="619"/>
                  <a:pt x="970" y="621"/>
                </a:cubicBezTo>
                <a:cubicBezTo>
                  <a:pt x="970" y="617"/>
                  <a:pt x="971" y="613"/>
                  <a:pt x="972" y="608"/>
                </a:cubicBezTo>
                <a:cubicBezTo>
                  <a:pt x="975" y="607"/>
                  <a:pt x="978" y="606"/>
                  <a:pt x="981" y="604"/>
                </a:cubicBezTo>
                <a:cubicBezTo>
                  <a:pt x="983" y="608"/>
                  <a:pt x="984" y="611"/>
                  <a:pt x="986" y="615"/>
                </a:cubicBezTo>
                <a:close/>
                <a:moveTo>
                  <a:pt x="969" y="621"/>
                </a:moveTo>
                <a:cubicBezTo>
                  <a:pt x="966" y="623"/>
                  <a:pt x="963" y="624"/>
                  <a:pt x="960" y="625"/>
                </a:cubicBezTo>
                <a:cubicBezTo>
                  <a:pt x="958" y="622"/>
                  <a:pt x="957" y="618"/>
                  <a:pt x="955" y="615"/>
                </a:cubicBezTo>
                <a:cubicBezTo>
                  <a:pt x="960" y="613"/>
                  <a:pt x="965" y="611"/>
                  <a:pt x="971" y="608"/>
                </a:cubicBezTo>
                <a:cubicBezTo>
                  <a:pt x="971" y="613"/>
                  <a:pt x="970" y="617"/>
                  <a:pt x="969" y="621"/>
                </a:cubicBezTo>
                <a:close/>
                <a:moveTo>
                  <a:pt x="964" y="636"/>
                </a:moveTo>
                <a:cubicBezTo>
                  <a:pt x="954" y="640"/>
                  <a:pt x="946" y="644"/>
                  <a:pt x="938" y="647"/>
                </a:cubicBezTo>
                <a:cubicBezTo>
                  <a:pt x="938" y="646"/>
                  <a:pt x="937" y="645"/>
                  <a:pt x="937" y="645"/>
                </a:cubicBezTo>
                <a:cubicBezTo>
                  <a:pt x="938" y="641"/>
                  <a:pt x="939" y="638"/>
                  <a:pt x="940" y="634"/>
                </a:cubicBezTo>
                <a:cubicBezTo>
                  <a:pt x="946" y="631"/>
                  <a:pt x="952" y="629"/>
                  <a:pt x="960" y="626"/>
                </a:cubicBezTo>
                <a:cubicBezTo>
                  <a:pt x="961" y="629"/>
                  <a:pt x="962" y="633"/>
                  <a:pt x="964" y="636"/>
                </a:cubicBezTo>
                <a:close/>
                <a:moveTo>
                  <a:pt x="937" y="644"/>
                </a:moveTo>
                <a:cubicBezTo>
                  <a:pt x="936" y="641"/>
                  <a:pt x="935" y="639"/>
                  <a:pt x="934" y="636"/>
                </a:cubicBezTo>
                <a:cubicBezTo>
                  <a:pt x="935" y="636"/>
                  <a:pt x="937" y="635"/>
                  <a:pt x="939" y="634"/>
                </a:cubicBezTo>
                <a:cubicBezTo>
                  <a:pt x="938" y="637"/>
                  <a:pt x="938" y="641"/>
                  <a:pt x="937" y="644"/>
                </a:cubicBezTo>
                <a:close/>
                <a:moveTo>
                  <a:pt x="937" y="646"/>
                </a:moveTo>
                <a:cubicBezTo>
                  <a:pt x="937" y="646"/>
                  <a:pt x="937" y="647"/>
                  <a:pt x="937" y="647"/>
                </a:cubicBezTo>
                <a:cubicBezTo>
                  <a:pt x="936" y="648"/>
                  <a:pt x="936" y="648"/>
                  <a:pt x="936" y="648"/>
                </a:cubicBezTo>
                <a:cubicBezTo>
                  <a:pt x="937" y="647"/>
                  <a:pt x="937" y="646"/>
                  <a:pt x="937" y="646"/>
                </a:cubicBezTo>
                <a:close/>
                <a:moveTo>
                  <a:pt x="938" y="648"/>
                </a:moveTo>
                <a:cubicBezTo>
                  <a:pt x="939" y="651"/>
                  <a:pt x="940" y="654"/>
                  <a:pt x="941" y="658"/>
                </a:cubicBezTo>
                <a:cubicBezTo>
                  <a:pt x="938" y="659"/>
                  <a:pt x="935" y="660"/>
                  <a:pt x="932" y="662"/>
                </a:cubicBezTo>
                <a:cubicBezTo>
                  <a:pt x="932" y="662"/>
                  <a:pt x="932" y="662"/>
                  <a:pt x="932" y="662"/>
                </a:cubicBezTo>
                <a:cubicBezTo>
                  <a:pt x="933" y="657"/>
                  <a:pt x="935" y="653"/>
                  <a:pt x="936" y="648"/>
                </a:cubicBezTo>
                <a:lnTo>
                  <a:pt x="938" y="648"/>
                </a:lnTo>
                <a:close/>
                <a:moveTo>
                  <a:pt x="931" y="662"/>
                </a:moveTo>
                <a:cubicBezTo>
                  <a:pt x="926" y="664"/>
                  <a:pt x="920" y="666"/>
                  <a:pt x="916" y="668"/>
                </a:cubicBezTo>
                <a:cubicBezTo>
                  <a:pt x="914" y="665"/>
                  <a:pt x="913" y="662"/>
                  <a:pt x="912" y="658"/>
                </a:cubicBezTo>
                <a:cubicBezTo>
                  <a:pt x="920" y="655"/>
                  <a:pt x="927" y="652"/>
                  <a:pt x="936" y="648"/>
                </a:cubicBezTo>
                <a:cubicBezTo>
                  <a:pt x="934" y="653"/>
                  <a:pt x="933" y="657"/>
                  <a:pt x="931" y="662"/>
                </a:cubicBezTo>
                <a:close/>
                <a:moveTo>
                  <a:pt x="915" y="669"/>
                </a:moveTo>
                <a:cubicBezTo>
                  <a:pt x="910" y="670"/>
                  <a:pt x="906" y="672"/>
                  <a:pt x="902" y="674"/>
                </a:cubicBezTo>
                <a:cubicBezTo>
                  <a:pt x="903" y="670"/>
                  <a:pt x="905" y="665"/>
                  <a:pt x="906" y="661"/>
                </a:cubicBezTo>
                <a:cubicBezTo>
                  <a:pt x="908" y="660"/>
                  <a:pt x="910" y="659"/>
                  <a:pt x="912" y="659"/>
                </a:cubicBezTo>
                <a:cubicBezTo>
                  <a:pt x="913" y="662"/>
                  <a:pt x="914" y="665"/>
                  <a:pt x="915" y="669"/>
                </a:cubicBezTo>
                <a:close/>
                <a:moveTo>
                  <a:pt x="901" y="675"/>
                </a:moveTo>
                <a:cubicBezTo>
                  <a:pt x="899" y="680"/>
                  <a:pt x="897" y="685"/>
                  <a:pt x="895" y="689"/>
                </a:cubicBezTo>
                <a:cubicBezTo>
                  <a:pt x="893" y="690"/>
                  <a:pt x="893" y="690"/>
                  <a:pt x="893" y="690"/>
                </a:cubicBezTo>
                <a:cubicBezTo>
                  <a:pt x="892" y="687"/>
                  <a:pt x="891" y="683"/>
                  <a:pt x="890" y="680"/>
                </a:cubicBezTo>
                <a:cubicBezTo>
                  <a:pt x="893" y="679"/>
                  <a:pt x="897" y="677"/>
                  <a:pt x="901" y="675"/>
                </a:cubicBezTo>
                <a:close/>
                <a:moveTo>
                  <a:pt x="893" y="692"/>
                </a:moveTo>
                <a:cubicBezTo>
                  <a:pt x="890" y="697"/>
                  <a:pt x="887" y="702"/>
                  <a:pt x="884" y="707"/>
                </a:cubicBezTo>
                <a:cubicBezTo>
                  <a:pt x="884" y="707"/>
                  <a:pt x="884" y="707"/>
                  <a:pt x="884" y="707"/>
                </a:cubicBezTo>
                <a:cubicBezTo>
                  <a:pt x="879" y="710"/>
                  <a:pt x="873" y="712"/>
                  <a:pt x="869" y="714"/>
                </a:cubicBezTo>
                <a:cubicBezTo>
                  <a:pt x="868" y="714"/>
                  <a:pt x="868" y="713"/>
                  <a:pt x="868" y="712"/>
                </a:cubicBezTo>
                <a:cubicBezTo>
                  <a:pt x="868" y="709"/>
                  <a:pt x="868" y="705"/>
                  <a:pt x="868" y="702"/>
                </a:cubicBezTo>
                <a:cubicBezTo>
                  <a:pt x="876" y="698"/>
                  <a:pt x="884" y="695"/>
                  <a:pt x="892" y="691"/>
                </a:cubicBezTo>
                <a:cubicBezTo>
                  <a:pt x="893" y="691"/>
                  <a:pt x="893" y="692"/>
                  <a:pt x="893" y="692"/>
                </a:cubicBezTo>
                <a:close/>
                <a:moveTo>
                  <a:pt x="868" y="715"/>
                </a:moveTo>
                <a:cubicBezTo>
                  <a:pt x="869" y="718"/>
                  <a:pt x="870" y="721"/>
                  <a:pt x="870" y="724"/>
                </a:cubicBezTo>
                <a:cubicBezTo>
                  <a:pt x="868" y="725"/>
                  <a:pt x="868" y="725"/>
                  <a:pt x="868" y="725"/>
                </a:cubicBezTo>
                <a:cubicBezTo>
                  <a:pt x="868" y="722"/>
                  <a:pt x="868" y="719"/>
                  <a:pt x="868" y="715"/>
                </a:cubicBezTo>
                <a:close/>
                <a:moveTo>
                  <a:pt x="870" y="725"/>
                </a:moveTo>
                <a:cubicBezTo>
                  <a:pt x="870" y="726"/>
                  <a:pt x="870" y="726"/>
                  <a:pt x="870" y="726"/>
                </a:cubicBezTo>
                <a:cubicBezTo>
                  <a:pt x="870" y="727"/>
                  <a:pt x="869" y="728"/>
                  <a:pt x="868" y="728"/>
                </a:cubicBezTo>
                <a:cubicBezTo>
                  <a:pt x="868" y="728"/>
                  <a:pt x="868" y="727"/>
                  <a:pt x="868" y="726"/>
                </a:cubicBezTo>
                <a:lnTo>
                  <a:pt x="870" y="725"/>
                </a:lnTo>
                <a:close/>
                <a:moveTo>
                  <a:pt x="868" y="729"/>
                </a:moveTo>
                <a:cubicBezTo>
                  <a:pt x="869" y="728"/>
                  <a:pt x="870" y="727"/>
                  <a:pt x="871" y="726"/>
                </a:cubicBezTo>
                <a:cubicBezTo>
                  <a:pt x="871" y="729"/>
                  <a:pt x="872" y="731"/>
                  <a:pt x="872" y="734"/>
                </a:cubicBezTo>
                <a:cubicBezTo>
                  <a:pt x="869" y="735"/>
                  <a:pt x="869" y="735"/>
                  <a:pt x="869" y="735"/>
                </a:cubicBezTo>
                <a:cubicBezTo>
                  <a:pt x="869" y="733"/>
                  <a:pt x="869" y="731"/>
                  <a:pt x="868" y="729"/>
                </a:cubicBezTo>
                <a:close/>
                <a:moveTo>
                  <a:pt x="872" y="734"/>
                </a:moveTo>
                <a:cubicBezTo>
                  <a:pt x="872" y="736"/>
                  <a:pt x="873" y="737"/>
                  <a:pt x="873" y="739"/>
                </a:cubicBezTo>
                <a:cubicBezTo>
                  <a:pt x="872" y="740"/>
                  <a:pt x="871" y="741"/>
                  <a:pt x="870" y="742"/>
                </a:cubicBezTo>
                <a:cubicBezTo>
                  <a:pt x="869" y="740"/>
                  <a:pt x="869" y="738"/>
                  <a:pt x="869" y="736"/>
                </a:cubicBezTo>
                <a:lnTo>
                  <a:pt x="872" y="734"/>
                </a:lnTo>
                <a:close/>
                <a:moveTo>
                  <a:pt x="869" y="744"/>
                </a:moveTo>
                <a:cubicBezTo>
                  <a:pt x="868" y="745"/>
                  <a:pt x="867" y="745"/>
                  <a:pt x="865" y="746"/>
                </a:cubicBezTo>
                <a:cubicBezTo>
                  <a:pt x="867" y="745"/>
                  <a:pt x="868" y="744"/>
                  <a:pt x="869" y="743"/>
                </a:cubicBezTo>
                <a:cubicBezTo>
                  <a:pt x="869" y="743"/>
                  <a:pt x="869" y="743"/>
                  <a:pt x="869" y="744"/>
                </a:cubicBezTo>
                <a:close/>
                <a:moveTo>
                  <a:pt x="869" y="744"/>
                </a:moveTo>
                <a:cubicBezTo>
                  <a:pt x="870" y="745"/>
                  <a:pt x="870" y="746"/>
                  <a:pt x="870" y="747"/>
                </a:cubicBezTo>
                <a:cubicBezTo>
                  <a:pt x="867" y="749"/>
                  <a:pt x="863" y="750"/>
                  <a:pt x="860" y="752"/>
                </a:cubicBezTo>
                <a:cubicBezTo>
                  <a:pt x="860" y="752"/>
                  <a:pt x="860" y="751"/>
                  <a:pt x="860" y="750"/>
                </a:cubicBezTo>
                <a:cubicBezTo>
                  <a:pt x="861" y="749"/>
                  <a:pt x="862" y="748"/>
                  <a:pt x="863" y="747"/>
                </a:cubicBezTo>
                <a:cubicBezTo>
                  <a:pt x="865" y="746"/>
                  <a:pt x="867" y="745"/>
                  <a:pt x="869" y="744"/>
                </a:cubicBezTo>
                <a:close/>
                <a:moveTo>
                  <a:pt x="882" y="824"/>
                </a:moveTo>
                <a:cubicBezTo>
                  <a:pt x="889" y="837"/>
                  <a:pt x="899" y="850"/>
                  <a:pt x="910" y="861"/>
                </a:cubicBezTo>
                <a:cubicBezTo>
                  <a:pt x="910" y="869"/>
                  <a:pt x="910" y="878"/>
                  <a:pt x="910" y="887"/>
                </a:cubicBezTo>
                <a:cubicBezTo>
                  <a:pt x="900" y="878"/>
                  <a:pt x="891" y="867"/>
                  <a:pt x="883" y="857"/>
                </a:cubicBezTo>
                <a:cubicBezTo>
                  <a:pt x="883" y="846"/>
                  <a:pt x="882" y="835"/>
                  <a:pt x="882" y="824"/>
                </a:cubicBezTo>
                <a:close/>
                <a:moveTo>
                  <a:pt x="933" y="907"/>
                </a:moveTo>
                <a:cubicBezTo>
                  <a:pt x="940" y="912"/>
                  <a:pt x="948" y="917"/>
                  <a:pt x="955" y="921"/>
                </a:cubicBezTo>
                <a:cubicBezTo>
                  <a:pt x="955" y="929"/>
                  <a:pt x="954" y="937"/>
                  <a:pt x="954" y="944"/>
                </a:cubicBezTo>
                <a:cubicBezTo>
                  <a:pt x="946" y="940"/>
                  <a:pt x="939" y="936"/>
                  <a:pt x="932" y="931"/>
                </a:cubicBezTo>
                <a:cubicBezTo>
                  <a:pt x="933" y="923"/>
                  <a:pt x="933" y="915"/>
                  <a:pt x="933" y="907"/>
                </a:cubicBezTo>
                <a:close/>
                <a:moveTo>
                  <a:pt x="933" y="906"/>
                </a:moveTo>
                <a:cubicBezTo>
                  <a:pt x="925" y="900"/>
                  <a:pt x="917" y="894"/>
                  <a:pt x="910" y="888"/>
                </a:cubicBezTo>
                <a:cubicBezTo>
                  <a:pt x="910" y="879"/>
                  <a:pt x="910" y="870"/>
                  <a:pt x="910" y="861"/>
                </a:cubicBezTo>
                <a:cubicBezTo>
                  <a:pt x="917" y="869"/>
                  <a:pt x="925" y="875"/>
                  <a:pt x="934" y="882"/>
                </a:cubicBezTo>
                <a:cubicBezTo>
                  <a:pt x="934" y="890"/>
                  <a:pt x="933" y="898"/>
                  <a:pt x="933" y="906"/>
                </a:cubicBezTo>
                <a:close/>
                <a:moveTo>
                  <a:pt x="952" y="969"/>
                </a:moveTo>
                <a:cubicBezTo>
                  <a:pt x="959" y="973"/>
                  <a:pt x="966" y="977"/>
                  <a:pt x="973" y="980"/>
                </a:cubicBezTo>
                <a:cubicBezTo>
                  <a:pt x="972" y="987"/>
                  <a:pt x="971" y="995"/>
                  <a:pt x="970" y="1003"/>
                </a:cubicBezTo>
                <a:cubicBezTo>
                  <a:pt x="963" y="999"/>
                  <a:pt x="957" y="996"/>
                  <a:pt x="950" y="992"/>
                </a:cubicBezTo>
                <a:cubicBezTo>
                  <a:pt x="951" y="985"/>
                  <a:pt x="951" y="977"/>
                  <a:pt x="952" y="969"/>
                </a:cubicBezTo>
                <a:close/>
                <a:moveTo>
                  <a:pt x="950" y="992"/>
                </a:moveTo>
                <a:cubicBezTo>
                  <a:pt x="943" y="988"/>
                  <a:pt x="936" y="984"/>
                  <a:pt x="929" y="980"/>
                </a:cubicBezTo>
                <a:cubicBezTo>
                  <a:pt x="930" y="972"/>
                  <a:pt x="930" y="964"/>
                  <a:pt x="931" y="957"/>
                </a:cubicBezTo>
                <a:cubicBezTo>
                  <a:pt x="937" y="961"/>
                  <a:pt x="944" y="965"/>
                  <a:pt x="952" y="969"/>
                </a:cubicBezTo>
                <a:cubicBezTo>
                  <a:pt x="951" y="977"/>
                  <a:pt x="950" y="984"/>
                  <a:pt x="950" y="992"/>
                </a:cubicBezTo>
                <a:close/>
                <a:moveTo>
                  <a:pt x="952" y="969"/>
                </a:moveTo>
                <a:cubicBezTo>
                  <a:pt x="953" y="961"/>
                  <a:pt x="953" y="953"/>
                  <a:pt x="954" y="945"/>
                </a:cubicBezTo>
                <a:cubicBezTo>
                  <a:pt x="961" y="949"/>
                  <a:pt x="968" y="953"/>
                  <a:pt x="975" y="956"/>
                </a:cubicBezTo>
                <a:cubicBezTo>
                  <a:pt x="974" y="964"/>
                  <a:pt x="974" y="972"/>
                  <a:pt x="973" y="980"/>
                </a:cubicBezTo>
                <a:cubicBezTo>
                  <a:pt x="966" y="976"/>
                  <a:pt x="959" y="973"/>
                  <a:pt x="952" y="969"/>
                </a:cubicBezTo>
                <a:close/>
                <a:moveTo>
                  <a:pt x="953" y="945"/>
                </a:moveTo>
                <a:cubicBezTo>
                  <a:pt x="953" y="953"/>
                  <a:pt x="952" y="961"/>
                  <a:pt x="952" y="969"/>
                </a:cubicBezTo>
                <a:cubicBezTo>
                  <a:pt x="944" y="965"/>
                  <a:pt x="937" y="960"/>
                  <a:pt x="931" y="956"/>
                </a:cubicBezTo>
                <a:cubicBezTo>
                  <a:pt x="931" y="948"/>
                  <a:pt x="932" y="940"/>
                  <a:pt x="932" y="932"/>
                </a:cubicBezTo>
                <a:cubicBezTo>
                  <a:pt x="939" y="936"/>
                  <a:pt x="946" y="941"/>
                  <a:pt x="953" y="945"/>
                </a:cubicBezTo>
                <a:close/>
                <a:moveTo>
                  <a:pt x="930" y="956"/>
                </a:moveTo>
                <a:cubicBezTo>
                  <a:pt x="923" y="951"/>
                  <a:pt x="916" y="945"/>
                  <a:pt x="909" y="940"/>
                </a:cubicBezTo>
                <a:cubicBezTo>
                  <a:pt x="909" y="931"/>
                  <a:pt x="910" y="923"/>
                  <a:pt x="910" y="914"/>
                </a:cubicBezTo>
                <a:cubicBezTo>
                  <a:pt x="917" y="920"/>
                  <a:pt x="924" y="926"/>
                  <a:pt x="932" y="931"/>
                </a:cubicBezTo>
                <a:cubicBezTo>
                  <a:pt x="931" y="939"/>
                  <a:pt x="931" y="947"/>
                  <a:pt x="930" y="956"/>
                </a:cubicBezTo>
                <a:close/>
                <a:moveTo>
                  <a:pt x="909" y="913"/>
                </a:moveTo>
                <a:cubicBezTo>
                  <a:pt x="900" y="905"/>
                  <a:pt x="891" y="896"/>
                  <a:pt x="883" y="887"/>
                </a:cubicBezTo>
                <a:cubicBezTo>
                  <a:pt x="883" y="877"/>
                  <a:pt x="883" y="867"/>
                  <a:pt x="883" y="858"/>
                </a:cubicBezTo>
                <a:cubicBezTo>
                  <a:pt x="891" y="868"/>
                  <a:pt x="900" y="878"/>
                  <a:pt x="910" y="888"/>
                </a:cubicBezTo>
                <a:cubicBezTo>
                  <a:pt x="910" y="896"/>
                  <a:pt x="909" y="905"/>
                  <a:pt x="909" y="913"/>
                </a:cubicBezTo>
                <a:close/>
                <a:moveTo>
                  <a:pt x="883" y="888"/>
                </a:moveTo>
                <a:cubicBezTo>
                  <a:pt x="891" y="897"/>
                  <a:pt x="900" y="906"/>
                  <a:pt x="909" y="914"/>
                </a:cubicBezTo>
                <a:cubicBezTo>
                  <a:pt x="909" y="922"/>
                  <a:pt x="909" y="931"/>
                  <a:pt x="908" y="939"/>
                </a:cubicBezTo>
                <a:cubicBezTo>
                  <a:pt x="899" y="932"/>
                  <a:pt x="891" y="924"/>
                  <a:pt x="883" y="916"/>
                </a:cubicBezTo>
                <a:cubicBezTo>
                  <a:pt x="883" y="906"/>
                  <a:pt x="883" y="897"/>
                  <a:pt x="883" y="888"/>
                </a:cubicBezTo>
                <a:close/>
                <a:moveTo>
                  <a:pt x="909" y="940"/>
                </a:moveTo>
                <a:cubicBezTo>
                  <a:pt x="916" y="946"/>
                  <a:pt x="923" y="951"/>
                  <a:pt x="930" y="956"/>
                </a:cubicBezTo>
                <a:cubicBezTo>
                  <a:pt x="930" y="964"/>
                  <a:pt x="929" y="972"/>
                  <a:pt x="929" y="980"/>
                </a:cubicBezTo>
                <a:cubicBezTo>
                  <a:pt x="922" y="975"/>
                  <a:pt x="914" y="970"/>
                  <a:pt x="908" y="965"/>
                </a:cubicBezTo>
                <a:cubicBezTo>
                  <a:pt x="908" y="956"/>
                  <a:pt x="909" y="948"/>
                  <a:pt x="909" y="940"/>
                </a:cubicBezTo>
                <a:close/>
                <a:moveTo>
                  <a:pt x="929" y="980"/>
                </a:moveTo>
                <a:cubicBezTo>
                  <a:pt x="928" y="988"/>
                  <a:pt x="928" y="996"/>
                  <a:pt x="927" y="1004"/>
                </a:cubicBezTo>
                <a:cubicBezTo>
                  <a:pt x="920" y="999"/>
                  <a:pt x="913" y="995"/>
                  <a:pt x="907" y="990"/>
                </a:cubicBezTo>
                <a:cubicBezTo>
                  <a:pt x="907" y="982"/>
                  <a:pt x="907" y="973"/>
                  <a:pt x="908" y="965"/>
                </a:cubicBezTo>
                <a:cubicBezTo>
                  <a:pt x="914" y="970"/>
                  <a:pt x="922" y="975"/>
                  <a:pt x="929" y="980"/>
                </a:cubicBezTo>
                <a:close/>
                <a:moveTo>
                  <a:pt x="927" y="1005"/>
                </a:moveTo>
                <a:cubicBezTo>
                  <a:pt x="927" y="1012"/>
                  <a:pt x="926" y="1019"/>
                  <a:pt x="925" y="1026"/>
                </a:cubicBezTo>
                <a:cubicBezTo>
                  <a:pt x="918" y="1022"/>
                  <a:pt x="912" y="1017"/>
                  <a:pt x="905" y="1013"/>
                </a:cubicBezTo>
                <a:cubicBezTo>
                  <a:pt x="906" y="1005"/>
                  <a:pt x="906" y="998"/>
                  <a:pt x="907" y="990"/>
                </a:cubicBezTo>
                <a:cubicBezTo>
                  <a:pt x="913" y="995"/>
                  <a:pt x="920" y="1000"/>
                  <a:pt x="927" y="1005"/>
                </a:cubicBezTo>
                <a:close/>
                <a:moveTo>
                  <a:pt x="928" y="1005"/>
                </a:moveTo>
                <a:cubicBezTo>
                  <a:pt x="934" y="1009"/>
                  <a:pt x="940" y="1013"/>
                  <a:pt x="947" y="1017"/>
                </a:cubicBezTo>
                <a:cubicBezTo>
                  <a:pt x="947" y="1023"/>
                  <a:pt x="946" y="1030"/>
                  <a:pt x="945" y="1037"/>
                </a:cubicBezTo>
                <a:cubicBezTo>
                  <a:pt x="939" y="1034"/>
                  <a:pt x="932" y="1030"/>
                  <a:pt x="926" y="1026"/>
                </a:cubicBezTo>
                <a:cubicBezTo>
                  <a:pt x="926" y="1019"/>
                  <a:pt x="927" y="1012"/>
                  <a:pt x="928" y="1005"/>
                </a:cubicBezTo>
                <a:close/>
                <a:moveTo>
                  <a:pt x="928" y="1004"/>
                </a:moveTo>
                <a:cubicBezTo>
                  <a:pt x="928" y="996"/>
                  <a:pt x="929" y="988"/>
                  <a:pt x="929" y="981"/>
                </a:cubicBezTo>
                <a:cubicBezTo>
                  <a:pt x="936" y="985"/>
                  <a:pt x="943" y="989"/>
                  <a:pt x="950" y="993"/>
                </a:cubicBezTo>
                <a:cubicBezTo>
                  <a:pt x="949" y="1000"/>
                  <a:pt x="948" y="1008"/>
                  <a:pt x="947" y="1016"/>
                </a:cubicBezTo>
                <a:cubicBezTo>
                  <a:pt x="941" y="1012"/>
                  <a:pt x="934" y="1008"/>
                  <a:pt x="928" y="1004"/>
                </a:cubicBezTo>
                <a:close/>
                <a:moveTo>
                  <a:pt x="950" y="993"/>
                </a:moveTo>
                <a:cubicBezTo>
                  <a:pt x="956" y="997"/>
                  <a:pt x="963" y="1000"/>
                  <a:pt x="970" y="1003"/>
                </a:cubicBezTo>
                <a:cubicBezTo>
                  <a:pt x="969" y="1011"/>
                  <a:pt x="968" y="1019"/>
                  <a:pt x="967" y="1027"/>
                </a:cubicBezTo>
                <a:cubicBezTo>
                  <a:pt x="961" y="1023"/>
                  <a:pt x="954" y="1020"/>
                  <a:pt x="948" y="1016"/>
                </a:cubicBezTo>
                <a:cubicBezTo>
                  <a:pt x="949" y="1008"/>
                  <a:pt x="949" y="1001"/>
                  <a:pt x="950" y="993"/>
                </a:cubicBezTo>
                <a:close/>
                <a:moveTo>
                  <a:pt x="971" y="1004"/>
                </a:moveTo>
                <a:cubicBezTo>
                  <a:pt x="977" y="1007"/>
                  <a:pt x="983" y="1009"/>
                  <a:pt x="989" y="1012"/>
                </a:cubicBezTo>
                <a:cubicBezTo>
                  <a:pt x="988" y="1020"/>
                  <a:pt x="987" y="1027"/>
                  <a:pt x="986" y="1035"/>
                </a:cubicBezTo>
                <a:cubicBezTo>
                  <a:pt x="980" y="1032"/>
                  <a:pt x="974" y="1030"/>
                  <a:pt x="968" y="1027"/>
                </a:cubicBezTo>
                <a:cubicBezTo>
                  <a:pt x="969" y="1019"/>
                  <a:pt x="970" y="1011"/>
                  <a:pt x="971" y="1004"/>
                </a:cubicBezTo>
                <a:close/>
                <a:moveTo>
                  <a:pt x="971" y="1003"/>
                </a:moveTo>
                <a:cubicBezTo>
                  <a:pt x="972" y="995"/>
                  <a:pt x="972" y="988"/>
                  <a:pt x="973" y="980"/>
                </a:cubicBezTo>
                <a:cubicBezTo>
                  <a:pt x="979" y="983"/>
                  <a:pt x="986" y="986"/>
                  <a:pt x="993" y="989"/>
                </a:cubicBezTo>
                <a:cubicBezTo>
                  <a:pt x="992" y="996"/>
                  <a:pt x="991" y="1004"/>
                  <a:pt x="990" y="1012"/>
                </a:cubicBezTo>
                <a:cubicBezTo>
                  <a:pt x="983" y="1009"/>
                  <a:pt x="977" y="1006"/>
                  <a:pt x="971" y="1003"/>
                </a:cubicBezTo>
                <a:close/>
                <a:moveTo>
                  <a:pt x="973" y="980"/>
                </a:moveTo>
                <a:cubicBezTo>
                  <a:pt x="974" y="972"/>
                  <a:pt x="975" y="964"/>
                  <a:pt x="976" y="957"/>
                </a:cubicBezTo>
                <a:cubicBezTo>
                  <a:pt x="982" y="960"/>
                  <a:pt x="989" y="963"/>
                  <a:pt x="995" y="965"/>
                </a:cubicBezTo>
                <a:cubicBezTo>
                  <a:pt x="995" y="973"/>
                  <a:pt x="994" y="981"/>
                  <a:pt x="993" y="988"/>
                </a:cubicBezTo>
                <a:cubicBezTo>
                  <a:pt x="986" y="986"/>
                  <a:pt x="979" y="983"/>
                  <a:pt x="973" y="980"/>
                </a:cubicBezTo>
                <a:close/>
                <a:moveTo>
                  <a:pt x="975" y="956"/>
                </a:moveTo>
                <a:cubicBezTo>
                  <a:pt x="968" y="952"/>
                  <a:pt x="961" y="949"/>
                  <a:pt x="954" y="945"/>
                </a:cubicBezTo>
                <a:cubicBezTo>
                  <a:pt x="955" y="937"/>
                  <a:pt x="955" y="929"/>
                  <a:pt x="956" y="921"/>
                </a:cubicBezTo>
                <a:cubicBezTo>
                  <a:pt x="963" y="925"/>
                  <a:pt x="970" y="929"/>
                  <a:pt x="977" y="933"/>
                </a:cubicBezTo>
                <a:cubicBezTo>
                  <a:pt x="977" y="940"/>
                  <a:pt x="976" y="948"/>
                  <a:pt x="975" y="956"/>
                </a:cubicBezTo>
                <a:close/>
                <a:moveTo>
                  <a:pt x="955" y="921"/>
                </a:moveTo>
                <a:cubicBezTo>
                  <a:pt x="948" y="916"/>
                  <a:pt x="940" y="911"/>
                  <a:pt x="933" y="907"/>
                </a:cubicBezTo>
                <a:cubicBezTo>
                  <a:pt x="934" y="898"/>
                  <a:pt x="934" y="890"/>
                  <a:pt x="934" y="882"/>
                </a:cubicBezTo>
                <a:cubicBezTo>
                  <a:pt x="941" y="887"/>
                  <a:pt x="949" y="892"/>
                  <a:pt x="957" y="897"/>
                </a:cubicBezTo>
                <a:cubicBezTo>
                  <a:pt x="956" y="905"/>
                  <a:pt x="956" y="913"/>
                  <a:pt x="955" y="921"/>
                </a:cubicBezTo>
                <a:close/>
                <a:moveTo>
                  <a:pt x="934" y="881"/>
                </a:moveTo>
                <a:cubicBezTo>
                  <a:pt x="925" y="875"/>
                  <a:pt x="917" y="868"/>
                  <a:pt x="910" y="861"/>
                </a:cubicBezTo>
                <a:cubicBezTo>
                  <a:pt x="910" y="851"/>
                  <a:pt x="910" y="842"/>
                  <a:pt x="910" y="833"/>
                </a:cubicBezTo>
                <a:cubicBezTo>
                  <a:pt x="917" y="841"/>
                  <a:pt x="925" y="849"/>
                  <a:pt x="934" y="856"/>
                </a:cubicBezTo>
                <a:cubicBezTo>
                  <a:pt x="934" y="864"/>
                  <a:pt x="934" y="873"/>
                  <a:pt x="934" y="881"/>
                </a:cubicBezTo>
                <a:close/>
                <a:moveTo>
                  <a:pt x="910" y="888"/>
                </a:moveTo>
                <a:cubicBezTo>
                  <a:pt x="917" y="895"/>
                  <a:pt x="925" y="901"/>
                  <a:pt x="933" y="907"/>
                </a:cubicBezTo>
                <a:cubicBezTo>
                  <a:pt x="933" y="915"/>
                  <a:pt x="932" y="923"/>
                  <a:pt x="932" y="931"/>
                </a:cubicBezTo>
                <a:cubicBezTo>
                  <a:pt x="924" y="925"/>
                  <a:pt x="917" y="920"/>
                  <a:pt x="910" y="914"/>
                </a:cubicBezTo>
                <a:cubicBezTo>
                  <a:pt x="910" y="905"/>
                  <a:pt x="910" y="897"/>
                  <a:pt x="910" y="888"/>
                </a:cubicBezTo>
                <a:close/>
                <a:moveTo>
                  <a:pt x="883" y="916"/>
                </a:moveTo>
                <a:cubicBezTo>
                  <a:pt x="891" y="925"/>
                  <a:pt x="899" y="932"/>
                  <a:pt x="908" y="940"/>
                </a:cubicBezTo>
                <a:cubicBezTo>
                  <a:pt x="908" y="948"/>
                  <a:pt x="908" y="956"/>
                  <a:pt x="907" y="964"/>
                </a:cubicBezTo>
                <a:cubicBezTo>
                  <a:pt x="899" y="957"/>
                  <a:pt x="890" y="950"/>
                  <a:pt x="883" y="943"/>
                </a:cubicBezTo>
                <a:cubicBezTo>
                  <a:pt x="883" y="934"/>
                  <a:pt x="883" y="925"/>
                  <a:pt x="883" y="916"/>
                </a:cubicBezTo>
                <a:close/>
                <a:moveTo>
                  <a:pt x="907" y="965"/>
                </a:moveTo>
                <a:cubicBezTo>
                  <a:pt x="907" y="973"/>
                  <a:pt x="907" y="981"/>
                  <a:pt x="906" y="989"/>
                </a:cubicBezTo>
                <a:cubicBezTo>
                  <a:pt x="898" y="983"/>
                  <a:pt x="890" y="976"/>
                  <a:pt x="882" y="969"/>
                </a:cubicBezTo>
                <a:cubicBezTo>
                  <a:pt x="882" y="960"/>
                  <a:pt x="883" y="952"/>
                  <a:pt x="883" y="943"/>
                </a:cubicBezTo>
                <a:cubicBezTo>
                  <a:pt x="890" y="951"/>
                  <a:pt x="899" y="958"/>
                  <a:pt x="907" y="965"/>
                </a:cubicBezTo>
                <a:close/>
                <a:moveTo>
                  <a:pt x="882" y="970"/>
                </a:moveTo>
                <a:cubicBezTo>
                  <a:pt x="890" y="977"/>
                  <a:pt x="898" y="984"/>
                  <a:pt x="906" y="990"/>
                </a:cubicBezTo>
                <a:cubicBezTo>
                  <a:pt x="906" y="990"/>
                  <a:pt x="906" y="990"/>
                  <a:pt x="906" y="990"/>
                </a:cubicBezTo>
                <a:cubicBezTo>
                  <a:pt x="906" y="997"/>
                  <a:pt x="905" y="1005"/>
                  <a:pt x="905" y="1013"/>
                </a:cubicBezTo>
                <a:cubicBezTo>
                  <a:pt x="897" y="1007"/>
                  <a:pt x="889" y="1001"/>
                  <a:pt x="881" y="995"/>
                </a:cubicBezTo>
                <a:cubicBezTo>
                  <a:pt x="882" y="986"/>
                  <a:pt x="882" y="978"/>
                  <a:pt x="882" y="970"/>
                </a:cubicBezTo>
                <a:close/>
                <a:moveTo>
                  <a:pt x="905" y="1014"/>
                </a:moveTo>
                <a:cubicBezTo>
                  <a:pt x="912" y="1018"/>
                  <a:pt x="918" y="1022"/>
                  <a:pt x="925" y="1027"/>
                </a:cubicBezTo>
                <a:cubicBezTo>
                  <a:pt x="925" y="1034"/>
                  <a:pt x="924" y="1042"/>
                  <a:pt x="923" y="1050"/>
                </a:cubicBezTo>
                <a:cubicBezTo>
                  <a:pt x="917" y="1046"/>
                  <a:pt x="910" y="1042"/>
                  <a:pt x="904" y="1037"/>
                </a:cubicBezTo>
                <a:cubicBezTo>
                  <a:pt x="904" y="1029"/>
                  <a:pt x="905" y="1021"/>
                  <a:pt x="905" y="1014"/>
                </a:cubicBezTo>
                <a:close/>
                <a:moveTo>
                  <a:pt x="923" y="1050"/>
                </a:moveTo>
                <a:cubicBezTo>
                  <a:pt x="923" y="1058"/>
                  <a:pt x="922" y="1065"/>
                  <a:pt x="921" y="1073"/>
                </a:cubicBezTo>
                <a:cubicBezTo>
                  <a:pt x="915" y="1069"/>
                  <a:pt x="908" y="1065"/>
                  <a:pt x="902" y="1061"/>
                </a:cubicBezTo>
                <a:cubicBezTo>
                  <a:pt x="903" y="1053"/>
                  <a:pt x="903" y="1046"/>
                  <a:pt x="904" y="1038"/>
                </a:cubicBezTo>
                <a:cubicBezTo>
                  <a:pt x="910" y="1042"/>
                  <a:pt x="917" y="1046"/>
                  <a:pt x="923" y="1050"/>
                </a:cubicBezTo>
                <a:close/>
                <a:moveTo>
                  <a:pt x="924" y="1051"/>
                </a:moveTo>
                <a:cubicBezTo>
                  <a:pt x="930" y="1054"/>
                  <a:pt x="936" y="1058"/>
                  <a:pt x="943" y="1061"/>
                </a:cubicBezTo>
                <a:cubicBezTo>
                  <a:pt x="942" y="1068"/>
                  <a:pt x="941" y="1076"/>
                  <a:pt x="940" y="1083"/>
                </a:cubicBezTo>
                <a:cubicBezTo>
                  <a:pt x="934" y="1080"/>
                  <a:pt x="928" y="1077"/>
                  <a:pt x="922" y="1073"/>
                </a:cubicBezTo>
                <a:cubicBezTo>
                  <a:pt x="923" y="1066"/>
                  <a:pt x="923" y="1058"/>
                  <a:pt x="924" y="1051"/>
                </a:cubicBezTo>
                <a:close/>
                <a:moveTo>
                  <a:pt x="924" y="1050"/>
                </a:moveTo>
                <a:cubicBezTo>
                  <a:pt x="925" y="1042"/>
                  <a:pt x="925" y="1034"/>
                  <a:pt x="926" y="1027"/>
                </a:cubicBezTo>
                <a:cubicBezTo>
                  <a:pt x="932" y="1031"/>
                  <a:pt x="939" y="1034"/>
                  <a:pt x="945" y="1038"/>
                </a:cubicBezTo>
                <a:cubicBezTo>
                  <a:pt x="944" y="1045"/>
                  <a:pt x="944" y="1053"/>
                  <a:pt x="943" y="1061"/>
                </a:cubicBezTo>
                <a:cubicBezTo>
                  <a:pt x="936" y="1057"/>
                  <a:pt x="930" y="1054"/>
                  <a:pt x="924" y="1050"/>
                </a:cubicBezTo>
                <a:close/>
                <a:moveTo>
                  <a:pt x="946" y="1038"/>
                </a:moveTo>
                <a:cubicBezTo>
                  <a:pt x="952" y="1041"/>
                  <a:pt x="958" y="1045"/>
                  <a:pt x="965" y="1048"/>
                </a:cubicBezTo>
                <a:cubicBezTo>
                  <a:pt x="964" y="1055"/>
                  <a:pt x="963" y="1063"/>
                  <a:pt x="962" y="1070"/>
                </a:cubicBezTo>
                <a:cubicBezTo>
                  <a:pt x="956" y="1067"/>
                  <a:pt x="949" y="1064"/>
                  <a:pt x="943" y="1061"/>
                </a:cubicBezTo>
                <a:cubicBezTo>
                  <a:pt x="944" y="1053"/>
                  <a:pt x="945" y="1046"/>
                  <a:pt x="946" y="1038"/>
                </a:cubicBezTo>
                <a:close/>
                <a:moveTo>
                  <a:pt x="946" y="1038"/>
                </a:moveTo>
                <a:cubicBezTo>
                  <a:pt x="946" y="1031"/>
                  <a:pt x="947" y="1024"/>
                  <a:pt x="948" y="1017"/>
                </a:cubicBezTo>
                <a:cubicBezTo>
                  <a:pt x="954" y="1020"/>
                  <a:pt x="961" y="1024"/>
                  <a:pt x="967" y="1027"/>
                </a:cubicBezTo>
                <a:cubicBezTo>
                  <a:pt x="967" y="1034"/>
                  <a:pt x="966" y="1040"/>
                  <a:pt x="965" y="1047"/>
                </a:cubicBezTo>
                <a:cubicBezTo>
                  <a:pt x="958" y="1044"/>
                  <a:pt x="952" y="1041"/>
                  <a:pt x="946" y="1038"/>
                </a:cubicBezTo>
                <a:close/>
                <a:moveTo>
                  <a:pt x="968" y="1027"/>
                </a:moveTo>
                <a:cubicBezTo>
                  <a:pt x="974" y="1030"/>
                  <a:pt x="980" y="1033"/>
                  <a:pt x="986" y="1036"/>
                </a:cubicBezTo>
                <a:cubicBezTo>
                  <a:pt x="985" y="1042"/>
                  <a:pt x="984" y="1049"/>
                  <a:pt x="983" y="1055"/>
                </a:cubicBezTo>
                <a:cubicBezTo>
                  <a:pt x="977" y="1053"/>
                  <a:pt x="971" y="1050"/>
                  <a:pt x="965" y="1047"/>
                </a:cubicBezTo>
                <a:cubicBezTo>
                  <a:pt x="966" y="1041"/>
                  <a:pt x="967" y="1034"/>
                  <a:pt x="968" y="1027"/>
                </a:cubicBezTo>
                <a:close/>
                <a:moveTo>
                  <a:pt x="987" y="1036"/>
                </a:moveTo>
                <a:cubicBezTo>
                  <a:pt x="993" y="1038"/>
                  <a:pt x="999" y="1041"/>
                  <a:pt x="1005" y="1043"/>
                </a:cubicBezTo>
                <a:cubicBezTo>
                  <a:pt x="1004" y="1050"/>
                  <a:pt x="1003" y="1056"/>
                  <a:pt x="1002" y="1063"/>
                </a:cubicBezTo>
                <a:cubicBezTo>
                  <a:pt x="996" y="1061"/>
                  <a:pt x="990" y="1058"/>
                  <a:pt x="984" y="1056"/>
                </a:cubicBezTo>
                <a:cubicBezTo>
                  <a:pt x="985" y="1049"/>
                  <a:pt x="986" y="1042"/>
                  <a:pt x="987" y="1036"/>
                </a:cubicBezTo>
                <a:close/>
                <a:moveTo>
                  <a:pt x="987" y="1035"/>
                </a:moveTo>
                <a:cubicBezTo>
                  <a:pt x="987" y="1035"/>
                  <a:pt x="987" y="1035"/>
                  <a:pt x="987" y="1035"/>
                </a:cubicBezTo>
                <a:cubicBezTo>
                  <a:pt x="988" y="1028"/>
                  <a:pt x="989" y="1020"/>
                  <a:pt x="990" y="1012"/>
                </a:cubicBezTo>
                <a:cubicBezTo>
                  <a:pt x="996" y="1015"/>
                  <a:pt x="1002" y="1017"/>
                  <a:pt x="1009" y="1020"/>
                </a:cubicBezTo>
                <a:cubicBezTo>
                  <a:pt x="1008" y="1027"/>
                  <a:pt x="1006" y="1035"/>
                  <a:pt x="1005" y="1043"/>
                </a:cubicBezTo>
                <a:cubicBezTo>
                  <a:pt x="999" y="1040"/>
                  <a:pt x="993" y="1038"/>
                  <a:pt x="987" y="1035"/>
                </a:cubicBezTo>
                <a:close/>
                <a:moveTo>
                  <a:pt x="990" y="1012"/>
                </a:moveTo>
                <a:cubicBezTo>
                  <a:pt x="991" y="1004"/>
                  <a:pt x="992" y="997"/>
                  <a:pt x="993" y="989"/>
                </a:cubicBezTo>
                <a:cubicBezTo>
                  <a:pt x="999" y="992"/>
                  <a:pt x="1006" y="994"/>
                  <a:pt x="1012" y="997"/>
                </a:cubicBezTo>
                <a:cubicBezTo>
                  <a:pt x="1011" y="1004"/>
                  <a:pt x="1010" y="1012"/>
                  <a:pt x="1009" y="1019"/>
                </a:cubicBezTo>
                <a:cubicBezTo>
                  <a:pt x="1002" y="1017"/>
                  <a:pt x="996" y="1014"/>
                  <a:pt x="990" y="1012"/>
                </a:cubicBezTo>
                <a:close/>
                <a:moveTo>
                  <a:pt x="993" y="989"/>
                </a:moveTo>
                <a:cubicBezTo>
                  <a:pt x="994" y="981"/>
                  <a:pt x="995" y="973"/>
                  <a:pt x="996" y="966"/>
                </a:cubicBezTo>
                <a:cubicBezTo>
                  <a:pt x="1002" y="968"/>
                  <a:pt x="1009" y="971"/>
                  <a:pt x="1016" y="973"/>
                </a:cubicBezTo>
                <a:cubicBezTo>
                  <a:pt x="1015" y="981"/>
                  <a:pt x="1014" y="988"/>
                  <a:pt x="1012" y="996"/>
                </a:cubicBezTo>
                <a:cubicBezTo>
                  <a:pt x="1006" y="994"/>
                  <a:pt x="999" y="991"/>
                  <a:pt x="993" y="989"/>
                </a:cubicBezTo>
                <a:close/>
                <a:moveTo>
                  <a:pt x="996" y="965"/>
                </a:moveTo>
                <a:cubicBezTo>
                  <a:pt x="989" y="962"/>
                  <a:pt x="982" y="959"/>
                  <a:pt x="976" y="956"/>
                </a:cubicBezTo>
                <a:cubicBezTo>
                  <a:pt x="976" y="948"/>
                  <a:pt x="977" y="941"/>
                  <a:pt x="978" y="933"/>
                </a:cubicBezTo>
                <a:cubicBezTo>
                  <a:pt x="978" y="933"/>
                  <a:pt x="978" y="933"/>
                  <a:pt x="978" y="933"/>
                </a:cubicBezTo>
                <a:cubicBezTo>
                  <a:pt x="984" y="936"/>
                  <a:pt x="991" y="939"/>
                  <a:pt x="998" y="942"/>
                </a:cubicBezTo>
                <a:cubicBezTo>
                  <a:pt x="997" y="950"/>
                  <a:pt x="996" y="957"/>
                  <a:pt x="996" y="965"/>
                </a:cubicBezTo>
                <a:close/>
                <a:moveTo>
                  <a:pt x="977" y="932"/>
                </a:moveTo>
                <a:cubicBezTo>
                  <a:pt x="970" y="929"/>
                  <a:pt x="963" y="925"/>
                  <a:pt x="956" y="921"/>
                </a:cubicBezTo>
                <a:cubicBezTo>
                  <a:pt x="956" y="913"/>
                  <a:pt x="957" y="905"/>
                  <a:pt x="957" y="897"/>
                </a:cubicBezTo>
                <a:cubicBezTo>
                  <a:pt x="964" y="902"/>
                  <a:pt x="972" y="906"/>
                  <a:pt x="979" y="909"/>
                </a:cubicBezTo>
                <a:cubicBezTo>
                  <a:pt x="979" y="917"/>
                  <a:pt x="978" y="925"/>
                  <a:pt x="977" y="932"/>
                </a:cubicBezTo>
                <a:close/>
                <a:moveTo>
                  <a:pt x="957" y="897"/>
                </a:moveTo>
                <a:cubicBezTo>
                  <a:pt x="949" y="892"/>
                  <a:pt x="941" y="887"/>
                  <a:pt x="934" y="882"/>
                </a:cubicBezTo>
                <a:cubicBezTo>
                  <a:pt x="935" y="873"/>
                  <a:pt x="935" y="865"/>
                  <a:pt x="935" y="856"/>
                </a:cubicBezTo>
                <a:cubicBezTo>
                  <a:pt x="942" y="862"/>
                  <a:pt x="950" y="867"/>
                  <a:pt x="958" y="873"/>
                </a:cubicBezTo>
                <a:cubicBezTo>
                  <a:pt x="958" y="880"/>
                  <a:pt x="957" y="888"/>
                  <a:pt x="957" y="897"/>
                </a:cubicBezTo>
                <a:close/>
                <a:moveTo>
                  <a:pt x="934" y="855"/>
                </a:moveTo>
                <a:cubicBezTo>
                  <a:pt x="925" y="848"/>
                  <a:pt x="917" y="840"/>
                  <a:pt x="910" y="832"/>
                </a:cubicBezTo>
                <a:cubicBezTo>
                  <a:pt x="909" y="792"/>
                  <a:pt x="906" y="759"/>
                  <a:pt x="902" y="730"/>
                </a:cubicBezTo>
                <a:cubicBezTo>
                  <a:pt x="910" y="725"/>
                  <a:pt x="919" y="720"/>
                  <a:pt x="926" y="716"/>
                </a:cubicBezTo>
                <a:cubicBezTo>
                  <a:pt x="932" y="753"/>
                  <a:pt x="935" y="799"/>
                  <a:pt x="934" y="855"/>
                </a:cubicBezTo>
                <a:close/>
                <a:moveTo>
                  <a:pt x="926" y="712"/>
                </a:moveTo>
                <a:cubicBezTo>
                  <a:pt x="930" y="709"/>
                  <a:pt x="933" y="707"/>
                  <a:pt x="936" y="704"/>
                </a:cubicBezTo>
                <a:cubicBezTo>
                  <a:pt x="941" y="701"/>
                  <a:pt x="946" y="699"/>
                  <a:pt x="951" y="697"/>
                </a:cubicBezTo>
                <a:cubicBezTo>
                  <a:pt x="951" y="697"/>
                  <a:pt x="951" y="698"/>
                  <a:pt x="951" y="699"/>
                </a:cubicBezTo>
                <a:cubicBezTo>
                  <a:pt x="944" y="704"/>
                  <a:pt x="936" y="709"/>
                  <a:pt x="928" y="714"/>
                </a:cubicBezTo>
                <a:cubicBezTo>
                  <a:pt x="927" y="715"/>
                  <a:pt x="927" y="715"/>
                  <a:pt x="927" y="715"/>
                </a:cubicBezTo>
                <a:cubicBezTo>
                  <a:pt x="926" y="714"/>
                  <a:pt x="926" y="713"/>
                  <a:pt x="926" y="712"/>
                </a:cubicBezTo>
                <a:close/>
                <a:moveTo>
                  <a:pt x="951" y="699"/>
                </a:moveTo>
                <a:cubicBezTo>
                  <a:pt x="951" y="700"/>
                  <a:pt x="951" y="700"/>
                  <a:pt x="951" y="701"/>
                </a:cubicBezTo>
                <a:cubicBezTo>
                  <a:pt x="946" y="704"/>
                  <a:pt x="940" y="707"/>
                  <a:pt x="935" y="710"/>
                </a:cubicBezTo>
                <a:cubicBezTo>
                  <a:pt x="940" y="707"/>
                  <a:pt x="946" y="703"/>
                  <a:pt x="951" y="699"/>
                </a:cubicBezTo>
                <a:close/>
                <a:moveTo>
                  <a:pt x="951" y="697"/>
                </a:moveTo>
                <a:cubicBezTo>
                  <a:pt x="954" y="695"/>
                  <a:pt x="957" y="693"/>
                  <a:pt x="960" y="692"/>
                </a:cubicBezTo>
                <a:cubicBezTo>
                  <a:pt x="957" y="694"/>
                  <a:pt x="954" y="696"/>
                  <a:pt x="951" y="698"/>
                </a:cubicBezTo>
                <a:cubicBezTo>
                  <a:pt x="951" y="698"/>
                  <a:pt x="951" y="697"/>
                  <a:pt x="951" y="697"/>
                </a:cubicBezTo>
                <a:close/>
                <a:moveTo>
                  <a:pt x="951" y="696"/>
                </a:moveTo>
                <a:cubicBezTo>
                  <a:pt x="951" y="695"/>
                  <a:pt x="950" y="693"/>
                  <a:pt x="950" y="692"/>
                </a:cubicBezTo>
                <a:cubicBezTo>
                  <a:pt x="952" y="690"/>
                  <a:pt x="954" y="688"/>
                  <a:pt x="956" y="686"/>
                </a:cubicBezTo>
                <a:cubicBezTo>
                  <a:pt x="963" y="683"/>
                  <a:pt x="969" y="680"/>
                  <a:pt x="975" y="677"/>
                </a:cubicBezTo>
                <a:cubicBezTo>
                  <a:pt x="975" y="678"/>
                  <a:pt x="975" y="678"/>
                  <a:pt x="975" y="679"/>
                </a:cubicBezTo>
                <a:cubicBezTo>
                  <a:pt x="971" y="683"/>
                  <a:pt x="967" y="686"/>
                  <a:pt x="962" y="690"/>
                </a:cubicBezTo>
                <a:cubicBezTo>
                  <a:pt x="959" y="692"/>
                  <a:pt x="955" y="694"/>
                  <a:pt x="951" y="696"/>
                </a:cubicBezTo>
                <a:close/>
                <a:moveTo>
                  <a:pt x="957" y="685"/>
                </a:moveTo>
                <a:cubicBezTo>
                  <a:pt x="962" y="680"/>
                  <a:pt x="966" y="675"/>
                  <a:pt x="970" y="670"/>
                </a:cubicBezTo>
                <a:cubicBezTo>
                  <a:pt x="971" y="670"/>
                  <a:pt x="972" y="669"/>
                  <a:pt x="973" y="669"/>
                </a:cubicBezTo>
                <a:cubicBezTo>
                  <a:pt x="974" y="671"/>
                  <a:pt x="974" y="674"/>
                  <a:pt x="975" y="676"/>
                </a:cubicBezTo>
                <a:cubicBezTo>
                  <a:pt x="969" y="679"/>
                  <a:pt x="963" y="682"/>
                  <a:pt x="957" y="685"/>
                </a:cubicBezTo>
                <a:close/>
                <a:moveTo>
                  <a:pt x="973" y="666"/>
                </a:moveTo>
                <a:cubicBezTo>
                  <a:pt x="973" y="666"/>
                  <a:pt x="973" y="666"/>
                  <a:pt x="973" y="666"/>
                </a:cubicBezTo>
                <a:cubicBezTo>
                  <a:pt x="976" y="662"/>
                  <a:pt x="979" y="658"/>
                  <a:pt x="982" y="653"/>
                </a:cubicBezTo>
                <a:cubicBezTo>
                  <a:pt x="987" y="651"/>
                  <a:pt x="992" y="649"/>
                  <a:pt x="997" y="647"/>
                </a:cubicBezTo>
                <a:cubicBezTo>
                  <a:pt x="997" y="650"/>
                  <a:pt x="998" y="653"/>
                  <a:pt x="999" y="656"/>
                </a:cubicBezTo>
                <a:cubicBezTo>
                  <a:pt x="998" y="656"/>
                  <a:pt x="998" y="657"/>
                  <a:pt x="998" y="657"/>
                </a:cubicBezTo>
                <a:cubicBezTo>
                  <a:pt x="990" y="661"/>
                  <a:pt x="982" y="664"/>
                  <a:pt x="974" y="668"/>
                </a:cubicBezTo>
                <a:cubicBezTo>
                  <a:pt x="973" y="667"/>
                  <a:pt x="973" y="667"/>
                  <a:pt x="973" y="666"/>
                </a:cubicBezTo>
                <a:close/>
                <a:moveTo>
                  <a:pt x="982" y="653"/>
                </a:moveTo>
                <a:cubicBezTo>
                  <a:pt x="985" y="648"/>
                  <a:pt x="988" y="643"/>
                  <a:pt x="990" y="638"/>
                </a:cubicBezTo>
                <a:cubicBezTo>
                  <a:pt x="994" y="637"/>
                  <a:pt x="994" y="637"/>
                  <a:pt x="994" y="637"/>
                </a:cubicBezTo>
                <a:cubicBezTo>
                  <a:pt x="995" y="640"/>
                  <a:pt x="996" y="643"/>
                  <a:pt x="997" y="647"/>
                </a:cubicBezTo>
                <a:cubicBezTo>
                  <a:pt x="992" y="649"/>
                  <a:pt x="987" y="651"/>
                  <a:pt x="982" y="653"/>
                </a:cubicBezTo>
                <a:close/>
                <a:moveTo>
                  <a:pt x="993" y="632"/>
                </a:moveTo>
                <a:cubicBezTo>
                  <a:pt x="994" y="630"/>
                  <a:pt x="995" y="627"/>
                  <a:pt x="996" y="624"/>
                </a:cubicBezTo>
                <a:cubicBezTo>
                  <a:pt x="1000" y="623"/>
                  <a:pt x="1004" y="621"/>
                  <a:pt x="1008" y="619"/>
                </a:cubicBezTo>
                <a:cubicBezTo>
                  <a:pt x="1017" y="616"/>
                  <a:pt x="1017" y="616"/>
                  <a:pt x="1017" y="616"/>
                </a:cubicBezTo>
                <a:cubicBezTo>
                  <a:pt x="1018" y="619"/>
                  <a:pt x="1019" y="621"/>
                  <a:pt x="1020" y="624"/>
                </a:cubicBezTo>
                <a:cubicBezTo>
                  <a:pt x="1019" y="625"/>
                  <a:pt x="1019" y="626"/>
                  <a:pt x="1019" y="626"/>
                </a:cubicBezTo>
                <a:cubicBezTo>
                  <a:pt x="1010" y="630"/>
                  <a:pt x="1001" y="634"/>
                  <a:pt x="994" y="636"/>
                </a:cubicBezTo>
                <a:cubicBezTo>
                  <a:pt x="994" y="635"/>
                  <a:pt x="993" y="633"/>
                  <a:pt x="993" y="632"/>
                </a:cubicBezTo>
                <a:close/>
                <a:moveTo>
                  <a:pt x="1008" y="619"/>
                </a:moveTo>
                <a:cubicBezTo>
                  <a:pt x="1004" y="621"/>
                  <a:pt x="1000" y="622"/>
                  <a:pt x="996" y="624"/>
                </a:cubicBezTo>
                <a:cubicBezTo>
                  <a:pt x="997" y="619"/>
                  <a:pt x="999" y="615"/>
                  <a:pt x="1000" y="610"/>
                </a:cubicBezTo>
                <a:cubicBezTo>
                  <a:pt x="1004" y="608"/>
                  <a:pt x="1008" y="607"/>
                  <a:pt x="1013" y="605"/>
                </a:cubicBezTo>
                <a:cubicBezTo>
                  <a:pt x="1014" y="608"/>
                  <a:pt x="1016" y="612"/>
                  <a:pt x="1017" y="616"/>
                </a:cubicBezTo>
                <a:lnTo>
                  <a:pt x="1008" y="619"/>
                </a:lnTo>
                <a:close/>
                <a:moveTo>
                  <a:pt x="1013" y="604"/>
                </a:moveTo>
                <a:cubicBezTo>
                  <a:pt x="1013" y="604"/>
                  <a:pt x="1013" y="604"/>
                  <a:pt x="1013" y="604"/>
                </a:cubicBezTo>
                <a:cubicBezTo>
                  <a:pt x="1011" y="601"/>
                  <a:pt x="1010" y="597"/>
                  <a:pt x="1008" y="594"/>
                </a:cubicBezTo>
                <a:cubicBezTo>
                  <a:pt x="1015" y="591"/>
                  <a:pt x="1023" y="589"/>
                  <a:pt x="1031" y="585"/>
                </a:cubicBezTo>
                <a:cubicBezTo>
                  <a:pt x="1031" y="590"/>
                  <a:pt x="1030" y="594"/>
                  <a:pt x="1029" y="598"/>
                </a:cubicBezTo>
                <a:cubicBezTo>
                  <a:pt x="1024" y="600"/>
                  <a:pt x="1018" y="602"/>
                  <a:pt x="1013" y="604"/>
                </a:cubicBezTo>
                <a:close/>
                <a:moveTo>
                  <a:pt x="1003" y="583"/>
                </a:moveTo>
                <a:cubicBezTo>
                  <a:pt x="1003" y="578"/>
                  <a:pt x="1002" y="574"/>
                  <a:pt x="1002" y="570"/>
                </a:cubicBezTo>
                <a:cubicBezTo>
                  <a:pt x="1007" y="567"/>
                  <a:pt x="1013" y="565"/>
                  <a:pt x="1019" y="563"/>
                </a:cubicBezTo>
                <a:cubicBezTo>
                  <a:pt x="1021" y="566"/>
                  <a:pt x="1024" y="570"/>
                  <a:pt x="1026" y="574"/>
                </a:cubicBezTo>
                <a:cubicBezTo>
                  <a:pt x="1018" y="577"/>
                  <a:pt x="1010" y="580"/>
                  <a:pt x="1003" y="583"/>
                </a:cubicBezTo>
                <a:close/>
                <a:moveTo>
                  <a:pt x="1002" y="569"/>
                </a:moveTo>
                <a:cubicBezTo>
                  <a:pt x="1002" y="569"/>
                  <a:pt x="1002" y="568"/>
                  <a:pt x="1002" y="568"/>
                </a:cubicBezTo>
                <a:cubicBezTo>
                  <a:pt x="1002" y="568"/>
                  <a:pt x="1002" y="568"/>
                  <a:pt x="1002" y="568"/>
                </a:cubicBezTo>
                <a:cubicBezTo>
                  <a:pt x="1000" y="565"/>
                  <a:pt x="998" y="562"/>
                  <a:pt x="996" y="559"/>
                </a:cubicBezTo>
                <a:cubicBezTo>
                  <a:pt x="1001" y="557"/>
                  <a:pt x="1006" y="555"/>
                  <a:pt x="1011" y="553"/>
                </a:cubicBezTo>
                <a:cubicBezTo>
                  <a:pt x="1013" y="556"/>
                  <a:pt x="1016" y="559"/>
                  <a:pt x="1019" y="563"/>
                </a:cubicBezTo>
                <a:cubicBezTo>
                  <a:pt x="1013" y="565"/>
                  <a:pt x="1007" y="567"/>
                  <a:pt x="1002" y="569"/>
                </a:cubicBezTo>
                <a:close/>
                <a:moveTo>
                  <a:pt x="1001" y="568"/>
                </a:moveTo>
                <a:cubicBezTo>
                  <a:pt x="1001" y="569"/>
                  <a:pt x="1001" y="569"/>
                  <a:pt x="1002" y="569"/>
                </a:cubicBezTo>
                <a:cubicBezTo>
                  <a:pt x="999" y="570"/>
                  <a:pt x="997" y="571"/>
                  <a:pt x="994" y="572"/>
                </a:cubicBezTo>
                <a:cubicBezTo>
                  <a:pt x="992" y="569"/>
                  <a:pt x="989" y="566"/>
                  <a:pt x="986" y="563"/>
                </a:cubicBezTo>
                <a:cubicBezTo>
                  <a:pt x="989" y="562"/>
                  <a:pt x="993" y="560"/>
                  <a:pt x="996" y="559"/>
                </a:cubicBezTo>
                <a:cubicBezTo>
                  <a:pt x="998" y="562"/>
                  <a:pt x="1000" y="565"/>
                  <a:pt x="1001" y="568"/>
                </a:cubicBezTo>
                <a:close/>
                <a:moveTo>
                  <a:pt x="994" y="572"/>
                </a:moveTo>
                <a:cubicBezTo>
                  <a:pt x="985" y="576"/>
                  <a:pt x="978" y="579"/>
                  <a:pt x="970" y="582"/>
                </a:cubicBezTo>
                <a:cubicBezTo>
                  <a:pt x="968" y="579"/>
                  <a:pt x="966" y="575"/>
                  <a:pt x="965" y="572"/>
                </a:cubicBezTo>
                <a:cubicBezTo>
                  <a:pt x="971" y="569"/>
                  <a:pt x="978" y="566"/>
                  <a:pt x="986" y="563"/>
                </a:cubicBezTo>
                <a:cubicBezTo>
                  <a:pt x="989" y="566"/>
                  <a:pt x="991" y="569"/>
                  <a:pt x="994" y="572"/>
                </a:cubicBezTo>
                <a:close/>
                <a:moveTo>
                  <a:pt x="971" y="585"/>
                </a:moveTo>
                <a:cubicBezTo>
                  <a:pt x="971" y="586"/>
                  <a:pt x="972" y="587"/>
                  <a:pt x="972" y="588"/>
                </a:cubicBezTo>
                <a:cubicBezTo>
                  <a:pt x="970" y="586"/>
                  <a:pt x="969" y="585"/>
                  <a:pt x="968" y="583"/>
                </a:cubicBezTo>
                <a:cubicBezTo>
                  <a:pt x="969" y="583"/>
                  <a:pt x="969" y="583"/>
                  <a:pt x="970" y="583"/>
                </a:cubicBezTo>
                <a:cubicBezTo>
                  <a:pt x="970" y="583"/>
                  <a:pt x="971" y="584"/>
                  <a:pt x="971" y="585"/>
                </a:cubicBezTo>
                <a:close/>
                <a:moveTo>
                  <a:pt x="970" y="582"/>
                </a:moveTo>
                <a:cubicBezTo>
                  <a:pt x="978" y="579"/>
                  <a:pt x="986" y="576"/>
                  <a:pt x="994" y="573"/>
                </a:cubicBezTo>
                <a:cubicBezTo>
                  <a:pt x="997" y="576"/>
                  <a:pt x="999" y="579"/>
                  <a:pt x="1001" y="583"/>
                </a:cubicBezTo>
                <a:cubicBezTo>
                  <a:pt x="992" y="587"/>
                  <a:pt x="983" y="590"/>
                  <a:pt x="975" y="593"/>
                </a:cubicBezTo>
                <a:cubicBezTo>
                  <a:pt x="974" y="592"/>
                  <a:pt x="973" y="590"/>
                  <a:pt x="972" y="589"/>
                </a:cubicBezTo>
                <a:cubicBezTo>
                  <a:pt x="972" y="588"/>
                  <a:pt x="972" y="586"/>
                  <a:pt x="972" y="585"/>
                </a:cubicBezTo>
                <a:cubicBezTo>
                  <a:pt x="972" y="585"/>
                  <a:pt x="972" y="585"/>
                  <a:pt x="972" y="585"/>
                </a:cubicBezTo>
                <a:cubicBezTo>
                  <a:pt x="971" y="584"/>
                  <a:pt x="971" y="583"/>
                  <a:pt x="970" y="582"/>
                </a:cubicBezTo>
                <a:close/>
                <a:moveTo>
                  <a:pt x="975" y="594"/>
                </a:moveTo>
                <a:cubicBezTo>
                  <a:pt x="974" y="594"/>
                  <a:pt x="973" y="594"/>
                  <a:pt x="972" y="595"/>
                </a:cubicBezTo>
                <a:cubicBezTo>
                  <a:pt x="972" y="593"/>
                  <a:pt x="972" y="591"/>
                  <a:pt x="972" y="590"/>
                </a:cubicBezTo>
                <a:cubicBezTo>
                  <a:pt x="973" y="591"/>
                  <a:pt x="974" y="592"/>
                  <a:pt x="975" y="594"/>
                </a:cubicBezTo>
                <a:close/>
                <a:moveTo>
                  <a:pt x="972" y="595"/>
                </a:moveTo>
                <a:cubicBezTo>
                  <a:pt x="973" y="595"/>
                  <a:pt x="974" y="594"/>
                  <a:pt x="975" y="594"/>
                </a:cubicBezTo>
                <a:cubicBezTo>
                  <a:pt x="977" y="597"/>
                  <a:pt x="979" y="601"/>
                  <a:pt x="981" y="604"/>
                </a:cubicBezTo>
                <a:cubicBezTo>
                  <a:pt x="978" y="605"/>
                  <a:pt x="975" y="606"/>
                  <a:pt x="972" y="608"/>
                </a:cubicBezTo>
                <a:cubicBezTo>
                  <a:pt x="972" y="603"/>
                  <a:pt x="972" y="599"/>
                  <a:pt x="972" y="595"/>
                </a:cubicBezTo>
                <a:close/>
                <a:moveTo>
                  <a:pt x="971" y="608"/>
                </a:moveTo>
                <a:cubicBezTo>
                  <a:pt x="965" y="610"/>
                  <a:pt x="960" y="612"/>
                  <a:pt x="955" y="614"/>
                </a:cubicBezTo>
                <a:cubicBezTo>
                  <a:pt x="953" y="611"/>
                  <a:pt x="951" y="608"/>
                  <a:pt x="949" y="605"/>
                </a:cubicBezTo>
                <a:cubicBezTo>
                  <a:pt x="956" y="602"/>
                  <a:pt x="964" y="598"/>
                  <a:pt x="972" y="595"/>
                </a:cubicBezTo>
                <a:cubicBezTo>
                  <a:pt x="972" y="599"/>
                  <a:pt x="971" y="604"/>
                  <a:pt x="971" y="608"/>
                </a:cubicBezTo>
                <a:close/>
                <a:moveTo>
                  <a:pt x="959" y="625"/>
                </a:moveTo>
                <a:cubicBezTo>
                  <a:pt x="952" y="628"/>
                  <a:pt x="946" y="631"/>
                  <a:pt x="940" y="633"/>
                </a:cubicBezTo>
                <a:cubicBezTo>
                  <a:pt x="940" y="629"/>
                  <a:pt x="941" y="625"/>
                  <a:pt x="941" y="621"/>
                </a:cubicBezTo>
                <a:cubicBezTo>
                  <a:pt x="946" y="619"/>
                  <a:pt x="950" y="617"/>
                  <a:pt x="954" y="615"/>
                </a:cubicBezTo>
                <a:cubicBezTo>
                  <a:pt x="956" y="618"/>
                  <a:pt x="958" y="622"/>
                  <a:pt x="959" y="625"/>
                </a:cubicBezTo>
                <a:close/>
                <a:moveTo>
                  <a:pt x="939" y="634"/>
                </a:moveTo>
                <a:cubicBezTo>
                  <a:pt x="937" y="634"/>
                  <a:pt x="935" y="635"/>
                  <a:pt x="933" y="636"/>
                </a:cubicBezTo>
                <a:cubicBezTo>
                  <a:pt x="932" y="633"/>
                  <a:pt x="930" y="629"/>
                  <a:pt x="929" y="626"/>
                </a:cubicBezTo>
                <a:cubicBezTo>
                  <a:pt x="933" y="624"/>
                  <a:pt x="937" y="623"/>
                  <a:pt x="941" y="621"/>
                </a:cubicBezTo>
                <a:cubicBezTo>
                  <a:pt x="940" y="625"/>
                  <a:pt x="940" y="629"/>
                  <a:pt x="939" y="634"/>
                </a:cubicBezTo>
                <a:close/>
                <a:moveTo>
                  <a:pt x="937" y="645"/>
                </a:moveTo>
                <a:cubicBezTo>
                  <a:pt x="936" y="646"/>
                  <a:pt x="936" y="647"/>
                  <a:pt x="936" y="648"/>
                </a:cubicBezTo>
                <a:cubicBezTo>
                  <a:pt x="927" y="651"/>
                  <a:pt x="919" y="655"/>
                  <a:pt x="912" y="658"/>
                </a:cubicBezTo>
                <a:cubicBezTo>
                  <a:pt x="911" y="655"/>
                  <a:pt x="910" y="653"/>
                  <a:pt x="909" y="650"/>
                </a:cubicBezTo>
                <a:cubicBezTo>
                  <a:pt x="909" y="649"/>
                  <a:pt x="909" y="648"/>
                  <a:pt x="909" y="647"/>
                </a:cubicBezTo>
                <a:cubicBezTo>
                  <a:pt x="917" y="644"/>
                  <a:pt x="925" y="640"/>
                  <a:pt x="933" y="637"/>
                </a:cubicBezTo>
                <a:cubicBezTo>
                  <a:pt x="934" y="639"/>
                  <a:pt x="936" y="642"/>
                  <a:pt x="937" y="645"/>
                </a:cubicBezTo>
                <a:close/>
                <a:moveTo>
                  <a:pt x="911" y="658"/>
                </a:moveTo>
                <a:cubicBezTo>
                  <a:pt x="910" y="659"/>
                  <a:pt x="908" y="660"/>
                  <a:pt x="906" y="660"/>
                </a:cubicBezTo>
                <a:cubicBezTo>
                  <a:pt x="907" y="657"/>
                  <a:pt x="908" y="654"/>
                  <a:pt x="909" y="651"/>
                </a:cubicBezTo>
                <a:cubicBezTo>
                  <a:pt x="910" y="653"/>
                  <a:pt x="911" y="656"/>
                  <a:pt x="911" y="658"/>
                </a:cubicBezTo>
                <a:close/>
                <a:moveTo>
                  <a:pt x="906" y="661"/>
                </a:moveTo>
                <a:cubicBezTo>
                  <a:pt x="899" y="664"/>
                  <a:pt x="892" y="667"/>
                  <a:pt x="886" y="670"/>
                </a:cubicBezTo>
                <a:cubicBezTo>
                  <a:pt x="885" y="666"/>
                  <a:pt x="884" y="663"/>
                  <a:pt x="882" y="660"/>
                </a:cubicBezTo>
                <a:cubicBezTo>
                  <a:pt x="890" y="656"/>
                  <a:pt x="898" y="652"/>
                  <a:pt x="907" y="648"/>
                </a:cubicBezTo>
                <a:cubicBezTo>
                  <a:pt x="908" y="649"/>
                  <a:pt x="908" y="649"/>
                  <a:pt x="908" y="650"/>
                </a:cubicBezTo>
                <a:cubicBezTo>
                  <a:pt x="907" y="654"/>
                  <a:pt x="907" y="657"/>
                  <a:pt x="906" y="661"/>
                </a:cubicBezTo>
                <a:close/>
                <a:moveTo>
                  <a:pt x="875" y="675"/>
                </a:moveTo>
                <a:cubicBezTo>
                  <a:pt x="874" y="675"/>
                  <a:pt x="873" y="676"/>
                  <a:pt x="871" y="677"/>
                </a:cubicBezTo>
                <a:cubicBezTo>
                  <a:pt x="872" y="673"/>
                  <a:pt x="873" y="668"/>
                  <a:pt x="874" y="664"/>
                </a:cubicBezTo>
                <a:cubicBezTo>
                  <a:pt x="875" y="663"/>
                  <a:pt x="877" y="663"/>
                  <a:pt x="878" y="662"/>
                </a:cubicBezTo>
                <a:cubicBezTo>
                  <a:pt x="877" y="666"/>
                  <a:pt x="876" y="671"/>
                  <a:pt x="875" y="675"/>
                </a:cubicBezTo>
                <a:close/>
                <a:moveTo>
                  <a:pt x="875" y="675"/>
                </a:moveTo>
                <a:cubicBezTo>
                  <a:pt x="874" y="680"/>
                  <a:pt x="872" y="684"/>
                  <a:pt x="871" y="688"/>
                </a:cubicBezTo>
                <a:cubicBezTo>
                  <a:pt x="870" y="689"/>
                  <a:pt x="870" y="689"/>
                  <a:pt x="870" y="689"/>
                </a:cubicBezTo>
                <a:cubicBezTo>
                  <a:pt x="870" y="685"/>
                  <a:pt x="871" y="681"/>
                  <a:pt x="871" y="677"/>
                </a:cubicBezTo>
                <a:cubicBezTo>
                  <a:pt x="873" y="677"/>
                  <a:pt x="874" y="676"/>
                  <a:pt x="875" y="675"/>
                </a:cubicBezTo>
                <a:close/>
                <a:moveTo>
                  <a:pt x="871" y="689"/>
                </a:moveTo>
                <a:cubicBezTo>
                  <a:pt x="870" y="690"/>
                  <a:pt x="870" y="691"/>
                  <a:pt x="869" y="692"/>
                </a:cubicBezTo>
                <a:cubicBezTo>
                  <a:pt x="869" y="691"/>
                  <a:pt x="869" y="690"/>
                  <a:pt x="870" y="689"/>
                </a:cubicBezTo>
                <a:lnTo>
                  <a:pt x="871" y="689"/>
                </a:lnTo>
                <a:close/>
                <a:moveTo>
                  <a:pt x="871" y="689"/>
                </a:moveTo>
                <a:cubicBezTo>
                  <a:pt x="877" y="686"/>
                  <a:pt x="883" y="683"/>
                  <a:pt x="889" y="680"/>
                </a:cubicBezTo>
                <a:cubicBezTo>
                  <a:pt x="890" y="684"/>
                  <a:pt x="891" y="687"/>
                  <a:pt x="892" y="690"/>
                </a:cubicBezTo>
                <a:cubicBezTo>
                  <a:pt x="884" y="694"/>
                  <a:pt x="876" y="698"/>
                  <a:pt x="868" y="701"/>
                </a:cubicBezTo>
                <a:cubicBezTo>
                  <a:pt x="869" y="699"/>
                  <a:pt x="869" y="696"/>
                  <a:pt x="869" y="694"/>
                </a:cubicBezTo>
                <a:cubicBezTo>
                  <a:pt x="870" y="692"/>
                  <a:pt x="871" y="690"/>
                  <a:pt x="871" y="689"/>
                </a:cubicBezTo>
                <a:close/>
                <a:moveTo>
                  <a:pt x="869" y="694"/>
                </a:moveTo>
                <a:cubicBezTo>
                  <a:pt x="868" y="696"/>
                  <a:pt x="866" y="699"/>
                  <a:pt x="865" y="701"/>
                </a:cubicBezTo>
                <a:cubicBezTo>
                  <a:pt x="864" y="698"/>
                  <a:pt x="864" y="695"/>
                  <a:pt x="863" y="693"/>
                </a:cubicBezTo>
                <a:cubicBezTo>
                  <a:pt x="865" y="692"/>
                  <a:pt x="867" y="691"/>
                  <a:pt x="869" y="690"/>
                </a:cubicBezTo>
                <a:cubicBezTo>
                  <a:pt x="869" y="691"/>
                  <a:pt x="869" y="692"/>
                  <a:pt x="869" y="694"/>
                </a:cubicBezTo>
                <a:close/>
                <a:moveTo>
                  <a:pt x="868" y="695"/>
                </a:moveTo>
                <a:cubicBezTo>
                  <a:pt x="868" y="696"/>
                  <a:pt x="868" y="696"/>
                  <a:pt x="868" y="696"/>
                </a:cubicBezTo>
                <a:cubicBezTo>
                  <a:pt x="868" y="695"/>
                  <a:pt x="868" y="695"/>
                  <a:pt x="868" y="695"/>
                </a:cubicBezTo>
                <a:cubicBezTo>
                  <a:pt x="868" y="697"/>
                  <a:pt x="868" y="699"/>
                  <a:pt x="868" y="701"/>
                </a:cubicBezTo>
                <a:cubicBezTo>
                  <a:pt x="867" y="702"/>
                  <a:pt x="866" y="702"/>
                  <a:pt x="866" y="702"/>
                </a:cubicBezTo>
                <a:cubicBezTo>
                  <a:pt x="865" y="702"/>
                  <a:pt x="865" y="702"/>
                  <a:pt x="865" y="702"/>
                </a:cubicBezTo>
                <a:cubicBezTo>
                  <a:pt x="866" y="700"/>
                  <a:pt x="867" y="698"/>
                  <a:pt x="868" y="695"/>
                </a:cubicBezTo>
                <a:close/>
                <a:moveTo>
                  <a:pt x="868" y="702"/>
                </a:moveTo>
                <a:cubicBezTo>
                  <a:pt x="868" y="705"/>
                  <a:pt x="868" y="707"/>
                  <a:pt x="868" y="710"/>
                </a:cubicBezTo>
                <a:cubicBezTo>
                  <a:pt x="867" y="708"/>
                  <a:pt x="866" y="705"/>
                  <a:pt x="866" y="703"/>
                </a:cubicBezTo>
                <a:cubicBezTo>
                  <a:pt x="866" y="702"/>
                  <a:pt x="867" y="702"/>
                  <a:pt x="868" y="702"/>
                </a:cubicBezTo>
                <a:close/>
                <a:moveTo>
                  <a:pt x="868" y="729"/>
                </a:moveTo>
                <a:cubicBezTo>
                  <a:pt x="865" y="732"/>
                  <a:pt x="862" y="736"/>
                  <a:pt x="859" y="739"/>
                </a:cubicBezTo>
                <a:cubicBezTo>
                  <a:pt x="859" y="736"/>
                  <a:pt x="859" y="733"/>
                  <a:pt x="859" y="730"/>
                </a:cubicBezTo>
                <a:cubicBezTo>
                  <a:pt x="862" y="729"/>
                  <a:pt x="865" y="728"/>
                  <a:pt x="868" y="726"/>
                </a:cubicBezTo>
                <a:cubicBezTo>
                  <a:pt x="868" y="727"/>
                  <a:pt x="868" y="728"/>
                  <a:pt x="868" y="729"/>
                </a:cubicBezTo>
                <a:close/>
                <a:moveTo>
                  <a:pt x="868" y="730"/>
                </a:moveTo>
                <a:cubicBezTo>
                  <a:pt x="868" y="732"/>
                  <a:pt x="868" y="734"/>
                  <a:pt x="868" y="736"/>
                </a:cubicBezTo>
                <a:cubicBezTo>
                  <a:pt x="865" y="737"/>
                  <a:pt x="862" y="739"/>
                  <a:pt x="859" y="740"/>
                </a:cubicBezTo>
                <a:cubicBezTo>
                  <a:pt x="859" y="740"/>
                  <a:pt x="859" y="740"/>
                  <a:pt x="859" y="740"/>
                </a:cubicBezTo>
                <a:cubicBezTo>
                  <a:pt x="862" y="736"/>
                  <a:pt x="865" y="733"/>
                  <a:pt x="868" y="730"/>
                </a:cubicBezTo>
                <a:close/>
                <a:moveTo>
                  <a:pt x="868" y="736"/>
                </a:moveTo>
                <a:cubicBezTo>
                  <a:pt x="869" y="738"/>
                  <a:pt x="869" y="740"/>
                  <a:pt x="869" y="742"/>
                </a:cubicBezTo>
                <a:cubicBezTo>
                  <a:pt x="867" y="744"/>
                  <a:pt x="865" y="745"/>
                  <a:pt x="863" y="747"/>
                </a:cubicBezTo>
                <a:cubicBezTo>
                  <a:pt x="859" y="749"/>
                  <a:pt x="859" y="749"/>
                  <a:pt x="859" y="749"/>
                </a:cubicBezTo>
                <a:cubicBezTo>
                  <a:pt x="859" y="746"/>
                  <a:pt x="859" y="743"/>
                  <a:pt x="859" y="741"/>
                </a:cubicBezTo>
                <a:cubicBezTo>
                  <a:pt x="862" y="739"/>
                  <a:pt x="865" y="738"/>
                  <a:pt x="868" y="736"/>
                </a:cubicBezTo>
                <a:close/>
                <a:moveTo>
                  <a:pt x="859" y="750"/>
                </a:moveTo>
                <a:cubicBezTo>
                  <a:pt x="856" y="753"/>
                  <a:pt x="853" y="755"/>
                  <a:pt x="850" y="758"/>
                </a:cubicBezTo>
                <a:cubicBezTo>
                  <a:pt x="849" y="758"/>
                  <a:pt x="849" y="758"/>
                  <a:pt x="849" y="758"/>
                </a:cubicBezTo>
                <a:cubicBezTo>
                  <a:pt x="849" y="756"/>
                  <a:pt x="849" y="755"/>
                  <a:pt x="849" y="754"/>
                </a:cubicBezTo>
                <a:cubicBezTo>
                  <a:pt x="850" y="754"/>
                  <a:pt x="850" y="754"/>
                  <a:pt x="850" y="754"/>
                </a:cubicBezTo>
                <a:cubicBezTo>
                  <a:pt x="853" y="752"/>
                  <a:pt x="856" y="751"/>
                  <a:pt x="859" y="749"/>
                </a:cubicBezTo>
                <a:cubicBezTo>
                  <a:pt x="859" y="750"/>
                  <a:pt x="859" y="750"/>
                  <a:pt x="859" y="750"/>
                </a:cubicBezTo>
                <a:close/>
                <a:moveTo>
                  <a:pt x="854" y="794"/>
                </a:moveTo>
                <a:cubicBezTo>
                  <a:pt x="860" y="817"/>
                  <a:pt x="869" y="838"/>
                  <a:pt x="883" y="857"/>
                </a:cubicBezTo>
                <a:cubicBezTo>
                  <a:pt x="883" y="866"/>
                  <a:pt x="883" y="876"/>
                  <a:pt x="883" y="886"/>
                </a:cubicBezTo>
                <a:cubicBezTo>
                  <a:pt x="873" y="874"/>
                  <a:pt x="865" y="861"/>
                  <a:pt x="858" y="847"/>
                </a:cubicBezTo>
                <a:cubicBezTo>
                  <a:pt x="857" y="828"/>
                  <a:pt x="856" y="811"/>
                  <a:pt x="854" y="794"/>
                </a:cubicBezTo>
                <a:close/>
                <a:moveTo>
                  <a:pt x="858" y="848"/>
                </a:moveTo>
                <a:cubicBezTo>
                  <a:pt x="865" y="862"/>
                  <a:pt x="873" y="875"/>
                  <a:pt x="883" y="887"/>
                </a:cubicBezTo>
                <a:cubicBezTo>
                  <a:pt x="883" y="896"/>
                  <a:pt x="883" y="906"/>
                  <a:pt x="883" y="915"/>
                </a:cubicBezTo>
                <a:cubicBezTo>
                  <a:pt x="874" y="905"/>
                  <a:pt x="866" y="895"/>
                  <a:pt x="859" y="884"/>
                </a:cubicBezTo>
                <a:cubicBezTo>
                  <a:pt x="859" y="871"/>
                  <a:pt x="859" y="859"/>
                  <a:pt x="858" y="848"/>
                </a:cubicBezTo>
                <a:cubicBezTo>
                  <a:pt x="858" y="848"/>
                  <a:pt x="858" y="848"/>
                  <a:pt x="858" y="848"/>
                </a:cubicBezTo>
                <a:close/>
                <a:moveTo>
                  <a:pt x="883" y="916"/>
                </a:moveTo>
                <a:cubicBezTo>
                  <a:pt x="883" y="924"/>
                  <a:pt x="883" y="933"/>
                  <a:pt x="882" y="942"/>
                </a:cubicBezTo>
                <a:cubicBezTo>
                  <a:pt x="874" y="934"/>
                  <a:pt x="866" y="925"/>
                  <a:pt x="860" y="916"/>
                </a:cubicBezTo>
                <a:cubicBezTo>
                  <a:pt x="860" y="905"/>
                  <a:pt x="860" y="895"/>
                  <a:pt x="859" y="885"/>
                </a:cubicBezTo>
                <a:cubicBezTo>
                  <a:pt x="866" y="896"/>
                  <a:pt x="874" y="906"/>
                  <a:pt x="883" y="916"/>
                </a:cubicBezTo>
                <a:close/>
                <a:moveTo>
                  <a:pt x="860" y="946"/>
                </a:moveTo>
                <a:cubicBezTo>
                  <a:pt x="866" y="954"/>
                  <a:pt x="874" y="962"/>
                  <a:pt x="882" y="970"/>
                </a:cubicBezTo>
                <a:cubicBezTo>
                  <a:pt x="881" y="978"/>
                  <a:pt x="881" y="986"/>
                  <a:pt x="881" y="994"/>
                </a:cubicBezTo>
                <a:cubicBezTo>
                  <a:pt x="873" y="988"/>
                  <a:pt x="866" y="981"/>
                  <a:pt x="859" y="974"/>
                </a:cubicBezTo>
                <a:cubicBezTo>
                  <a:pt x="860" y="964"/>
                  <a:pt x="860" y="955"/>
                  <a:pt x="860" y="946"/>
                </a:cubicBezTo>
                <a:close/>
                <a:moveTo>
                  <a:pt x="881" y="995"/>
                </a:moveTo>
                <a:cubicBezTo>
                  <a:pt x="889" y="1001"/>
                  <a:pt x="897" y="1008"/>
                  <a:pt x="905" y="1013"/>
                </a:cubicBezTo>
                <a:cubicBezTo>
                  <a:pt x="904" y="1021"/>
                  <a:pt x="904" y="1029"/>
                  <a:pt x="903" y="1037"/>
                </a:cubicBezTo>
                <a:cubicBezTo>
                  <a:pt x="895" y="1032"/>
                  <a:pt x="888" y="1026"/>
                  <a:pt x="880" y="1020"/>
                </a:cubicBezTo>
                <a:cubicBezTo>
                  <a:pt x="881" y="1012"/>
                  <a:pt x="881" y="1003"/>
                  <a:pt x="881" y="995"/>
                </a:cubicBezTo>
                <a:close/>
                <a:moveTo>
                  <a:pt x="903" y="1038"/>
                </a:moveTo>
                <a:cubicBezTo>
                  <a:pt x="903" y="1045"/>
                  <a:pt x="902" y="1053"/>
                  <a:pt x="902" y="1061"/>
                </a:cubicBezTo>
                <a:cubicBezTo>
                  <a:pt x="894" y="1056"/>
                  <a:pt x="886" y="1050"/>
                  <a:pt x="879" y="1045"/>
                </a:cubicBezTo>
                <a:cubicBezTo>
                  <a:pt x="880" y="1037"/>
                  <a:pt x="880" y="1029"/>
                  <a:pt x="880" y="1021"/>
                </a:cubicBezTo>
                <a:cubicBezTo>
                  <a:pt x="888" y="1027"/>
                  <a:pt x="895" y="1032"/>
                  <a:pt x="903" y="1038"/>
                </a:cubicBezTo>
                <a:close/>
                <a:moveTo>
                  <a:pt x="879" y="1045"/>
                </a:moveTo>
                <a:cubicBezTo>
                  <a:pt x="872" y="1039"/>
                  <a:pt x="865" y="1033"/>
                  <a:pt x="858" y="1028"/>
                </a:cubicBezTo>
                <a:cubicBezTo>
                  <a:pt x="858" y="1019"/>
                  <a:pt x="859" y="1010"/>
                  <a:pt x="859" y="1002"/>
                </a:cubicBezTo>
                <a:cubicBezTo>
                  <a:pt x="865" y="1008"/>
                  <a:pt x="872" y="1014"/>
                  <a:pt x="880" y="1020"/>
                </a:cubicBezTo>
                <a:cubicBezTo>
                  <a:pt x="879" y="1028"/>
                  <a:pt x="879" y="1036"/>
                  <a:pt x="879" y="1045"/>
                </a:cubicBezTo>
                <a:close/>
                <a:moveTo>
                  <a:pt x="879" y="1046"/>
                </a:moveTo>
                <a:cubicBezTo>
                  <a:pt x="886" y="1051"/>
                  <a:pt x="894" y="1056"/>
                  <a:pt x="902" y="1061"/>
                </a:cubicBezTo>
                <a:cubicBezTo>
                  <a:pt x="901" y="1069"/>
                  <a:pt x="901" y="1077"/>
                  <a:pt x="900" y="1085"/>
                </a:cubicBezTo>
                <a:cubicBezTo>
                  <a:pt x="892" y="1080"/>
                  <a:pt x="885" y="1075"/>
                  <a:pt x="878" y="1070"/>
                </a:cubicBezTo>
                <a:cubicBezTo>
                  <a:pt x="878" y="1062"/>
                  <a:pt x="879" y="1053"/>
                  <a:pt x="879" y="1046"/>
                </a:cubicBezTo>
                <a:close/>
                <a:moveTo>
                  <a:pt x="902" y="1062"/>
                </a:moveTo>
                <a:cubicBezTo>
                  <a:pt x="908" y="1066"/>
                  <a:pt x="915" y="1070"/>
                  <a:pt x="921" y="1074"/>
                </a:cubicBezTo>
                <a:cubicBezTo>
                  <a:pt x="921" y="1074"/>
                  <a:pt x="921" y="1074"/>
                  <a:pt x="921" y="1074"/>
                </a:cubicBezTo>
                <a:cubicBezTo>
                  <a:pt x="921" y="1081"/>
                  <a:pt x="920" y="1089"/>
                  <a:pt x="919" y="1097"/>
                </a:cubicBezTo>
                <a:cubicBezTo>
                  <a:pt x="913" y="1093"/>
                  <a:pt x="907" y="1089"/>
                  <a:pt x="900" y="1085"/>
                </a:cubicBezTo>
                <a:cubicBezTo>
                  <a:pt x="901" y="1077"/>
                  <a:pt x="902" y="1069"/>
                  <a:pt x="902" y="1062"/>
                </a:cubicBezTo>
                <a:close/>
                <a:moveTo>
                  <a:pt x="922" y="1074"/>
                </a:moveTo>
                <a:cubicBezTo>
                  <a:pt x="928" y="1077"/>
                  <a:pt x="934" y="1081"/>
                  <a:pt x="940" y="1084"/>
                </a:cubicBezTo>
                <a:cubicBezTo>
                  <a:pt x="939" y="1092"/>
                  <a:pt x="939" y="1099"/>
                  <a:pt x="938" y="1107"/>
                </a:cubicBezTo>
                <a:cubicBezTo>
                  <a:pt x="932" y="1104"/>
                  <a:pt x="926" y="1100"/>
                  <a:pt x="920" y="1097"/>
                </a:cubicBezTo>
                <a:cubicBezTo>
                  <a:pt x="920" y="1089"/>
                  <a:pt x="921" y="1081"/>
                  <a:pt x="922" y="1074"/>
                </a:cubicBezTo>
                <a:close/>
                <a:moveTo>
                  <a:pt x="941" y="1084"/>
                </a:moveTo>
                <a:cubicBezTo>
                  <a:pt x="947" y="1087"/>
                  <a:pt x="953" y="1090"/>
                  <a:pt x="959" y="1093"/>
                </a:cubicBezTo>
                <a:cubicBezTo>
                  <a:pt x="958" y="1101"/>
                  <a:pt x="957" y="1108"/>
                  <a:pt x="956" y="1116"/>
                </a:cubicBezTo>
                <a:cubicBezTo>
                  <a:pt x="950" y="1113"/>
                  <a:pt x="944" y="1110"/>
                  <a:pt x="938" y="1107"/>
                </a:cubicBezTo>
                <a:cubicBezTo>
                  <a:pt x="939" y="1099"/>
                  <a:pt x="940" y="1092"/>
                  <a:pt x="941" y="1084"/>
                </a:cubicBezTo>
                <a:close/>
                <a:moveTo>
                  <a:pt x="941" y="1084"/>
                </a:moveTo>
                <a:cubicBezTo>
                  <a:pt x="942" y="1076"/>
                  <a:pt x="942" y="1069"/>
                  <a:pt x="943" y="1061"/>
                </a:cubicBezTo>
                <a:cubicBezTo>
                  <a:pt x="949" y="1065"/>
                  <a:pt x="956" y="1068"/>
                  <a:pt x="962" y="1071"/>
                </a:cubicBezTo>
                <a:cubicBezTo>
                  <a:pt x="961" y="1078"/>
                  <a:pt x="960" y="1085"/>
                  <a:pt x="959" y="1093"/>
                </a:cubicBezTo>
                <a:cubicBezTo>
                  <a:pt x="953" y="1090"/>
                  <a:pt x="947" y="1087"/>
                  <a:pt x="941" y="1084"/>
                </a:cubicBezTo>
                <a:close/>
                <a:moveTo>
                  <a:pt x="963" y="1071"/>
                </a:moveTo>
                <a:cubicBezTo>
                  <a:pt x="968" y="1074"/>
                  <a:pt x="974" y="1076"/>
                  <a:pt x="980" y="1079"/>
                </a:cubicBezTo>
                <a:cubicBezTo>
                  <a:pt x="979" y="1086"/>
                  <a:pt x="978" y="1093"/>
                  <a:pt x="977" y="1101"/>
                </a:cubicBezTo>
                <a:cubicBezTo>
                  <a:pt x="971" y="1098"/>
                  <a:pt x="965" y="1096"/>
                  <a:pt x="960" y="1093"/>
                </a:cubicBezTo>
                <a:cubicBezTo>
                  <a:pt x="961" y="1086"/>
                  <a:pt x="962" y="1078"/>
                  <a:pt x="963" y="1071"/>
                </a:cubicBezTo>
                <a:close/>
                <a:moveTo>
                  <a:pt x="963" y="1071"/>
                </a:moveTo>
                <a:cubicBezTo>
                  <a:pt x="964" y="1063"/>
                  <a:pt x="964" y="1055"/>
                  <a:pt x="965" y="1048"/>
                </a:cubicBezTo>
                <a:cubicBezTo>
                  <a:pt x="971" y="1051"/>
                  <a:pt x="977" y="1053"/>
                  <a:pt x="983" y="1056"/>
                </a:cubicBezTo>
                <a:cubicBezTo>
                  <a:pt x="982" y="1063"/>
                  <a:pt x="981" y="1071"/>
                  <a:pt x="980" y="1078"/>
                </a:cubicBezTo>
                <a:cubicBezTo>
                  <a:pt x="974" y="1076"/>
                  <a:pt x="968" y="1073"/>
                  <a:pt x="963" y="1071"/>
                </a:cubicBezTo>
                <a:close/>
                <a:moveTo>
                  <a:pt x="984" y="1056"/>
                </a:moveTo>
                <a:cubicBezTo>
                  <a:pt x="990" y="1059"/>
                  <a:pt x="996" y="1061"/>
                  <a:pt x="1002" y="1063"/>
                </a:cubicBezTo>
                <a:cubicBezTo>
                  <a:pt x="1001" y="1071"/>
                  <a:pt x="999" y="1078"/>
                  <a:pt x="998" y="1086"/>
                </a:cubicBezTo>
                <a:cubicBezTo>
                  <a:pt x="992" y="1083"/>
                  <a:pt x="986" y="1081"/>
                  <a:pt x="980" y="1079"/>
                </a:cubicBezTo>
                <a:cubicBezTo>
                  <a:pt x="982" y="1071"/>
                  <a:pt x="983" y="1064"/>
                  <a:pt x="984" y="1056"/>
                </a:cubicBezTo>
                <a:close/>
                <a:moveTo>
                  <a:pt x="1002" y="1064"/>
                </a:moveTo>
                <a:cubicBezTo>
                  <a:pt x="1007" y="1065"/>
                  <a:pt x="1012" y="1067"/>
                  <a:pt x="1017" y="1069"/>
                </a:cubicBezTo>
                <a:cubicBezTo>
                  <a:pt x="1016" y="1076"/>
                  <a:pt x="1014" y="1084"/>
                  <a:pt x="1013" y="1091"/>
                </a:cubicBezTo>
                <a:cubicBezTo>
                  <a:pt x="1008" y="1089"/>
                  <a:pt x="1003" y="1088"/>
                  <a:pt x="998" y="1086"/>
                </a:cubicBezTo>
                <a:cubicBezTo>
                  <a:pt x="1000" y="1078"/>
                  <a:pt x="1001" y="1071"/>
                  <a:pt x="1002" y="1064"/>
                </a:cubicBezTo>
                <a:close/>
                <a:moveTo>
                  <a:pt x="1002" y="1063"/>
                </a:moveTo>
                <a:cubicBezTo>
                  <a:pt x="1003" y="1056"/>
                  <a:pt x="1004" y="1050"/>
                  <a:pt x="1006" y="1044"/>
                </a:cubicBezTo>
                <a:cubicBezTo>
                  <a:pt x="1011" y="1045"/>
                  <a:pt x="1016" y="1047"/>
                  <a:pt x="1021" y="1049"/>
                </a:cubicBezTo>
                <a:cubicBezTo>
                  <a:pt x="1020" y="1055"/>
                  <a:pt x="1018" y="1062"/>
                  <a:pt x="1017" y="1068"/>
                </a:cubicBezTo>
                <a:cubicBezTo>
                  <a:pt x="1012" y="1067"/>
                  <a:pt x="1007" y="1065"/>
                  <a:pt x="1002" y="1063"/>
                </a:cubicBezTo>
                <a:close/>
                <a:moveTo>
                  <a:pt x="1006" y="1043"/>
                </a:moveTo>
                <a:cubicBezTo>
                  <a:pt x="1007" y="1035"/>
                  <a:pt x="1008" y="1027"/>
                  <a:pt x="1009" y="1020"/>
                </a:cubicBezTo>
                <a:cubicBezTo>
                  <a:pt x="1014" y="1022"/>
                  <a:pt x="1020" y="1024"/>
                  <a:pt x="1025" y="1026"/>
                </a:cubicBezTo>
                <a:cubicBezTo>
                  <a:pt x="1024" y="1033"/>
                  <a:pt x="1022" y="1041"/>
                  <a:pt x="1021" y="1049"/>
                </a:cubicBezTo>
                <a:cubicBezTo>
                  <a:pt x="1016" y="1047"/>
                  <a:pt x="1011" y="1045"/>
                  <a:pt x="1006" y="1043"/>
                </a:cubicBezTo>
                <a:close/>
                <a:moveTo>
                  <a:pt x="1009" y="1019"/>
                </a:moveTo>
                <a:cubicBezTo>
                  <a:pt x="1011" y="1012"/>
                  <a:pt x="1012" y="1004"/>
                  <a:pt x="1013" y="997"/>
                </a:cubicBezTo>
                <a:cubicBezTo>
                  <a:pt x="1018" y="999"/>
                  <a:pt x="1024" y="1001"/>
                  <a:pt x="1029" y="1002"/>
                </a:cubicBezTo>
                <a:cubicBezTo>
                  <a:pt x="1028" y="1010"/>
                  <a:pt x="1027" y="1017"/>
                  <a:pt x="1025" y="1025"/>
                </a:cubicBezTo>
                <a:cubicBezTo>
                  <a:pt x="1020" y="1023"/>
                  <a:pt x="1015" y="1021"/>
                  <a:pt x="1009" y="1019"/>
                </a:cubicBezTo>
                <a:close/>
                <a:moveTo>
                  <a:pt x="1030" y="1003"/>
                </a:moveTo>
                <a:cubicBezTo>
                  <a:pt x="1035" y="1004"/>
                  <a:pt x="1041" y="1006"/>
                  <a:pt x="1047" y="1008"/>
                </a:cubicBezTo>
                <a:cubicBezTo>
                  <a:pt x="1046" y="1015"/>
                  <a:pt x="1044" y="1023"/>
                  <a:pt x="1043" y="1031"/>
                </a:cubicBezTo>
                <a:cubicBezTo>
                  <a:pt x="1037" y="1029"/>
                  <a:pt x="1031" y="1027"/>
                  <a:pt x="1026" y="1025"/>
                </a:cubicBezTo>
                <a:cubicBezTo>
                  <a:pt x="1027" y="1018"/>
                  <a:pt x="1028" y="1010"/>
                  <a:pt x="1030" y="1003"/>
                </a:cubicBezTo>
                <a:close/>
                <a:moveTo>
                  <a:pt x="1029" y="1002"/>
                </a:moveTo>
                <a:cubicBezTo>
                  <a:pt x="1024" y="1000"/>
                  <a:pt x="1018" y="998"/>
                  <a:pt x="1013" y="996"/>
                </a:cubicBezTo>
                <a:cubicBezTo>
                  <a:pt x="1014" y="989"/>
                  <a:pt x="1015" y="981"/>
                  <a:pt x="1016" y="973"/>
                </a:cubicBezTo>
                <a:cubicBezTo>
                  <a:pt x="1022" y="975"/>
                  <a:pt x="1027" y="977"/>
                  <a:pt x="1033" y="979"/>
                </a:cubicBezTo>
                <a:cubicBezTo>
                  <a:pt x="1032" y="987"/>
                  <a:pt x="1031" y="994"/>
                  <a:pt x="1029" y="1002"/>
                </a:cubicBezTo>
                <a:close/>
                <a:moveTo>
                  <a:pt x="1016" y="973"/>
                </a:moveTo>
                <a:cubicBezTo>
                  <a:pt x="1009" y="970"/>
                  <a:pt x="1002" y="968"/>
                  <a:pt x="996" y="965"/>
                </a:cubicBezTo>
                <a:cubicBezTo>
                  <a:pt x="997" y="957"/>
                  <a:pt x="998" y="950"/>
                  <a:pt x="999" y="942"/>
                </a:cubicBezTo>
                <a:cubicBezTo>
                  <a:pt x="1005" y="945"/>
                  <a:pt x="1012" y="948"/>
                  <a:pt x="1019" y="950"/>
                </a:cubicBezTo>
                <a:cubicBezTo>
                  <a:pt x="1018" y="957"/>
                  <a:pt x="1017" y="965"/>
                  <a:pt x="1016" y="973"/>
                </a:cubicBezTo>
                <a:close/>
                <a:moveTo>
                  <a:pt x="998" y="942"/>
                </a:moveTo>
                <a:cubicBezTo>
                  <a:pt x="991" y="939"/>
                  <a:pt x="984" y="936"/>
                  <a:pt x="978" y="933"/>
                </a:cubicBezTo>
                <a:cubicBezTo>
                  <a:pt x="979" y="925"/>
                  <a:pt x="979" y="917"/>
                  <a:pt x="980" y="910"/>
                </a:cubicBezTo>
                <a:cubicBezTo>
                  <a:pt x="986" y="913"/>
                  <a:pt x="993" y="916"/>
                  <a:pt x="1001" y="919"/>
                </a:cubicBezTo>
                <a:cubicBezTo>
                  <a:pt x="1000" y="926"/>
                  <a:pt x="999" y="934"/>
                  <a:pt x="998" y="942"/>
                </a:cubicBezTo>
                <a:close/>
                <a:moveTo>
                  <a:pt x="979" y="909"/>
                </a:moveTo>
                <a:cubicBezTo>
                  <a:pt x="972" y="905"/>
                  <a:pt x="964" y="901"/>
                  <a:pt x="957" y="897"/>
                </a:cubicBezTo>
                <a:cubicBezTo>
                  <a:pt x="958" y="889"/>
                  <a:pt x="958" y="881"/>
                  <a:pt x="958" y="873"/>
                </a:cubicBezTo>
                <a:cubicBezTo>
                  <a:pt x="965" y="877"/>
                  <a:pt x="973" y="881"/>
                  <a:pt x="981" y="885"/>
                </a:cubicBezTo>
                <a:cubicBezTo>
                  <a:pt x="981" y="893"/>
                  <a:pt x="980" y="901"/>
                  <a:pt x="979" y="909"/>
                </a:cubicBezTo>
                <a:close/>
                <a:moveTo>
                  <a:pt x="958" y="872"/>
                </a:moveTo>
                <a:cubicBezTo>
                  <a:pt x="950" y="867"/>
                  <a:pt x="942" y="861"/>
                  <a:pt x="935" y="856"/>
                </a:cubicBezTo>
                <a:cubicBezTo>
                  <a:pt x="936" y="799"/>
                  <a:pt x="933" y="753"/>
                  <a:pt x="927" y="715"/>
                </a:cubicBezTo>
                <a:cubicBezTo>
                  <a:pt x="927" y="715"/>
                  <a:pt x="928" y="715"/>
                  <a:pt x="928" y="714"/>
                </a:cubicBezTo>
                <a:cubicBezTo>
                  <a:pt x="937" y="710"/>
                  <a:pt x="944" y="706"/>
                  <a:pt x="951" y="701"/>
                </a:cubicBezTo>
                <a:cubicBezTo>
                  <a:pt x="959" y="745"/>
                  <a:pt x="961" y="801"/>
                  <a:pt x="958" y="872"/>
                </a:cubicBezTo>
                <a:close/>
                <a:moveTo>
                  <a:pt x="951" y="699"/>
                </a:moveTo>
                <a:cubicBezTo>
                  <a:pt x="955" y="696"/>
                  <a:pt x="959" y="693"/>
                  <a:pt x="963" y="690"/>
                </a:cubicBezTo>
                <a:cubicBezTo>
                  <a:pt x="967" y="688"/>
                  <a:pt x="972" y="685"/>
                  <a:pt x="976" y="683"/>
                </a:cubicBezTo>
                <a:cubicBezTo>
                  <a:pt x="976" y="684"/>
                  <a:pt x="976" y="684"/>
                  <a:pt x="976" y="685"/>
                </a:cubicBezTo>
                <a:cubicBezTo>
                  <a:pt x="969" y="690"/>
                  <a:pt x="961" y="695"/>
                  <a:pt x="952" y="701"/>
                </a:cubicBezTo>
                <a:cubicBezTo>
                  <a:pt x="952" y="700"/>
                  <a:pt x="952" y="699"/>
                  <a:pt x="951" y="699"/>
                </a:cubicBezTo>
                <a:close/>
                <a:moveTo>
                  <a:pt x="965" y="689"/>
                </a:moveTo>
                <a:cubicBezTo>
                  <a:pt x="969" y="686"/>
                  <a:pt x="972" y="683"/>
                  <a:pt x="976" y="680"/>
                </a:cubicBezTo>
                <a:cubicBezTo>
                  <a:pt x="976" y="681"/>
                  <a:pt x="976" y="682"/>
                  <a:pt x="976" y="682"/>
                </a:cubicBezTo>
                <a:cubicBezTo>
                  <a:pt x="973" y="684"/>
                  <a:pt x="969" y="687"/>
                  <a:pt x="965" y="689"/>
                </a:cubicBezTo>
                <a:close/>
                <a:moveTo>
                  <a:pt x="975" y="677"/>
                </a:moveTo>
                <a:cubicBezTo>
                  <a:pt x="978" y="675"/>
                  <a:pt x="980" y="674"/>
                  <a:pt x="982" y="673"/>
                </a:cubicBezTo>
                <a:cubicBezTo>
                  <a:pt x="980" y="675"/>
                  <a:pt x="978" y="677"/>
                  <a:pt x="976" y="679"/>
                </a:cubicBezTo>
                <a:cubicBezTo>
                  <a:pt x="976" y="678"/>
                  <a:pt x="976" y="677"/>
                  <a:pt x="975" y="677"/>
                </a:cubicBezTo>
                <a:close/>
                <a:moveTo>
                  <a:pt x="975" y="676"/>
                </a:moveTo>
                <a:cubicBezTo>
                  <a:pt x="975" y="674"/>
                  <a:pt x="974" y="671"/>
                  <a:pt x="974" y="669"/>
                </a:cubicBezTo>
                <a:cubicBezTo>
                  <a:pt x="982" y="665"/>
                  <a:pt x="990" y="661"/>
                  <a:pt x="997" y="658"/>
                </a:cubicBezTo>
                <a:cubicBezTo>
                  <a:pt x="993" y="663"/>
                  <a:pt x="988" y="667"/>
                  <a:pt x="983" y="672"/>
                </a:cubicBezTo>
                <a:cubicBezTo>
                  <a:pt x="981" y="673"/>
                  <a:pt x="978" y="675"/>
                  <a:pt x="975" y="676"/>
                </a:cubicBezTo>
                <a:close/>
                <a:moveTo>
                  <a:pt x="998" y="658"/>
                </a:moveTo>
                <a:cubicBezTo>
                  <a:pt x="999" y="657"/>
                  <a:pt x="999" y="657"/>
                  <a:pt x="999" y="657"/>
                </a:cubicBezTo>
                <a:cubicBezTo>
                  <a:pt x="999" y="659"/>
                  <a:pt x="1000" y="661"/>
                  <a:pt x="1000" y="663"/>
                </a:cubicBezTo>
                <a:cubicBezTo>
                  <a:pt x="995" y="666"/>
                  <a:pt x="990" y="669"/>
                  <a:pt x="985" y="671"/>
                </a:cubicBezTo>
                <a:cubicBezTo>
                  <a:pt x="989" y="667"/>
                  <a:pt x="994" y="662"/>
                  <a:pt x="998" y="658"/>
                </a:cubicBezTo>
                <a:close/>
                <a:moveTo>
                  <a:pt x="997" y="647"/>
                </a:moveTo>
                <a:cubicBezTo>
                  <a:pt x="1001" y="645"/>
                  <a:pt x="1006" y="643"/>
                  <a:pt x="1009" y="642"/>
                </a:cubicBezTo>
                <a:cubicBezTo>
                  <a:pt x="1006" y="646"/>
                  <a:pt x="1003" y="651"/>
                  <a:pt x="999" y="655"/>
                </a:cubicBezTo>
                <a:cubicBezTo>
                  <a:pt x="999" y="652"/>
                  <a:pt x="998" y="650"/>
                  <a:pt x="997" y="647"/>
                </a:cubicBezTo>
                <a:close/>
                <a:moveTo>
                  <a:pt x="997" y="646"/>
                </a:moveTo>
                <a:cubicBezTo>
                  <a:pt x="997" y="646"/>
                  <a:pt x="997" y="646"/>
                  <a:pt x="997" y="646"/>
                </a:cubicBezTo>
                <a:cubicBezTo>
                  <a:pt x="996" y="643"/>
                  <a:pt x="995" y="640"/>
                  <a:pt x="994" y="637"/>
                </a:cubicBezTo>
                <a:cubicBezTo>
                  <a:pt x="1001" y="634"/>
                  <a:pt x="1010" y="631"/>
                  <a:pt x="1018" y="627"/>
                </a:cubicBezTo>
                <a:cubicBezTo>
                  <a:pt x="1016" y="632"/>
                  <a:pt x="1013" y="636"/>
                  <a:pt x="1010" y="641"/>
                </a:cubicBezTo>
                <a:cubicBezTo>
                  <a:pt x="1006" y="643"/>
                  <a:pt x="1002" y="645"/>
                  <a:pt x="997" y="646"/>
                </a:cubicBezTo>
                <a:close/>
                <a:moveTo>
                  <a:pt x="1019" y="627"/>
                </a:moveTo>
                <a:cubicBezTo>
                  <a:pt x="1020" y="626"/>
                  <a:pt x="1020" y="626"/>
                  <a:pt x="1020" y="626"/>
                </a:cubicBezTo>
                <a:cubicBezTo>
                  <a:pt x="1021" y="629"/>
                  <a:pt x="1022" y="632"/>
                  <a:pt x="1023" y="635"/>
                </a:cubicBezTo>
                <a:cubicBezTo>
                  <a:pt x="1019" y="637"/>
                  <a:pt x="1015" y="639"/>
                  <a:pt x="1011" y="641"/>
                </a:cubicBezTo>
                <a:cubicBezTo>
                  <a:pt x="1014" y="636"/>
                  <a:pt x="1017" y="631"/>
                  <a:pt x="1019" y="627"/>
                </a:cubicBezTo>
                <a:close/>
                <a:moveTo>
                  <a:pt x="1017" y="616"/>
                </a:moveTo>
                <a:cubicBezTo>
                  <a:pt x="1020" y="615"/>
                  <a:pt x="1022" y="614"/>
                  <a:pt x="1024" y="613"/>
                </a:cubicBezTo>
                <a:cubicBezTo>
                  <a:pt x="1023" y="617"/>
                  <a:pt x="1022" y="620"/>
                  <a:pt x="1020" y="624"/>
                </a:cubicBezTo>
                <a:cubicBezTo>
                  <a:pt x="1019" y="621"/>
                  <a:pt x="1018" y="618"/>
                  <a:pt x="1017" y="616"/>
                </a:cubicBezTo>
                <a:close/>
                <a:moveTo>
                  <a:pt x="1017" y="615"/>
                </a:moveTo>
                <a:cubicBezTo>
                  <a:pt x="1016" y="612"/>
                  <a:pt x="1015" y="608"/>
                  <a:pt x="1013" y="605"/>
                </a:cubicBezTo>
                <a:cubicBezTo>
                  <a:pt x="1018" y="603"/>
                  <a:pt x="1024" y="601"/>
                  <a:pt x="1029" y="599"/>
                </a:cubicBezTo>
                <a:cubicBezTo>
                  <a:pt x="1028" y="604"/>
                  <a:pt x="1026" y="608"/>
                  <a:pt x="1025" y="613"/>
                </a:cubicBezTo>
                <a:cubicBezTo>
                  <a:pt x="1022" y="614"/>
                  <a:pt x="1020" y="614"/>
                  <a:pt x="1017" y="615"/>
                </a:cubicBezTo>
                <a:close/>
                <a:moveTo>
                  <a:pt x="1029" y="599"/>
                </a:moveTo>
                <a:cubicBezTo>
                  <a:pt x="1037" y="596"/>
                  <a:pt x="1037" y="596"/>
                  <a:pt x="1037" y="596"/>
                </a:cubicBezTo>
                <a:cubicBezTo>
                  <a:pt x="1039" y="599"/>
                  <a:pt x="1040" y="603"/>
                  <a:pt x="1041" y="606"/>
                </a:cubicBezTo>
                <a:cubicBezTo>
                  <a:pt x="1036" y="608"/>
                  <a:pt x="1031" y="610"/>
                  <a:pt x="1025" y="612"/>
                </a:cubicBezTo>
                <a:cubicBezTo>
                  <a:pt x="1025" y="612"/>
                  <a:pt x="1025" y="612"/>
                  <a:pt x="1025" y="612"/>
                </a:cubicBezTo>
                <a:cubicBezTo>
                  <a:pt x="1027" y="608"/>
                  <a:pt x="1028" y="603"/>
                  <a:pt x="1029" y="599"/>
                </a:cubicBezTo>
                <a:close/>
                <a:moveTo>
                  <a:pt x="1030" y="598"/>
                </a:moveTo>
                <a:cubicBezTo>
                  <a:pt x="1031" y="594"/>
                  <a:pt x="1031" y="590"/>
                  <a:pt x="1032" y="585"/>
                </a:cubicBezTo>
                <a:cubicBezTo>
                  <a:pt x="1032" y="585"/>
                  <a:pt x="1032" y="585"/>
                  <a:pt x="1032" y="585"/>
                </a:cubicBezTo>
                <a:cubicBezTo>
                  <a:pt x="1034" y="588"/>
                  <a:pt x="1036" y="592"/>
                  <a:pt x="1037" y="595"/>
                </a:cubicBezTo>
                <a:lnTo>
                  <a:pt x="1030" y="598"/>
                </a:lnTo>
                <a:close/>
                <a:moveTo>
                  <a:pt x="1027" y="574"/>
                </a:moveTo>
                <a:cubicBezTo>
                  <a:pt x="1024" y="570"/>
                  <a:pt x="1022" y="566"/>
                  <a:pt x="1019" y="563"/>
                </a:cubicBezTo>
                <a:cubicBezTo>
                  <a:pt x="1024" y="561"/>
                  <a:pt x="1028" y="560"/>
                  <a:pt x="1032" y="558"/>
                </a:cubicBezTo>
                <a:cubicBezTo>
                  <a:pt x="1032" y="563"/>
                  <a:pt x="1033" y="567"/>
                  <a:pt x="1033" y="571"/>
                </a:cubicBezTo>
                <a:cubicBezTo>
                  <a:pt x="1031" y="572"/>
                  <a:pt x="1029" y="573"/>
                  <a:pt x="1027" y="574"/>
                </a:cubicBezTo>
                <a:close/>
                <a:moveTo>
                  <a:pt x="1019" y="563"/>
                </a:moveTo>
                <a:cubicBezTo>
                  <a:pt x="1017" y="559"/>
                  <a:pt x="1014" y="556"/>
                  <a:pt x="1011" y="553"/>
                </a:cubicBezTo>
                <a:cubicBezTo>
                  <a:pt x="1011" y="553"/>
                  <a:pt x="1011" y="553"/>
                  <a:pt x="1011" y="553"/>
                </a:cubicBezTo>
                <a:cubicBezTo>
                  <a:pt x="1017" y="551"/>
                  <a:pt x="1022" y="549"/>
                  <a:pt x="1028" y="546"/>
                </a:cubicBezTo>
                <a:cubicBezTo>
                  <a:pt x="1029" y="548"/>
                  <a:pt x="1030" y="550"/>
                  <a:pt x="1031" y="551"/>
                </a:cubicBezTo>
                <a:cubicBezTo>
                  <a:pt x="1032" y="553"/>
                  <a:pt x="1032" y="556"/>
                  <a:pt x="1032" y="558"/>
                </a:cubicBezTo>
                <a:cubicBezTo>
                  <a:pt x="1028" y="559"/>
                  <a:pt x="1023" y="561"/>
                  <a:pt x="1019" y="563"/>
                </a:cubicBezTo>
                <a:close/>
                <a:moveTo>
                  <a:pt x="1011" y="553"/>
                </a:moveTo>
                <a:cubicBezTo>
                  <a:pt x="1007" y="549"/>
                  <a:pt x="1004" y="546"/>
                  <a:pt x="1000" y="543"/>
                </a:cubicBezTo>
                <a:cubicBezTo>
                  <a:pt x="1007" y="540"/>
                  <a:pt x="1014" y="538"/>
                  <a:pt x="1021" y="535"/>
                </a:cubicBezTo>
                <a:cubicBezTo>
                  <a:pt x="1023" y="538"/>
                  <a:pt x="1026" y="542"/>
                  <a:pt x="1028" y="546"/>
                </a:cubicBezTo>
                <a:cubicBezTo>
                  <a:pt x="1022" y="548"/>
                  <a:pt x="1016" y="550"/>
                  <a:pt x="1011" y="553"/>
                </a:cubicBezTo>
                <a:close/>
                <a:moveTo>
                  <a:pt x="1010" y="553"/>
                </a:moveTo>
                <a:cubicBezTo>
                  <a:pt x="1005" y="555"/>
                  <a:pt x="1001" y="556"/>
                  <a:pt x="996" y="558"/>
                </a:cubicBezTo>
                <a:cubicBezTo>
                  <a:pt x="994" y="555"/>
                  <a:pt x="992" y="551"/>
                  <a:pt x="990" y="548"/>
                </a:cubicBezTo>
                <a:cubicBezTo>
                  <a:pt x="993" y="546"/>
                  <a:pt x="996" y="545"/>
                  <a:pt x="1000" y="543"/>
                </a:cubicBezTo>
                <a:cubicBezTo>
                  <a:pt x="1003" y="546"/>
                  <a:pt x="1007" y="549"/>
                  <a:pt x="1010" y="553"/>
                </a:cubicBezTo>
                <a:close/>
                <a:moveTo>
                  <a:pt x="990" y="547"/>
                </a:moveTo>
                <a:cubicBezTo>
                  <a:pt x="988" y="544"/>
                  <a:pt x="986" y="541"/>
                  <a:pt x="984" y="537"/>
                </a:cubicBezTo>
                <a:cubicBezTo>
                  <a:pt x="985" y="537"/>
                  <a:pt x="987" y="536"/>
                  <a:pt x="988" y="535"/>
                </a:cubicBezTo>
                <a:cubicBezTo>
                  <a:pt x="992" y="538"/>
                  <a:pt x="996" y="540"/>
                  <a:pt x="999" y="543"/>
                </a:cubicBezTo>
                <a:cubicBezTo>
                  <a:pt x="996" y="544"/>
                  <a:pt x="993" y="546"/>
                  <a:pt x="990" y="547"/>
                </a:cubicBezTo>
                <a:close/>
                <a:moveTo>
                  <a:pt x="996" y="559"/>
                </a:moveTo>
                <a:cubicBezTo>
                  <a:pt x="992" y="560"/>
                  <a:pt x="989" y="561"/>
                  <a:pt x="986" y="562"/>
                </a:cubicBezTo>
                <a:cubicBezTo>
                  <a:pt x="983" y="559"/>
                  <a:pt x="980" y="556"/>
                  <a:pt x="976" y="554"/>
                </a:cubicBezTo>
                <a:cubicBezTo>
                  <a:pt x="980" y="552"/>
                  <a:pt x="985" y="550"/>
                  <a:pt x="989" y="548"/>
                </a:cubicBezTo>
                <a:cubicBezTo>
                  <a:pt x="991" y="551"/>
                  <a:pt x="993" y="555"/>
                  <a:pt x="996" y="559"/>
                </a:cubicBezTo>
                <a:close/>
                <a:moveTo>
                  <a:pt x="985" y="563"/>
                </a:moveTo>
                <a:cubicBezTo>
                  <a:pt x="978" y="566"/>
                  <a:pt x="971" y="569"/>
                  <a:pt x="964" y="572"/>
                </a:cubicBezTo>
                <a:cubicBezTo>
                  <a:pt x="962" y="569"/>
                  <a:pt x="961" y="565"/>
                  <a:pt x="959" y="562"/>
                </a:cubicBezTo>
                <a:cubicBezTo>
                  <a:pt x="964" y="559"/>
                  <a:pt x="970" y="557"/>
                  <a:pt x="976" y="554"/>
                </a:cubicBezTo>
                <a:cubicBezTo>
                  <a:pt x="979" y="557"/>
                  <a:pt x="982" y="560"/>
                  <a:pt x="985" y="563"/>
                </a:cubicBezTo>
                <a:close/>
                <a:moveTo>
                  <a:pt x="970" y="582"/>
                </a:moveTo>
                <a:cubicBezTo>
                  <a:pt x="969" y="582"/>
                  <a:pt x="968" y="583"/>
                  <a:pt x="968" y="583"/>
                </a:cubicBezTo>
                <a:cubicBezTo>
                  <a:pt x="968" y="583"/>
                  <a:pt x="968" y="583"/>
                  <a:pt x="968" y="583"/>
                </a:cubicBezTo>
                <a:cubicBezTo>
                  <a:pt x="965" y="580"/>
                  <a:pt x="963" y="577"/>
                  <a:pt x="960" y="574"/>
                </a:cubicBezTo>
                <a:cubicBezTo>
                  <a:pt x="961" y="574"/>
                  <a:pt x="963" y="573"/>
                  <a:pt x="964" y="573"/>
                </a:cubicBezTo>
                <a:cubicBezTo>
                  <a:pt x="966" y="576"/>
                  <a:pt x="968" y="579"/>
                  <a:pt x="970" y="582"/>
                </a:cubicBezTo>
                <a:close/>
                <a:moveTo>
                  <a:pt x="972" y="589"/>
                </a:moveTo>
                <a:cubicBezTo>
                  <a:pt x="972" y="591"/>
                  <a:pt x="972" y="593"/>
                  <a:pt x="972" y="595"/>
                </a:cubicBezTo>
                <a:cubicBezTo>
                  <a:pt x="964" y="598"/>
                  <a:pt x="956" y="601"/>
                  <a:pt x="949" y="604"/>
                </a:cubicBezTo>
                <a:cubicBezTo>
                  <a:pt x="947" y="601"/>
                  <a:pt x="944" y="598"/>
                  <a:pt x="942" y="595"/>
                </a:cubicBezTo>
                <a:cubicBezTo>
                  <a:pt x="950" y="591"/>
                  <a:pt x="959" y="587"/>
                  <a:pt x="968" y="584"/>
                </a:cubicBezTo>
                <a:cubicBezTo>
                  <a:pt x="969" y="585"/>
                  <a:pt x="970" y="587"/>
                  <a:pt x="972" y="589"/>
                </a:cubicBezTo>
                <a:close/>
                <a:moveTo>
                  <a:pt x="948" y="605"/>
                </a:moveTo>
                <a:cubicBezTo>
                  <a:pt x="946" y="605"/>
                  <a:pt x="944" y="606"/>
                  <a:pt x="942" y="607"/>
                </a:cubicBezTo>
                <a:cubicBezTo>
                  <a:pt x="942" y="606"/>
                  <a:pt x="942" y="604"/>
                  <a:pt x="942" y="603"/>
                </a:cubicBezTo>
                <a:cubicBezTo>
                  <a:pt x="942" y="603"/>
                  <a:pt x="942" y="603"/>
                  <a:pt x="942" y="603"/>
                </a:cubicBezTo>
                <a:cubicBezTo>
                  <a:pt x="941" y="601"/>
                  <a:pt x="940" y="599"/>
                  <a:pt x="938" y="597"/>
                </a:cubicBezTo>
                <a:cubicBezTo>
                  <a:pt x="939" y="596"/>
                  <a:pt x="940" y="596"/>
                  <a:pt x="941" y="595"/>
                </a:cubicBezTo>
                <a:cubicBezTo>
                  <a:pt x="944" y="598"/>
                  <a:pt x="946" y="601"/>
                  <a:pt x="948" y="605"/>
                </a:cubicBezTo>
                <a:close/>
                <a:moveTo>
                  <a:pt x="942" y="608"/>
                </a:moveTo>
                <a:cubicBezTo>
                  <a:pt x="944" y="607"/>
                  <a:pt x="946" y="606"/>
                  <a:pt x="949" y="605"/>
                </a:cubicBezTo>
                <a:cubicBezTo>
                  <a:pt x="950" y="608"/>
                  <a:pt x="952" y="611"/>
                  <a:pt x="954" y="615"/>
                </a:cubicBezTo>
                <a:cubicBezTo>
                  <a:pt x="950" y="616"/>
                  <a:pt x="946" y="618"/>
                  <a:pt x="941" y="620"/>
                </a:cubicBezTo>
                <a:cubicBezTo>
                  <a:pt x="942" y="616"/>
                  <a:pt x="942" y="612"/>
                  <a:pt x="942" y="608"/>
                </a:cubicBezTo>
                <a:close/>
                <a:moveTo>
                  <a:pt x="941" y="620"/>
                </a:moveTo>
                <a:cubicBezTo>
                  <a:pt x="937" y="622"/>
                  <a:pt x="933" y="624"/>
                  <a:pt x="928" y="626"/>
                </a:cubicBezTo>
                <a:cubicBezTo>
                  <a:pt x="927" y="622"/>
                  <a:pt x="925" y="619"/>
                  <a:pt x="923" y="617"/>
                </a:cubicBezTo>
                <a:cubicBezTo>
                  <a:pt x="929" y="614"/>
                  <a:pt x="935" y="611"/>
                  <a:pt x="941" y="608"/>
                </a:cubicBezTo>
                <a:cubicBezTo>
                  <a:pt x="941" y="612"/>
                  <a:pt x="941" y="616"/>
                  <a:pt x="941" y="620"/>
                </a:cubicBezTo>
                <a:close/>
                <a:moveTo>
                  <a:pt x="933" y="636"/>
                </a:moveTo>
                <a:cubicBezTo>
                  <a:pt x="925" y="640"/>
                  <a:pt x="917" y="643"/>
                  <a:pt x="909" y="646"/>
                </a:cubicBezTo>
                <a:cubicBezTo>
                  <a:pt x="910" y="642"/>
                  <a:pt x="911" y="638"/>
                  <a:pt x="911" y="634"/>
                </a:cubicBezTo>
                <a:cubicBezTo>
                  <a:pt x="917" y="632"/>
                  <a:pt x="922" y="629"/>
                  <a:pt x="928" y="626"/>
                </a:cubicBezTo>
                <a:cubicBezTo>
                  <a:pt x="930" y="629"/>
                  <a:pt x="931" y="633"/>
                  <a:pt x="933" y="636"/>
                </a:cubicBezTo>
                <a:close/>
                <a:moveTo>
                  <a:pt x="909" y="647"/>
                </a:moveTo>
                <a:cubicBezTo>
                  <a:pt x="908" y="647"/>
                  <a:pt x="908" y="647"/>
                  <a:pt x="908" y="647"/>
                </a:cubicBezTo>
                <a:cubicBezTo>
                  <a:pt x="906" y="644"/>
                  <a:pt x="905" y="641"/>
                  <a:pt x="903" y="638"/>
                </a:cubicBezTo>
                <a:cubicBezTo>
                  <a:pt x="905" y="637"/>
                  <a:pt x="908" y="636"/>
                  <a:pt x="911" y="634"/>
                </a:cubicBezTo>
                <a:cubicBezTo>
                  <a:pt x="910" y="639"/>
                  <a:pt x="910" y="643"/>
                  <a:pt x="909" y="647"/>
                </a:cubicBezTo>
                <a:close/>
                <a:moveTo>
                  <a:pt x="907" y="647"/>
                </a:moveTo>
                <a:cubicBezTo>
                  <a:pt x="898" y="652"/>
                  <a:pt x="890" y="656"/>
                  <a:pt x="882" y="660"/>
                </a:cubicBezTo>
                <a:cubicBezTo>
                  <a:pt x="881" y="658"/>
                  <a:pt x="881" y="657"/>
                  <a:pt x="880" y="655"/>
                </a:cubicBezTo>
                <a:cubicBezTo>
                  <a:pt x="880" y="653"/>
                  <a:pt x="881" y="651"/>
                  <a:pt x="881" y="649"/>
                </a:cubicBezTo>
                <a:cubicBezTo>
                  <a:pt x="888" y="646"/>
                  <a:pt x="895" y="642"/>
                  <a:pt x="903" y="638"/>
                </a:cubicBezTo>
                <a:cubicBezTo>
                  <a:pt x="904" y="641"/>
                  <a:pt x="906" y="644"/>
                  <a:pt x="907" y="647"/>
                </a:cubicBezTo>
                <a:close/>
                <a:moveTo>
                  <a:pt x="880" y="654"/>
                </a:moveTo>
                <a:cubicBezTo>
                  <a:pt x="879" y="653"/>
                  <a:pt x="878" y="652"/>
                  <a:pt x="878" y="651"/>
                </a:cubicBezTo>
                <a:cubicBezTo>
                  <a:pt x="878" y="651"/>
                  <a:pt x="878" y="651"/>
                  <a:pt x="878" y="651"/>
                </a:cubicBezTo>
                <a:cubicBezTo>
                  <a:pt x="879" y="651"/>
                  <a:pt x="879" y="650"/>
                  <a:pt x="880" y="650"/>
                </a:cubicBezTo>
                <a:cubicBezTo>
                  <a:pt x="880" y="651"/>
                  <a:pt x="880" y="653"/>
                  <a:pt x="880" y="654"/>
                </a:cubicBezTo>
                <a:close/>
                <a:moveTo>
                  <a:pt x="879" y="655"/>
                </a:moveTo>
                <a:cubicBezTo>
                  <a:pt x="879" y="657"/>
                  <a:pt x="879" y="659"/>
                  <a:pt x="878" y="661"/>
                </a:cubicBezTo>
                <a:cubicBezTo>
                  <a:pt x="877" y="662"/>
                  <a:pt x="875" y="663"/>
                  <a:pt x="874" y="664"/>
                </a:cubicBezTo>
                <a:cubicBezTo>
                  <a:pt x="875" y="660"/>
                  <a:pt x="876" y="656"/>
                  <a:pt x="877" y="651"/>
                </a:cubicBezTo>
                <a:cubicBezTo>
                  <a:pt x="877" y="651"/>
                  <a:pt x="877" y="651"/>
                  <a:pt x="877" y="651"/>
                </a:cubicBezTo>
                <a:cubicBezTo>
                  <a:pt x="878" y="653"/>
                  <a:pt x="879" y="654"/>
                  <a:pt x="879" y="655"/>
                </a:cubicBezTo>
                <a:close/>
                <a:moveTo>
                  <a:pt x="876" y="651"/>
                </a:moveTo>
                <a:cubicBezTo>
                  <a:pt x="875" y="652"/>
                  <a:pt x="873" y="653"/>
                  <a:pt x="871" y="654"/>
                </a:cubicBezTo>
                <a:cubicBezTo>
                  <a:pt x="872" y="651"/>
                  <a:pt x="873" y="648"/>
                  <a:pt x="874" y="645"/>
                </a:cubicBezTo>
                <a:cubicBezTo>
                  <a:pt x="875" y="647"/>
                  <a:pt x="876" y="648"/>
                  <a:pt x="877" y="650"/>
                </a:cubicBezTo>
                <a:cubicBezTo>
                  <a:pt x="877" y="650"/>
                  <a:pt x="877" y="651"/>
                  <a:pt x="876" y="651"/>
                </a:cubicBezTo>
                <a:close/>
                <a:moveTo>
                  <a:pt x="876" y="652"/>
                </a:moveTo>
                <a:cubicBezTo>
                  <a:pt x="875" y="656"/>
                  <a:pt x="874" y="660"/>
                  <a:pt x="873" y="664"/>
                </a:cubicBezTo>
                <a:cubicBezTo>
                  <a:pt x="871" y="665"/>
                  <a:pt x="870" y="666"/>
                  <a:pt x="868" y="667"/>
                </a:cubicBezTo>
                <a:cubicBezTo>
                  <a:pt x="869" y="663"/>
                  <a:pt x="870" y="659"/>
                  <a:pt x="871" y="655"/>
                </a:cubicBezTo>
                <a:cubicBezTo>
                  <a:pt x="873" y="654"/>
                  <a:pt x="875" y="653"/>
                  <a:pt x="876" y="652"/>
                </a:cubicBezTo>
                <a:close/>
                <a:moveTo>
                  <a:pt x="873" y="665"/>
                </a:moveTo>
                <a:cubicBezTo>
                  <a:pt x="872" y="669"/>
                  <a:pt x="872" y="673"/>
                  <a:pt x="871" y="677"/>
                </a:cubicBezTo>
                <a:cubicBezTo>
                  <a:pt x="869" y="678"/>
                  <a:pt x="867" y="679"/>
                  <a:pt x="865" y="680"/>
                </a:cubicBezTo>
                <a:cubicBezTo>
                  <a:pt x="865" y="676"/>
                  <a:pt x="866" y="672"/>
                  <a:pt x="868" y="668"/>
                </a:cubicBezTo>
                <a:cubicBezTo>
                  <a:pt x="869" y="667"/>
                  <a:pt x="871" y="666"/>
                  <a:pt x="873" y="665"/>
                </a:cubicBezTo>
                <a:close/>
                <a:moveTo>
                  <a:pt x="871" y="678"/>
                </a:moveTo>
                <a:cubicBezTo>
                  <a:pt x="870" y="681"/>
                  <a:pt x="870" y="685"/>
                  <a:pt x="869" y="689"/>
                </a:cubicBezTo>
                <a:cubicBezTo>
                  <a:pt x="867" y="690"/>
                  <a:pt x="865" y="691"/>
                  <a:pt x="863" y="692"/>
                </a:cubicBezTo>
                <a:cubicBezTo>
                  <a:pt x="862" y="691"/>
                  <a:pt x="862" y="691"/>
                  <a:pt x="862" y="691"/>
                </a:cubicBezTo>
                <a:cubicBezTo>
                  <a:pt x="863" y="688"/>
                  <a:pt x="864" y="684"/>
                  <a:pt x="864" y="681"/>
                </a:cubicBezTo>
                <a:cubicBezTo>
                  <a:pt x="866" y="680"/>
                  <a:pt x="869" y="679"/>
                  <a:pt x="871" y="678"/>
                </a:cubicBezTo>
                <a:close/>
                <a:moveTo>
                  <a:pt x="862" y="690"/>
                </a:moveTo>
                <a:cubicBezTo>
                  <a:pt x="861" y="688"/>
                  <a:pt x="860" y="686"/>
                  <a:pt x="860" y="683"/>
                </a:cubicBezTo>
                <a:cubicBezTo>
                  <a:pt x="861" y="683"/>
                  <a:pt x="862" y="682"/>
                  <a:pt x="864" y="681"/>
                </a:cubicBezTo>
                <a:cubicBezTo>
                  <a:pt x="863" y="684"/>
                  <a:pt x="863" y="687"/>
                  <a:pt x="862" y="690"/>
                </a:cubicBezTo>
                <a:close/>
                <a:moveTo>
                  <a:pt x="862" y="693"/>
                </a:moveTo>
                <a:cubicBezTo>
                  <a:pt x="862" y="693"/>
                  <a:pt x="862" y="693"/>
                  <a:pt x="862" y="693"/>
                </a:cubicBezTo>
                <a:cubicBezTo>
                  <a:pt x="863" y="696"/>
                  <a:pt x="864" y="699"/>
                  <a:pt x="865" y="702"/>
                </a:cubicBezTo>
                <a:cubicBezTo>
                  <a:pt x="865" y="702"/>
                  <a:pt x="865" y="703"/>
                  <a:pt x="865" y="703"/>
                </a:cubicBezTo>
                <a:cubicBezTo>
                  <a:pt x="863" y="703"/>
                  <a:pt x="862" y="704"/>
                  <a:pt x="860" y="705"/>
                </a:cubicBezTo>
                <a:cubicBezTo>
                  <a:pt x="861" y="701"/>
                  <a:pt x="861" y="697"/>
                  <a:pt x="862" y="693"/>
                </a:cubicBezTo>
                <a:close/>
                <a:moveTo>
                  <a:pt x="864" y="704"/>
                </a:moveTo>
                <a:cubicBezTo>
                  <a:pt x="863" y="706"/>
                  <a:pt x="861" y="709"/>
                  <a:pt x="860" y="712"/>
                </a:cubicBezTo>
                <a:cubicBezTo>
                  <a:pt x="860" y="710"/>
                  <a:pt x="860" y="708"/>
                  <a:pt x="860" y="705"/>
                </a:cubicBezTo>
                <a:cubicBezTo>
                  <a:pt x="862" y="705"/>
                  <a:pt x="863" y="704"/>
                  <a:pt x="864" y="704"/>
                </a:cubicBezTo>
                <a:close/>
                <a:moveTo>
                  <a:pt x="865" y="703"/>
                </a:moveTo>
                <a:cubicBezTo>
                  <a:pt x="865" y="703"/>
                  <a:pt x="865" y="703"/>
                  <a:pt x="865" y="703"/>
                </a:cubicBezTo>
                <a:cubicBezTo>
                  <a:pt x="866" y="706"/>
                  <a:pt x="867" y="709"/>
                  <a:pt x="867" y="712"/>
                </a:cubicBezTo>
                <a:cubicBezTo>
                  <a:pt x="867" y="713"/>
                  <a:pt x="867" y="714"/>
                  <a:pt x="867" y="715"/>
                </a:cubicBezTo>
                <a:cubicBezTo>
                  <a:pt x="865" y="716"/>
                  <a:pt x="862" y="717"/>
                  <a:pt x="859" y="719"/>
                </a:cubicBezTo>
                <a:cubicBezTo>
                  <a:pt x="859" y="717"/>
                  <a:pt x="859" y="715"/>
                  <a:pt x="860" y="713"/>
                </a:cubicBezTo>
                <a:cubicBezTo>
                  <a:pt x="861" y="710"/>
                  <a:pt x="863" y="707"/>
                  <a:pt x="865" y="703"/>
                </a:cubicBezTo>
                <a:close/>
                <a:moveTo>
                  <a:pt x="867" y="715"/>
                </a:moveTo>
                <a:cubicBezTo>
                  <a:pt x="867" y="719"/>
                  <a:pt x="868" y="722"/>
                  <a:pt x="868" y="726"/>
                </a:cubicBezTo>
                <a:cubicBezTo>
                  <a:pt x="865" y="727"/>
                  <a:pt x="862" y="728"/>
                  <a:pt x="859" y="730"/>
                </a:cubicBezTo>
                <a:cubicBezTo>
                  <a:pt x="859" y="726"/>
                  <a:pt x="859" y="723"/>
                  <a:pt x="859" y="719"/>
                </a:cubicBezTo>
                <a:cubicBezTo>
                  <a:pt x="862" y="718"/>
                  <a:pt x="865" y="717"/>
                  <a:pt x="867" y="715"/>
                </a:cubicBezTo>
                <a:close/>
                <a:moveTo>
                  <a:pt x="859" y="719"/>
                </a:moveTo>
                <a:cubicBezTo>
                  <a:pt x="858" y="719"/>
                  <a:pt x="857" y="720"/>
                  <a:pt x="855" y="720"/>
                </a:cubicBezTo>
                <a:cubicBezTo>
                  <a:pt x="857" y="718"/>
                  <a:pt x="858" y="716"/>
                  <a:pt x="859" y="714"/>
                </a:cubicBezTo>
                <a:cubicBezTo>
                  <a:pt x="859" y="716"/>
                  <a:pt x="859" y="717"/>
                  <a:pt x="859" y="719"/>
                </a:cubicBezTo>
                <a:close/>
                <a:moveTo>
                  <a:pt x="859" y="749"/>
                </a:moveTo>
                <a:cubicBezTo>
                  <a:pt x="856" y="750"/>
                  <a:pt x="853" y="752"/>
                  <a:pt x="850" y="754"/>
                </a:cubicBezTo>
                <a:cubicBezTo>
                  <a:pt x="849" y="754"/>
                  <a:pt x="849" y="754"/>
                  <a:pt x="849" y="754"/>
                </a:cubicBezTo>
                <a:cubicBezTo>
                  <a:pt x="849" y="752"/>
                  <a:pt x="849" y="751"/>
                  <a:pt x="849" y="749"/>
                </a:cubicBezTo>
                <a:cubicBezTo>
                  <a:pt x="852" y="747"/>
                  <a:pt x="855" y="744"/>
                  <a:pt x="857" y="741"/>
                </a:cubicBezTo>
                <a:cubicBezTo>
                  <a:pt x="858" y="741"/>
                  <a:pt x="858" y="741"/>
                  <a:pt x="858" y="741"/>
                </a:cubicBezTo>
                <a:cubicBezTo>
                  <a:pt x="859" y="744"/>
                  <a:pt x="859" y="746"/>
                  <a:pt x="859" y="749"/>
                </a:cubicBezTo>
                <a:close/>
                <a:moveTo>
                  <a:pt x="849" y="749"/>
                </a:moveTo>
                <a:cubicBezTo>
                  <a:pt x="849" y="748"/>
                  <a:pt x="849" y="746"/>
                  <a:pt x="849" y="745"/>
                </a:cubicBezTo>
                <a:cubicBezTo>
                  <a:pt x="851" y="744"/>
                  <a:pt x="854" y="743"/>
                  <a:pt x="856" y="742"/>
                </a:cubicBezTo>
                <a:cubicBezTo>
                  <a:pt x="854" y="744"/>
                  <a:pt x="852" y="746"/>
                  <a:pt x="849" y="749"/>
                </a:cubicBezTo>
                <a:close/>
                <a:moveTo>
                  <a:pt x="857" y="741"/>
                </a:moveTo>
                <a:cubicBezTo>
                  <a:pt x="854" y="742"/>
                  <a:pt x="852" y="743"/>
                  <a:pt x="849" y="745"/>
                </a:cubicBezTo>
                <a:cubicBezTo>
                  <a:pt x="849" y="741"/>
                  <a:pt x="849" y="738"/>
                  <a:pt x="850" y="735"/>
                </a:cubicBezTo>
                <a:cubicBezTo>
                  <a:pt x="852" y="733"/>
                  <a:pt x="855" y="732"/>
                  <a:pt x="858" y="731"/>
                </a:cubicBezTo>
                <a:cubicBezTo>
                  <a:pt x="858" y="734"/>
                  <a:pt x="858" y="737"/>
                  <a:pt x="858" y="739"/>
                </a:cubicBezTo>
                <a:cubicBezTo>
                  <a:pt x="858" y="740"/>
                  <a:pt x="857" y="740"/>
                  <a:pt x="857" y="741"/>
                </a:cubicBezTo>
                <a:close/>
                <a:moveTo>
                  <a:pt x="849" y="734"/>
                </a:moveTo>
                <a:cubicBezTo>
                  <a:pt x="848" y="735"/>
                  <a:pt x="847" y="735"/>
                  <a:pt x="845" y="736"/>
                </a:cubicBezTo>
                <a:cubicBezTo>
                  <a:pt x="845" y="735"/>
                  <a:pt x="845" y="735"/>
                  <a:pt x="845" y="735"/>
                </a:cubicBezTo>
                <a:cubicBezTo>
                  <a:pt x="847" y="733"/>
                  <a:pt x="848" y="731"/>
                  <a:pt x="849" y="730"/>
                </a:cubicBezTo>
                <a:cubicBezTo>
                  <a:pt x="849" y="731"/>
                  <a:pt x="849" y="733"/>
                  <a:pt x="849" y="734"/>
                </a:cubicBezTo>
                <a:close/>
                <a:moveTo>
                  <a:pt x="849" y="735"/>
                </a:moveTo>
                <a:cubicBezTo>
                  <a:pt x="849" y="738"/>
                  <a:pt x="849" y="742"/>
                  <a:pt x="849" y="745"/>
                </a:cubicBezTo>
                <a:cubicBezTo>
                  <a:pt x="847" y="746"/>
                  <a:pt x="847" y="746"/>
                  <a:pt x="847" y="746"/>
                </a:cubicBezTo>
                <a:cubicBezTo>
                  <a:pt x="847" y="742"/>
                  <a:pt x="846" y="739"/>
                  <a:pt x="846" y="736"/>
                </a:cubicBezTo>
                <a:cubicBezTo>
                  <a:pt x="847" y="736"/>
                  <a:pt x="848" y="735"/>
                  <a:pt x="849" y="735"/>
                </a:cubicBezTo>
                <a:close/>
                <a:moveTo>
                  <a:pt x="849" y="750"/>
                </a:moveTo>
                <a:cubicBezTo>
                  <a:pt x="849" y="751"/>
                  <a:pt x="849" y="752"/>
                  <a:pt x="849" y="754"/>
                </a:cubicBezTo>
                <a:cubicBezTo>
                  <a:pt x="849" y="753"/>
                  <a:pt x="848" y="751"/>
                  <a:pt x="848" y="750"/>
                </a:cubicBezTo>
                <a:cubicBezTo>
                  <a:pt x="848" y="750"/>
                  <a:pt x="849" y="750"/>
                  <a:pt x="849" y="750"/>
                </a:cubicBezTo>
                <a:close/>
                <a:moveTo>
                  <a:pt x="848" y="750"/>
                </a:moveTo>
                <a:cubicBezTo>
                  <a:pt x="848" y="748"/>
                  <a:pt x="848" y="747"/>
                  <a:pt x="847" y="746"/>
                </a:cubicBezTo>
                <a:cubicBezTo>
                  <a:pt x="849" y="745"/>
                  <a:pt x="849" y="745"/>
                  <a:pt x="849" y="745"/>
                </a:cubicBezTo>
                <a:cubicBezTo>
                  <a:pt x="849" y="747"/>
                  <a:pt x="849" y="748"/>
                  <a:pt x="849" y="749"/>
                </a:cubicBezTo>
                <a:cubicBezTo>
                  <a:pt x="849" y="749"/>
                  <a:pt x="848" y="750"/>
                  <a:pt x="848" y="750"/>
                </a:cubicBezTo>
                <a:close/>
                <a:moveTo>
                  <a:pt x="848" y="750"/>
                </a:moveTo>
                <a:cubicBezTo>
                  <a:pt x="845" y="753"/>
                  <a:pt x="842" y="755"/>
                  <a:pt x="840" y="757"/>
                </a:cubicBezTo>
                <a:cubicBezTo>
                  <a:pt x="840" y="755"/>
                  <a:pt x="840" y="752"/>
                  <a:pt x="840" y="750"/>
                </a:cubicBezTo>
                <a:cubicBezTo>
                  <a:pt x="842" y="748"/>
                  <a:pt x="845" y="747"/>
                  <a:pt x="847" y="746"/>
                </a:cubicBezTo>
                <a:cubicBezTo>
                  <a:pt x="847" y="748"/>
                  <a:pt x="847" y="749"/>
                  <a:pt x="848" y="750"/>
                </a:cubicBezTo>
                <a:close/>
                <a:moveTo>
                  <a:pt x="848" y="751"/>
                </a:moveTo>
                <a:cubicBezTo>
                  <a:pt x="848" y="752"/>
                  <a:pt x="848" y="753"/>
                  <a:pt x="848" y="754"/>
                </a:cubicBezTo>
                <a:cubicBezTo>
                  <a:pt x="845" y="755"/>
                  <a:pt x="843" y="757"/>
                  <a:pt x="840" y="758"/>
                </a:cubicBezTo>
                <a:cubicBezTo>
                  <a:pt x="840" y="758"/>
                  <a:pt x="840" y="758"/>
                  <a:pt x="840" y="758"/>
                </a:cubicBezTo>
                <a:cubicBezTo>
                  <a:pt x="842" y="756"/>
                  <a:pt x="845" y="753"/>
                  <a:pt x="848" y="751"/>
                </a:cubicBezTo>
                <a:close/>
                <a:moveTo>
                  <a:pt x="848" y="755"/>
                </a:moveTo>
                <a:cubicBezTo>
                  <a:pt x="849" y="756"/>
                  <a:pt x="849" y="757"/>
                  <a:pt x="849" y="758"/>
                </a:cubicBezTo>
                <a:cubicBezTo>
                  <a:pt x="846" y="759"/>
                  <a:pt x="843" y="761"/>
                  <a:pt x="840" y="763"/>
                </a:cubicBezTo>
                <a:cubicBezTo>
                  <a:pt x="840" y="761"/>
                  <a:pt x="840" y="760"/>
                  <a:pt x="840" y="759"/>
                </a:cubicBezTo>
                <a:cubicBezTo>
                  <a:pt x="843" y="757"/>
                  <a:pt x="846" y="756"/>
                  <a:pt x="848" y="755"/>
                </a:cubicBezTo>
                <a:close/>
                <a:moveTo>
                  <a:pt x="847" y="759"/>
                </a:moveTo>
                <a:cubicBezTo>
                  <a:pt x="845" y="761"/>
                  <a:pt x="842" y="763"/>
                  <a:pt x="840" y="765"/>
                </a:cubicBezTo>
                <a:cubicBezTo>
                  <a:pt x="840" y="764"/>
                  <a:pt x="840" y="764"/>
                  <a:pt x="840" y="763"/>
                </a:cubicBezTo>
                <a:cubicBezTo>
                  <a:pt x="842" y="762"/>
                  <a:pt x="845" y="761"/>
                  <a:pt x="847" y="759"/>
                </a:cubicBezTo>
                <a:close/>
                <a:moveTo>
                  <a:pt x="859" y="884"/>
                </a:moveTo>
                <a:cubicBezTo>
                  <a:pt x="859" y="894"/>
                  <a:pt x="859" y="904"/>
                  <a:pt x="859" y="915"/>
                </a:cubicBezTo>
                <a:cubicBezTo>
                  <a:pt x="849" y="901"/>
                  <a:pt x="841" y="885"/>
                  <a:pt x="834" y="870"/>
                </a:cubicBezTo>
                <a:cubicBezTo>
                  <a:pt x="833" y="833"/>
                  <a:pt x="830" y="803"/>
                  <a:pt x="826" y="776"/>
                </a:cubicBezTo>
                <a:cubicBezTo>
                  <a:pt x="827" y="775"/>
                  <a:pt x="828" y="774"/>
                  <a:pt x="830" y="773"/>
                </a:cubicBezTo>
                <a:cubicBezTo>
                  <a:pt x="829" y="814"/>
                  <a:pt x="839" y="851"/>
                  <a:pt x="859" y="884"/>
                </a:cubicBezTo>
                <a:close/>
                <a:moveTo>
                  <a:pt x="830" y="768"/>
                </a:moveTo>
                <a:cubicBezTo>
                  <a:pt x="830" y="769"/>
                  <a:pt x="830" y="770"/>
                  <a:pt x="830" y="771"/>
                </a:cubicBezTo>
                <a:cubicBezTo>
                  <a:pt x="828" y="772"/>
                  <a:pt x="827" y="773"/>
                  <a:pt x="825" y="774"/>
                </a:cubicBezTo>
                <a:cubicBezTo>
                  <a:pt x="825" y="773"/>
                  <a:pt x="825" y="772"/>
                  <a:pt x="825" y="771"/>
                </a:cubicBezTo>
                <a:lnTo>
                  <a:pt x="830" y="768"/>
                </a:lnTo>
                <a:close/>
                <a:moveTo>
                  <a:pt x="827" y="769"/>
                </a:moveTo>
                <a:cubicBezTo>
                  <a:pt x="828" y="768"/>
                  <a:pt x="829" y="767"/>
                  <a:pt x="830" y="767"/>
                </a:cubicBezTo>
                <a:cubicBezTo>
                  <a:pt x="830" y="767"/>
                  <a:pt x="830" y="767"/>
                  <a:pt x="830" y="768"/>
                </a:cubicBezTo>
                <a:lnTo>
                  <a:pt x="827" y="769"/>
                </a:lnTo>
                <a:close/>
                <a:moveTo>
                  <a:pt x="829" y="772"/>
                </a:moveTo>
                <a:cubicBezTo>
                  <a:pt x="828" y="773"/>
                  <a:pt x="827" y="774"/>
                  <a:pt x="825" y="775"/>
                </a:cubicBezTo>
                <a:cubicBezTo>
                  <a:pt x="825" y="774"/>
                  <a:pt x="825" y="774"/>
                  <a:pt x="825" y="774"/>
                </a:cubicBezTo>
                <a:cubicBezTo>
                  <a:pt x="827" y="773"/>
                  <a:pt x="828" y="773"/>
                  <a:pt x="829" y="772"/>
                </a:cubicBezTo>
                <a:close/>
                <a:moveTo>
                  <a:pt x="830" y="772"/>
                </a:moveTo>
                <a:cubicBezTo>
                  <a:pt x="830" y="773"/>
                  <a:pt x="830" y="773"/>
                  <a:pt x="830" y="773"/>
                </a:cubicBezTo>
                <a:cubicBezTo>
                  <a:pt x="828" y="774"/>
                  <a:pt x="827" y="774"/>
                  <a:pt x="825" y="775"/>
                </a:cubicBezTo>
                <a:cubicBezTo>
                  <a:pt x="825" y="775"/>
                  <a:pt x="825" y="775"/>
                  <a:pt x="825" y="775"/>
                </a:cubicBezTo>
                <a:cubicBezTo>
                  <a:pt x="827" y="774"/>
                  <a:pt x="828" y="773"/>
                  <a:pt x="830" y="772"/>
                </a:cubicBezTo>
                <a:close/>
                <a:moveTo>
                  <a:pt x="830" y="766"/>
                </a:moveTo>
                <a:cubicBezTo>
                  <a:pt x="828" y="767"/>
                  <a:pt x="826" y="769"/>
                  <a:pt x="825" y="770"/>
                </a:cubicBezTo>
                <a:cubicBezTo>
                  <a:pt x="824" y="769"/>
                  <a:pt x="824" y="768"/>
                  <a:pt x="824" y="766"/>
                </a:cubicBezTo>
                <a:cubicBezTo>
                  <a:pt x="826" y="765"/>
                  <a:pt x="828" y="765"/>
                  <a:pt x="830" y="764"/>
                </a:cubicBezTo>
                <a:cubicBezTo>
                  <a:pt x="830" y="764"/>
                  <a:pt x="830" y="765"/>
                  <a:pt x="830" y="766"/>
                </a:cubicBezTo>
                <a:close/>
                <a:moveTo>
                  <a:pt x="824" y="770"/>
                </a:moveTo>
                <a:cubicBezTo>
                  <a:pt x="821" y="772"/>
                  <a:pt x="821" y="772"/>
                  <a:pt x="821" y="772"/>
                </a:cubicBezTo>
                <a:cubicBezTo>
                  <a:pt x="821" y="770"/>
                  <a:pt x="821" y="769"/>
                  <a:pt x="822" y="768"/>
                </a:cubicBezTo>
                <a:cubicBezTo>
                  <a:pt x="824" y="767"/>
                  <a:pt x="824" y="767"/>
                  <a:pt x="824" y="767"/>
                </a:cubicBezTo>
                <a:cubicBezTo>
                  <a:pt x="824" y="768"/>
                  <a:pt x="824" y="769"/>
                  <a:pt x="824" y="770"/>
                </a:cubicBezTo>
                <a:close/>
                <a:moveTo>
                  <a:pt x="824" y="771"/>
                </a:moveTo>
                <a:cubicBezTo>
                  <a:pt x="824" y="772"/>
                  <a:pt x="825" y="773"/>
                  <a:pt x="825" y="774"/>
                </a:cubicBezTo>
                <a:cubicBezTo>
                  <a:pt x="823" y="775"/>
                  <a:pt x="822" y="775"/>
                  <a:pt x="821" y="776"/>
                </a:cubicBezTo>
                <a:cubicBezTo>
                  <a:pt x="821" y="775"/>
                  <a:pt x="821" y="774"/>
                  <a:pt x="821" y="774"/>
                </a:cubicBezTo>
                <a:cubicBezTo>
                  <a:pt x="821" y="774"/>
                  <a:pt x="821" y="774"/>
                  <a:pt x="821" y="774"/>
                </a:cubicBezTo>
                <a:cubicBezTo>
                  <a:pt x="822" y="773"/>
                  <a:pt x="823" y="772"/>
                  <a:pt x="824" y="771"/>
                </a:cubicBezTo>
                <a:close/>
                <a:moveTo>
                  <a:pt x="825" y="774"/>
                </a:moveTo>
                <a:cubicBezTo>
                  <a:pt x="825" y="775"/>
                  <a:pt x="825" y="775"/>
                  <a:pt x="825" y="775"/>
                </a:cubicBezTo>
                <a:cubicBezTo>
                  <a:pt x="824" y="776"/>
                  <a:pt x="822" y="777"/>
                  <a:pt x="821" y="778"/>
                </a:cubicBezTo>
                <a:cubicBezTo>
                  <a:pt x="821" y="777"/>
                  <a:pt x="821" y="777"/>
                  <a:pt x="821" y="776"/>
                </a:cubicBezTo>
                <a:cubicBezTo>
                  <a:pt x="822" y="776"/>
                  <a:pt x="824" y="775"/>
                  <a:pt x="825" y="774"/>
                </a:cubicBezTo>
                <a:close/>
                <a:moveTo>
                  <a:pt x="825" y="776"/>
                </a:moveTo>
                <a:cubicBezTo>
                  <a:pt x="829" y="802"/>
                  <a:pt x="832" y="833"/>
                  <a:pt x="834" y="868"/>
                </a:cubicBezTo>
                <a:cubicBezTo>
                  <a:pt x="823" y="840"/>
                  <a:pt x="819" y="810"/>
                  <a:pt x="821" y="778"/>
                </a:cubicBezTo>
                <a:cubicBezTo>
                  <a:pt x="822" y="778"/>
                  <a:pt x="824" y="777"/>
                  <a:pt x="825" y="776"/>
                </a:cubicBezTo>
                <a:close/>
                <a:moveTo>
                  <a:pt x="821" y="773"/>
                </a:moveTo>
                <a:cubicBezTo>
                  <a:pt x="818" y="775"/>
                  <a:pt x="815" y="778"/>
                  <a:pt x="812" y="780"/>
                </a:cubicBezTo>
                <a:cubicBezTo>
                  <a:pt x="812" y="779"/>
                  <a:pt x="812" y="778"/>
                  <a:pt x="813" y="777"/>
                </a:cubicBezTo>
                <a:cubicBezTo>
                  <a:pt x="815" y="775"/>
                  <a:pt x="818" y="774"/>
                  <a:pt x="821" y="773"/>
                </a:cubicBezTo>
                <a:close/>
                <a:moveTo>
                  <a:pt x="821" y="774"/>
                </a:moveTo>
                <a:cubicBezTo>
                  <a:pt x="820" y="775"/>
                  <a:pt x="820" y="775"/>
                  <a:pt x="820" y="776"/>
                </a:cubicBezTo>
                <a:cubicBezTo>
                  <a:pt x="818" y="778"/>
                  <a:pt x="815" y="779"/>
                  <a:pt x="812" y="781"/>
                </a:cubicBezTo>
                <a:cubicBezTo>
                  <a:pt x="812" y="780"/>
                  <a:pt x="812" y="780"/>
                  <a:pt x="812" y="780"/>
                </a:cubicBezTo>
                <a:cubicBezTo>
                  <a:pt x="815" y="778"/>
                  <a:pt x="818" y="776"/>
                  <a:pt x="821" y="774"/>
                </a:cubicBezTo>
                <a:close/>
                <a:moveTo>
                  <a:pt x="820" y="777"/>
                </a:moveTo>
                <a:cubicBezTo>
                  <a:pt x="820" y="777"/>
                  <a:pt x="820" y="778"/>
                  <a:pt x="820" y="778"/>
                </a:cubicBezTo>
                <a:cubicBezTo>
                  <a:pt x="819" y="779"/>
                  <a:pt x="818" y="780"/>
                  <a:pt x="816" y="780"/>
                </a:cubicBezTo>
                <a:cubicBezTo>
                  <a:pt x="815" y="781"/>
                  <a:pt x="813" y="782"/>
                  <a:pt x="812" y="783"/>
                </a:cubicBezTo>
                <a:cubicBezTo>
                  <a:pt x="812" y="782"/>
                  <a:pt x="812" y="782"/>
                  <a:pt x="812" y="781"/>
                </a:cubicBezTo>
                <a:cubicBezTo>
                  <a:pt x="815" y="780"/>
                  <a:pt x="818" y="778"/>
                  <a:pt x="820" y="777"/>
                </a:cubicBezTo>
                <a:close/>
                <a:moveTo>
                  <a:pt x="817" y="781"/>
                </a:moveTo>
                <a:cubicBezTo>
                  <a:pt x="818" y="780"/>
                  <a:pt x="819" y="779"/>
                  <a:pt x="820" y="779"/>
                </a:cubicBezTo>
                <a:cubicBezTo>
                  <a:pt x="818" y="811"/>
                  <a:pt x="823" y="842"/>
                  <a:pt x="834" y="870"/>
                </a:cubicBezTo>
                <a:cubicBezTo>
                  <a:pt x="835" y="882"/>
                  <a:pt x="835" y="895"/>
                  <a:pt x="835" y="909"/>
                </a:cubicBezTo>
                <a:cubicBezTo>
                  <a:pt x="815" y="871"/>
                  <a:pt x="807" y="829"/>
                  <a:pt x="812" y="784"/>
                </a:cubicBezTo>
                <a:cubicBezTo>
                  <a:pt x="813" y="783"/>
                  <a:pt x="815" y="782"/>
                  <a:pt x="817" y="781"/>
                </a:cubicBezTo>
                <a:close/>
                <a:moveTo>
                  <a:pt x="808" y="786"/>
                </a:moveTo>
                <a:cubicBezTo>
                  <a:pt x="806" y="787"/>
                  <a:pt x="803" y="789"/>
                  <a:pt x="801" y="790"/>
                </a:cubicBezTo>
                <a:cubicBezTo>
                  <a:pt x="801" y="790"/>
                  <a:pt x="801" y="790"/>
                  <a:pt x="801" y="790"/>
                </a:cubicBezTo>
                <a:cubicBezTo>
                  <a:pt x="803" y="788"/>
                  <a:pt x="806" y="787"/>
                  <a:pt x="808" y="786"/>
                </a:cubicBezTo>
                <a:close/>
                <a:moveTo>
                  <a:pt x="835" y="871"/>
                </a:moveTo>
                <a:cubicBezTo>
                  <a:pt x="841" y="887"/>
                  <a:pt x="849" y="902"/>
                  <a:pt x="859" y="916"/>
                </a:cubicBezTo>
                <a:cubicBezTo>
                  <a:pt x="859" y="925"/>
                  <a:pt x="859" y="935"/>
                  <a:pt x="859" y="945"/>
                </a:cubicBezTo>
                <a:cubicBezTo>
                  <a:pt x="850" y="934"/>
                  <a:pt x="842" y="922"/>
                  <a:pt x="836" y="910"/>
                </a:cubicBezTo>
                <a:cubicBezTo>
                  <a:pt x="836" y="896"/>
                  <a:pt x="835" y="883"/>
                  <a:pt x="835" y="871"/>
                </a:cubicBezTo>
                <a:close/>
                <a:moveTo>
                  <a:pt x="859" y="975"/>
                </a:moveTo>
                <a:cubicBezTo>
                  <a:pt x="866" y="982"/>
                  <a:pt x="873" y="988"/>
                  <a:pt x="881" y="995"/>
                </a:cubicBezTo>
                <a:cubicBezTo>
                  <a:pt x="881" y="1003"/>
                  <a:pt x="880" y="1011"/>
                  <a:pt x="880" y="1020"/>
                </a:cubicBezTo>
                <a:cubicBezTo>
                  <a:pt x="872" y="1014"/>
                  <a:pt x="865" y="1008"/>
                  <a:pt x="859" y="1001"/>
                </a:cubicBezTo>
                <a:cubicBezTo>
                  <a:pt x="859" y="992"/>
                  <a:pt x="859" y="983"/>
                  <a:pt x="859" y="975"/>
                </a:cubicBezTo>
                <a:close/>
                <a:moveTo>
                  <a:pt x="858" y="1001"/>
                </a:moveTo>
                <a:cubicBezTo>
                  <a:pt x="851" y="993"/>
                  <a:pt x="843" y="985"/>
                  <a:pt x="837" y="977"/>
                </a:cubicBezTo>
                <a:cubicBezTo>
                  <a:pt x="837" y="967"/>
                  <a:pt x="837" y="957"/>
                  <a:pt x="837" y="947"/>
                </a:cubicBezTo>
                <a:cubicBezTo>
                  <a:pt x="843" y="957"/>
                  <a:pt x="851" y="966"/>
                  <a:pt x="859" y="974"/>
                </a:cubicBezTo>
                <a:cubicBezTo>
                  <a:pt x="859" y="983"/>
                  <a:pt x="859" y="992"/>
                  <a:pt x="858" y="1001"/>
                </a:cubicBezTo>
                <a:close/>
                <a:moveTo>
                  <a:pt x="837" y="978"/>
                </a:moveTo>
                <a:cubicBezTo>
                  <a:pt x="843" y="986"/>
                  <a:pt x="851" y="994"/>
                  <a:pt x="858" y="1001"/>
                </a:cubicBezTo>
                <a:cubicBezTo>
                  <a:pt x="858" y="1010"/>
                  <a:pt x="858" y="1018"/>
                  <a:pt x="858" y="1027"/>
                </a:cubicBezTo>
                <a:cubicBezTo>
                  <a:pt x="850" y="1020"/>
                  <a:pt x="843" y="1013"/>
                  <a:pt x="837" y="1006"/>
                </a:cubicBezTo>
                <a:cubicBezTo>
                  <a:pt x="837" y="997"/>
                  <a:pt x="837" y="987"/>
                  <a:pt x="837" y="978"/>
                </a:cubicBezTo>
                <a:close/>
                <a:moveTo>
                  <a:pt x="858" y="1028"/>
                </a:moveTo>
                <a:cubicBezTo>
                  <a:pt x="865" y="1034"/>
                  <a:pt x="872" y="1040"/>
                  <a:pt x="879" y="1045"/>
                </a:cubicBezTo>
                <a:cubicBezTo>
                  <a:pt x="878" y="1053"/>
                  <a:pt x="878" y="1061"/>
                  <a:pt x="877" y="1069"/>
                </a:cubicBezTo>
                <a:cubicBezTo>
                  <a:pt x="870" y="1064"/>
                  <a:pt x="864" y="1059"/>
                  <a:pt x="857" y="1054"/>
                </a:cubicBezTo>
                <a:cubicBezTo>
                  <a:pt x="858" y="1045"/>
                  <a:pt x="858" y="1036"/>
                  <a:pt x="858" y="1028"/>
                </a:cubicBezTo>
                <a:close/>
                <a:moveTo>
                  <a:pt x="878" y="1070"/>
                </a:moveTo>
                <a:cubicBezTo>
                  <a:pt x="885" y="1076"/>
                  <a:pt x="892" y="1081"/>
                  <a:pt x="900" y="1086"/>
                </a:cubicBezTo>
                <a:cubicBezTo>
                  <a:pt x="899" y="1093"/>
                  <a:pt x="899" y="1101"/>
                  <a:pt x="898" y="1109"/>
                </a:cubicBezTo>
                <a:cubicBezTo>
                  <a:pt x="891" y="1104"/>
                  <a:pt x="884" y="1099"/>
                  <a:pt x="877" y="1094"/>
                </a:cubicBezTo>
                <a:cubicBezTo>
                  <a:pt x="877" y="1086"/>
                  <a:pt x="877" y="1078"/>
                  <a:pt x="878" y="1070"/>
                </a:cubicBezTo>
                <a:close/>
                <a:moveTo>
                  <a:pt x="900" y="1086"/>
                </a:moveTo>
                <a:cubicBezTo>
                  <a:pt x="906" y="1090"/>
                  <a:pt x="913" y="1093"/>
                  <a:pt x="919" y="1097"/>
                </a:cubicBezTo>
                <a:cubicBezTo>
                  <a:pt x="918" y="1105"/>
                  <a:pt x="918" y="1112"/>
                  <a:pt x="917" y="1120"/>
                </a:cubicBezTo>
                <a:cubicBezTo>
                  <a:pt x="911" y="1117"/>
                  <a:pt x="905" y="1113"/>
                  <a:pt x="899" y="1109"/>
                </a:cubicBezTo>
                <a:cubicBezTo>
                  <a:pt x="899" y="1101"/>
                  <a:pt x="900" y="1094"/>
                  <a:pt x="900" y="1086"/>
                </a:cubicBezTo>
                <a:close/>
                <a:moveTo>
                  <a:pt x="920" y="1097"/>
                </a:moveTo>
                <a:cubicBezTo>
                  <a:pt x="925" y="1101"/>
                  <a:pt x="932" y="1104"/>
                  <a:pt x="938" y="1107"/>
                </a:cubicBezTo>
                <a:cubicBezTo>
                  <a:pt x="937" y="1115"/>
                  <a:pt x="936" y="1122"/>
                  <a:pt x="935" y="1130"/>
                </a:cubicBezTo>
                <a:cubicBezTo>
                  <a:pt x="929" y="1127"/>
                  <a:pt x="923" y="1124"/>
                  <a:pt x="917" y="1120"/>
                </a:cubicBezTo>
                <a:cubicBezTo>
                  <a:pt x="918" y="1113"/>
                  <a:pt x="919" y="1105"/>
                  <a:pt x="920" y="1097"/>
                </a:cubicBezTo>
                <a:close/>
                <a:moveTo>
                  <a:pt x="938" y="1107"/>
                </a:moveTo>
                <a:cubicBezTo>
                  <a:pt x="944" y="1111"/>
                  <a:pt x="950" y="1114"/>
                  <a:pt x="956" y="1116"/>
                </a:cubicBezTo>
                <a:cubicBezTo>
                  <a:pt x="955" y="1124"/>
                  <a:pt x="954" y="1131"/>
                  <a:pt x="953" y="1139"/>
                </a:cubicBezTo>
                <a:cubicBezTo>
                  <a:pt x="947" y="1136"/>
                  <a:pt x="941" y="1133"/>
                  <a:pt x="935" y="1130"/>
                </a:cubicBezTo>
                <a:cubicBezTo>
                  <a:pt x="936" y="1123"/>
                  <a:pt x="937" y="1115"/>
                  <a:pt x="938" y="1107"/>
                </a:cubicBezTo>
                <a:close/>
                <a:moveTo>
                  <a:pt x="957" y="1117"/>
                </a:moveTo>
                <a:cubicBezTo>
                  <a:pt x="962" y="1119"/>
                  <a:pt x="967" y="1122"/>
                  <a:pt x="973" y="1124"/>
                </a:cubicBezTo>
                <a:cubicBezTo>
                  <a:pt x="972" y="1132"/>
                  <a:pt x="971" y="1139"/>
                  <a:pt x="969" y="1146"/>
                </a:cubicBezTo>
                <a:cubicBezTo>
                  <a:pt x="964" y="1144"/>
                  <a:pt x="959" y="1142"/>
                  <a:pt x="953" y="1139"/>
                </a:cubicBezTo>
                <a:cubicBezTo>
                  <a:pt x="954" y="1132"/>
                  <a:pt x="955" y="1124"/>
                  <a:pt x="957" y="1117"/>
                </a:cubicBezTo>
                <a:close/>
                <a:moveTo>
                  <a:pt x="957" y="1116"/>
                </a:moveTo>
                <a:cubicBezTo>
                  <a:pt x="958" y="1109"/>
                  <a:pt x="959" y="1101"/>
                  <a:pt x="960" y="1094"/>
                </a:cubicBezTo>
                <a:cubicBezTo>
                  <a:pt x="965" y="1096"/>
                  <a:pt x="971" y="1099"/>
                  <a:pt x="977" y="1101"/>
                </a:cubicBezTo>
                <a:cubicBezTo>
                  <a:pt x="975" y="1109"/>
                  <a:pt x="974" y="1116"/>
                  <a:pt x="973" y="1124"/>
                </a:cubicBezTo>
                <a:cubicBezTo>
                  <a:pt x="967" y="1121"/>
                  <a:pt x="962" y="1119"/>
                  <a:pt x="957" y="1116"/>
                </a:cubicBezTo>
                <a:close/>
                <a:moveTo>
                  <a:pt x="977" y="1101"/>
                </a:moveTo>
                <a:cubicBezTo>
                  <a:pt x="983" y="1104"/>
                  <a:pt x="988" y="1106"/>
                  <a:pt x="994" y="1108"/>
                </a:cubicBezTo>
                <a:cubicBezTo>
                  <a:pt x="993" y="1116"/>
                  <a:pt x="991" y="1123"/>
                  <a:pt x="990" y="1131"/>
                </a:cubicBezTo>
                <a:cubicBezTo>
                  <a:pt x="984" y="1129"/>
                  <a:pt x="979" y="1126"/>
                  <a:pt x="974" y="1124"/>
                </a:cubicBezTo>
                <a:cubicBezTo>
                  <a:pt x="975" y="1116"/>
                  <a:pt x="976" y="1109"/>
                  <a:pt x="977" y="1101"/>
                </a:cubicBezTo>
                <a:close/>
                <a:moveTo>
                  <a:pt x="977" y="1101"/>
                </a:moveTo>
                <a:cubicBezTo>
                  <a:pt x="978" y="1094"/>
                  <a:pt x="979" y="1086"/>
                  <a:pt x="980" y="1079"/>
                </a:cubicBezTo>
                <a:cubicBezTo>
                  <a:pt x="986" y="1082"/>
                  <a:pt x="992" y="1084"/>
                  <a:pt x="998" y="1086"/>
                </a:cubicBezTo>
                <a:cubicBezTo>
                  <a:pt x="997" y="1093"/>
                  <a:pt x="995" y="1101"/>
                  <a:pt x="994" y="1108"/>
                </a:cubicBezTo>
                <a:cubicBezTo>
                  <a:pt x="988" y="1106"/>
                  <a:pt x="983" y="1103"/>
                  <a:pt x="977" y="1101"/>
                </a:cubicBezTo>
                <a:close/>
                <a:moveTo>
                  <a:pt x="998" y="1086"/>
                </a:moveTo>
                <a:cubicBezTo>
                  <a:pt x="1003" y="1088"/>
                  <a:pt x="1008" y="1090"/>
                  <a:pt x="1013" y="1092"/>
                </a:cubicBezTo>
                <a:cubicBezTo>
                  <a:pt x="1011" y="1099"/>
                  <a:pt x="1010" y="1106"/>
                  <a:pt x="1008" y="1113"/>
                </a:cubicBezTo>
                <a:cubicBezTo>
                  <a:pt x="1004" y="1112"/>
                  <a:pt x="999" y="1110"/>
                  <a:pt x="995" y="1108"/>
                </a:cubicBezTo>
                <a:cubicBezTo>
                  <a:pt x="996" y="1101"/>
                  <a:pt x="997" y="1094"/>
                  <a:pt x="998" y="1086"/>
                </a:cubicBezTo>
                <a:close/>
                <a:moveTo>
                  <a:pt x="1013" y="1092"/>
                </a:moveTo>
                <a:cubicBezTo>
                  <a:pt x="1018" y="1094"/>
                  <a:pt x="1023" y="1095"/>
                  <a:pt x="1028" y="1097"/>
                </a:cubicBezTo>
                <a:cubicBezTo>
                  <a:pt x="1027" y="1104"/>
                  <a:pt x="1025" y="1111"/>
                  <a:pt x="1024" y="1118"/>
                </a:cubicBezTo>
                <a:cubicBezTo>
                  <a:pt x="1024" y="1119"/>
                  <a:pt x="1024" y="1119"/>
                  <a:pt x="1024" y="1119"/>
                </a:cubicBezTo>
                <a:cubicBezTo>
                  <a:pt x="1019" y="1117"/>
                  <a:pt x="1014" y="1115"/>
                  <a:pt x="1009" y="1114"/>
                </a:cubicBezTo>
                <a:cubicBezTo>
                  <a:pt x="1010" y="1106"/>
                  <a:pt x="1012" y="1099"/>
                  <a:pt x="1013" y="1092"/>
                </a:cubicBezTo>
                <a:close/>
                <a:moveTo>
                  <a:pt x="1013" y="1091"/>
                </a:moveTo>
                <a:cubicBezTo>
                  <a:pt x="1015" y="1084"/>
                  <a:pt x="1016" y="1076"/>
                  <a:pt x="1017" y="1069"/>
                </a:cubicBezTo>
                <a:cubicBezTo>
                  <a:pt x="1023" y="1071"/>
                  <a:pt x="1028" y="1073"/>
                  <a:pt x="1033" y="1074"/>
                </a:cubicBezTo>
                <a:cubicBezTo>
                  <a:pt x="1032" y="1082"/>
                  <a:pt x="1030" y="1089"/>
                  <a:pt x="1029" y="1097"/>
                </a:cubicBezTo>
                <a:cubicBezTo>
                  <a:pt x="1023" y="1095"/>
                  <a:pt x="1018" y="1093"/>
                  <a:pt x="1013" y="1091"/>
                </a:cubicBezTo>
                <a:close/>
                <a:moveTo>
                  <a:pt x="1018" y="1069"/>
                </a:moveTo>
                <a:cubicBezTo>
                  <a:pt x="1019" y="1062"/>
                  <a:pt x="1020" y="1056"/>
                  <a:pt x="1021" y="1049"/>
                </a:cubicBezTo>
                <a:cubicBezTo>
                  <a:pt x="1027" y="1051"/>
                  <a:pt x="1032" y="1053"/>
                  <a:pt x="1038" y="1055"/>
                </a:cubicBezTo>
                <a:cubicBezTo>
                  <a:pt x="1036" y="1061"/>
                  <a:pt x="1035" y="1068"/>
                  <a:pt x="1034" y="1074"/>
                </a:cubicBezTo>
                <a:cubicBezTo>
                  <a:pt x="1028" y="1072"/>
                  <a:pt x="1023" y="1070"/>
                  <a:pt x="1018" y="1069"/>
                </a:cubicBezTo>
                <a:close/>
                <a:moveTo>
                  <a:pt x="1021" y="1049"/>
                </a:moveTo>
                <a:cubicBezTo>
                  <a:pt x="1023" y="1041"/>
                  <a:pt x="1024" y="1033"/>
                  <a:pt x="1026" y="1026"/>
                </a:cubicBezTo>
                <a:cubicBezTo>
                  <a:pt x="1026" y="1026"/>
                  <a:pt x="1026" y="1026"/>
                  <a:pt x="1026" y="1026"/>
                </a:cubicBezTo>
                <a:cubicBezTo>
                  <a:pt x="1031" y="1028"/>
                  <a:pt x="1037" y="1029"/>
                  <a:pt x="1043" y="1031"/>
                </a:cubicBezTo>
                <a:cubicBezTo>
                  <a:pt x="1041" y="1039"/>
                  <a:pt x="1039" y="1046"/>
                  <a:pt x="1038" y="1054"/>
                </a:cubicBezTo>
                <a:cubicBezTo>
                  <a:pt x="1032" y="1052"/>
                  <a:pt x="1027" y="1051"/>
                  <a:pt x="1021" y="1049"/>
                </a:cubicBezTo>
                <a:close/>
                <a:moveTo>
                  <a:pt x="1043" y="1031"/>
                </a:moveTo>
                <a:cubicBezTo>
                  <a:pt x="1048" y="1033"/>
                  <a:pt x="1054" y="1034"/>
                  <a:pt x="1059" y="1036"/>
                </a:cubicBezTo>
                <a:cubicBezTo>
                  <a:pt x="1058" y="1044"/>
                  <a:pt x="1056" y="1051"/>
                  <a:pt x="1054" y="1059"/>
                </a:cubicBezTo>
                <a:cubicBezTo>
                  <a:pt x="1049" y="1058"/>
                  <a:pt x="1043" y="1056"/>
                  <a:pt x="1038" y="1054"/>
                </a:cubicBezTo>
                <a:cubicBezTo>
                  <a:pt x="1040" y="1047"/>
                  <a:pt x="1042" y="1039"/>
                  <a:pt x="1043" y="1031"/>
                </a:cubicBezTo>
                <a:close/>
                <a:moveTo>
                  <a:pt x="1043" y="1031"/>
                </a:moveTo>
                <a:cubicBezTo>
                  <a:pt x="1045" y="1023"/>
                  <a:pt x="1046" y="1016"/>
                  <a:pt x="1048" y="1008"/>
                </a:cubicBezTo>
                <a:cubicBezTo>
                  <a:pt x="1053" y="1010"/>
                  <a:pt x="1059" y="1011"/>
                  <a:pt x="1065" y="1013"/>
                </a:cubicBezTo>
                <a:cubicBezTo>
                  <a:pt x="1063" y="1020"/>
                  <a:pt x="1061" y="1028"/>
                  <a:pt x="1059" y="1035"/>
                </a:cubicBezTo>
                <a:cubicBezTo>
                  <a:pt x="1054" y="1034"/>
                  <a:pt x="1049" y="1032"/>
                  <a:pt x="1043" y="1031"/>
                </a:cubicBezTo>
                <a:close/>
                <a:moveTo>
                  <a:pt x="1047" y="1008"/>
                </a:moveTo>
                <a:cubicBezTo>
                  <a:pt x="1041" y="1006"/>
                  <a:pt x="1035" y="1004"/>
                  <a:pt x="1030" y="1002"/>
                </a:cubicBezTo>
                <a:cubicBezTo>
                  <a:pt x="1031" y="994"/>
                  <a:pt x="1032" y="987"/>
                  <a:pt x="1034" y="979"/>
                </a:cubicBezTo>
                <a:cubicBezTo>
                  <a:pt x="1040" y="981"/>
                  <a:pt x="1046" y="983"/>
                  <a:pt x="1052" y="984"/>
                </a:cubicBezTo>
                <a:cubicBezTo>
                  <a:pt x="1050" y="992"/>
                  <a:pt x="1049" y="1000"/>
                  <a:pt x="1047" y="1008"/>
                </a:cubicBezTo>
                <a:close/>
                <a:moveTo>
                  <a:pt x="1033" y="978"/>
                </a:moveTo>
                <a:cubicBezTo>
                  <a:pt x="1028" y="977"/>
                  <a:pt x="1022" y="975"/>
                  <a:pt x="1016" y="973"/>
                </a:cubicBezTo>
                <a:cubicBezTo>
                  <a:pt x="1017" y="965"/>
                  <a:pt x="1019" y="958"/>
                  <a:pt x="1020" y="950"/>
                </a:cubicBezTo>
                <a:cubicBezTo>
                  <a:pt x="1025" y="952"/>
                  <a:pt x="1031" y="954"/>
                  <a:pt x="1037" y="956"/>
                </a:cubicBezTo>
                <a:cubicBezTo>
                  <a:pt x="1036" y="963"/>
                  <a:pt x="1035" y="971"/>
                  <a:pt x="1033" y="978"/>
                </a:cubicBezTo>
                <a:close/>
                <a:moveTo>
                  <a:pt x="1019" y="950"/>
                </a:moveTo>
                <a:cubicBezTo>
                  <a:pt x="1012" y="947"/>
                  <a:pt x="1005" y="944"/>
                  <a:pt x="999" y="942"/>
                </a:cubicBezTo>
                <a:cubicBezTo>
                  <a:pt x="1000" y="934"/>
                  <a:pt x="1000" y="927"/>
                  <a:pt x="1001" y="919"/>
                </a:cubicBezTo>
                <a:cubicBezTo>
                  <a:pt x="1008" y="922"/>
                  <a:pt x="1015" y="924"/>
                  <a:pt x="1022" y="927"/>
                </a:cubicBezTo>
                <a:cubicBezTo>
                  <a:pt x="1021" y="934"/>
                  <a:pt x="1020" y="942"/>
                  <a:pt x="1019" y="950"/>
                </a:cubicBezTo>
                <a:close/>
                <a:moveTo>
                  <a:pt x="1001" y="918"/>
                </a:moveTo>
                <a:cubicBezTo>
                  <a:pt x="994" y="915"/>
                  <a:pt x="986" y="912"/>
                  <a:pt x="980" y="909"/>
                </a:cubicBezTo>
                <a:cubicBezTo>
                  <a:pt x="980" y="901"/>
                  <a:pt x="981" y="893"/>
                  <a:pt x="982" y="886"/>
                </a:cubicBezTo>
                <a:cubicBezTo>
                  <a:pt x="988" y="889"/>
                  <a:pt x="996" y="892"/>
                  <a:pt x="1003" y="895"/>
                </a:cubicBezTo>
                <a:cubicBezTo>
                  <a:pt x="1002" y="903"/>
                  <a:pt x="1001" y="911"/>
                  <a:pt x="1001" y="918"/>
                </a:cubicBezTo>
                <a:close/>
                <a:moveTo>
                  <a:pt x="981" y="885"/>
                </a:moveTo>
                <a:cubicBezTo>
                  <a:pt x="973" y="881"/>
                  <a:pt x="965" y="877"/>
                  <a:pt x="958" y="872"/>
                </a:cubicBezTo>
                <a:cubicBezTo>
                  <a:pt x="961" y="801"/>
                  <a:pt x="959" y="745"/>
                  <a:pt x="952" y="701"/>
                </a:cubicBezTo>
                <a:cubicBezTo>
                  <a:pt x="961" y="696"/>
                  <a:pt x="969" y="690"/>
                  <a:pt x="977" y="685"/>
                </a:cubicBezTo>
                <a:cubicBezTo>
                  <a:pt x="985" y="735"/>
                  <a:pt x="987" y="800"/>
                  <a:pt x="981" y="885"/>
                </a:cubicBezTo>
                <a:close/>
                <a:moveTo>
                  <a:pt x="977" y="683"/>
                </a:moveTo>
                <a:cubicBezTo>
                  <a:pt x="982" y="680"/>
                  <a:pt x="987" y="677"/>
                  <a:pt x="992" y="674"/>
                </a:cubicBezTo>
                <a:cubicBezTo>
                  <a:pt x="987" y="677"/>
                  <a:pt x="982" y="681"/>
                  <a:pt x="977" y="685"/>
                </a:cubicBezTo>
                <a:cubicBezTo>
                  <a:pt x="977" y="684"/>
                  <a:pt x="977" y="683"/>
                  <a:pt x="977" y="683"/>
                </a:cubicBezTo>
                <a:close/>
                <a:moveTo>
                  <a:pt x="977" y="682"/>
                </a:moveTo>
                <a:cubicBezTo>
                  <a:pt x="976" y="681"/>
                  <a:pt x="976" y="680"/>
                  <a:pt x="976" y="679"/>
                </a:cubicBezTo>
                <a:cubicBezTo>
                  <a:pt x="979" y="677"/>
                  <a:pt x="981" y="675"/>
                  <a:pt x="984" y="672"/>
                </a:cubicBezTo>
                <a:cubicBezTo>
                  <a:pt x="989" y="669"/>
                  <a:pt x="995" y="667"/>
                  <a:pt x="1000" y="664"/>
                </a:cubicBezTo>
                <a:cubicBezTo>
                  <a:pt x="1001" y="665"/>
                  <a:pt x="1001" y="666"/>
                  <a:pt x="1001" y="667"/>
                </a:cubicBezTo>
                <a:cubicBezTo>
                  <a:pt x="999" y="668"/>
                  <a:pt x="998" y="669"/>
                  <a:pt x="996" y="671"/>
                </a:cubicBezTo>
                <a:cubicBezTo>
                  <a:pt x="990" y="675"/>
                  <a:pt x="983" y="678"/>
                  <a:pt x="977" y="682"/>
                </a:cubicBezTo>
                <a:close/>
                <a:moveTo>
                  <a:pt x="1001" y="663"/>
                </a:moveTo>
                <a:cubicBezTo>
                  <a:pt x="1005" y="661"/>
                  <a:pt x="1008" y="659"/>
                  <a:pt x="1012" y="657"/>
                </a:cubicBezTo>
                <a:cubicBezTo>
                  <a:pt x="1008" y="660"/>
                  <a:pt x="1005" y="663"/>
                  <a:pt x="1001" y="666"/>
                </a:cubicBezTo>
                <a:cubicBezTo>
                  <a:pt x="1001" y="665"/>
                  <a:pt x="1001" y="664"/>
                  <a:pt x="1001" y="663"/>
                </a:cubicBezTo>
                <a:close/>
                <a:moveTo>
                  <a:pt x="1001" y="663"/>
                </a:moveTo>
                <a:cubicBezTo>
                  <a:pt x="1000" y="661"/>
                  <a:pt x="1000" y="659"/>
                  <a:pt x="999" y="657"/>
                </a:cubicBezTo>
                <a:cubicBezTo>
                  <a:pt x="1009" y="652"/>
                  <a:pt x="1017" y="648"/>
                  <a:pt x="1025" y="644"/>
                </a:cubicBezTo>
                <a:cubicBezTo>
                  <a:pt x="1025" y="644"/>
                  <a:pt x="1025" y="644"/>
                  <a:pt x="1025" y="644"/>
                </a:cubicBezTo>
                <a:cubicBezTo>
                  <a:pt x="1021" y="648"/>
                  <a:pt x="1017" y="652"/>
                  <a:pt x="1013" y="656"/>
                </a:cubicBezTo>
                <a:cubicBezTo>
                  <a:pt x="1009" y="658"/>
                  <a:pt x="1005" y="661"/>
                  <a:pt x="1001" y="663"/>
                </a:cubicBezTo>
                <a:close/>
                <a:moveTo>
                  <a:pt x="999" y="656"/>
                </a:moveTo>
                <a:cubicBezTo>
                  <a:pt x="999" y="656"/>
                  <a:pt x="999" y="656"/>
                  <a:pt x="999" y="656"/>
                </a:cubicBezTo>
                <a:cubicBezTo>
                  <a:pt x="1003" y="651"/>
                  <a:pt x="1007" y="646"/>
                  <a:pt x="1010" y="641"/>
                </a:cubicBezTo>
                <a:cubicBezTo>
                  <a:pt x="1015" y="640"/>
                  <a:pt x="1019" y="638"/>
                  <a:pt x="1023" y="636"/>
                </a:cubicBezTo>
                <a:cubicBezTo>
                  <a:pt x="1024" y="639"/>
                  <a:pt x="1024" y="641"/>
                  <a:pt x="1025" y="644"/>
                </a:cubicBezTo>
                <a:cubicBezTo>
                  <a:pt x="1017" y="648"/>
                  <a:pt x="1009" y="652"/>
                  <a:pt x="999" y="656"/>
                </a:cubicBezTo>
                <a:close/>
                <a:moveTo>
                  <a:pt x="1021" y="626"/>
                </a:moveTo>
                <a:cubicBezTo>
                  <a:pt x="1029" y="623"/>
                  <a:pt x="1037" y="619"/>
                  <a:pt x="1044" y="616"/>
                </a:cubicBezTo>
                <a:cubicBezTo>
                  <a:pt x="1044" y="617"/>
                  <a:pt x="1045" y="618"/>
                  <a:pt x="1045" y="618"/>
                </a:cubicBezTo>
                <a:cubicBezTo>
                  <a:pt x="1043" y="622"/>
                  <a:pt x="1040" y="625"/>
                  <a:pt x="1038" y="629"/>
                </a:cubicBezTo>
                <a:cubicBezTo>
                  <a:pt x="1033" y="631"/>
                  <a:pt x="1028" y="633"/>
                  <a:pt x="1023" y="635"/>
                </a:cubicBezTo>
                <a:cubicBezTo>
                  <a:pt x="1022" y="632"/>
                  <a:pt x="1022" y="629"/>
                  <a:pt x="1021" y="626"/>
                </a:cubicBezTo>
                <a:close/>
                <a:moveTo>
                  <a:pt x="1021" y="626"/>
                </a:moveTo>
                <a:cubicBezTo>
                  <a:pt x="1020" y="625"/>
                  <a:pt x="1020" y="625"/>
                  <a:pt x="1020" y="624"/>
                </a:cubicBezTo>
                <a:cubicBezTo>
                  <a:pt x="1022" y="621"/>
                  <a:pt x="1024" y="617"/>
                  <a:pt x="1025" y="613"/>
                </a:cubicBezTo>
                <a:cubicBezTo>
                  <a:pt x="1030" y="611"/>
                  <a:pt x="1036" y="609"/>
                  <a:pt x="1041" y="607"/>
                </a:cubicBezTo>
                <a:cubicBezTo>
                  <a:pt x="1042" y="610"/>
                  <a:pt x="1043" y="613"/>
                  <a:pt x="1044" y="616"/>
                </a:cubicBezTo>
                <a:cubicBezTo>
                  <a:pt x="1037" y="619"/>
                  <a:pt x="1029" y="622"/>
                  <a:pt x="1021" y="626"/>
                </a:cubicBezTo>
                <a:close/>
                <a:moveTo>
                  <a:pt x="1038" y="596"/>
                </a:moveTo>
                <a:cubicBezTo>
                  <a:pt x="1044" y="593"/>
                  <a:pt x="1051" y="591"/>
                  <a:pt x="1058" y="588"/>
                </a:cubicBezTo>
                <a:cubicBezTo>
                  <a:pt x="1057" y="592"/>
                  <a:pt x="1055" y="597"/>
                  <a:pt x="1053" y="601"/>
                </a:cubicBezTo>
                <a:cubicBezTo>
                  <a:pt x="1050" y="603"/>
                  <a:pt x="1046" y="604"/>
                  <a:pt x="1041" y="606"/>
                </a:cubicBezTo>
                <a:cubicBezTo>
                  <a:pt x="1040" y="602"/>
                  <a:pt x="1039" y="599"/>
                  <a:pt x="1038" y="596"/>
                </a:cubicBezTo>
                <a:close/>
                <a:moveTo>
                  <a:pt x="1037" y="595"/>
                </a:moveTo>
                <a:cubicBezTo>
                  <a:pt x="1037" y="595"/>
                  <a:pt x="1037" y="595"/>
                  <a:pt x="1037" y="595"/>
                </a:cubicBezTo>
                <a:cubicBezTo>
                  <a:pt x="1036" y="592"/>
                  <a:pt x="1034" y="588"/>
                  <a:pt x="1033" y="585"/>
                </a:cubicBezTo>
                <a:cubicBezTo>
                  <a:pt x="1041" y="582"/>
                  <a:pt x="1049" y="579"/>
                  <a:pt x="1057" y="576"/>
                </a:cubicBezTo>
                <a:cubicBezTo>
                  <a:pt x="1059" y="575"/>
                  <a:pt x="1059" y="575"/>
                  <a:pt x="1059" y="575"/>
                </a:cubicBezTo>
                <a:cubicBezTo>
                  <a:pt x="1059" y="576"/>
                  <a:pt x="1060" y="578"/>
                  <a:pt x="1060" y="579"/>
                </a:cubicBezTo>
                <a:cubicBezTo>
                  <a:pt x="1060" y="582"/>
                  <a:pt x="1059" y="584"/>
                  <a:pt x="1058" y="587"/>
                </a:cubicBezTo>
                <a:cubicBezTo>
                  <a:pt x="1051" y="590"/>
                  <a:pt x="1044" y="593"/>
                  <a:pt x="1037" y="595"/>
                </a:cubicBezTo>
                <a:close/>
                <a:moveTo>
                  <a:pt x="1061" y="579"/>
                </a:moveTo>
                <a:cubicBezTo>
                  <a:pt x="1062" y="581"/>
                  <a:pt x="1062" y="583"/>
                  <a:pt x="1063" y="585"/>
                </a:cubicBezTo>
                <a:cubicBezTo>
                  <a:pt x="1062" y="586"/>
                  <a:pt x="1060" y="587"/>
                  <a:pt x="1059" y="587"/>
                </a:cubicBezTo>
                <a:cubicBezTo>
                  <a:pt x="1060" y="585"/>
                  <a:pt x="1060" y="582"/>
                  <a:pt x="1061" y="579"/>
                </a:cubicBezTo>
                <a:close/>
                <a:moveTo>
                  <a:pt x="1061" y="578"/>
                </a:moveTo>
                <a:cubicBezTo>
                  <a:pt x="1060" y="577"/>
                  <a:pt x="1060" y="576"/>
                  <a:pt x="1059" y="575"/>
                </a:cubicBezTo>
                <a:cubicBezTo>
                  <a:pt x="1061" y="575"/>
                  <a:pt x="1061" y="575"/>
                  <a:pt x="1061" y="575"/>
                </a:cubicBezTo>
                <a:cubicBezTo>
                  <a:pt x="1061" y="576"/>
                  <a:pt x="1061" y="577"/>
                  <a:pt x="1061" y="578"/>
                </a:cubicBezTo>
                <a:close/>
                <a:moveTo>
                  <a:pt x="1059" y="575"/>
                </a:moveTo>
                <a:cubicBezTo>
                  <a:pt x="1057" y="571"/>
                  <a:pt x="1056" y="568"/>
                  <a:pt x="1054" y="564"/>
                </a:cubicBezTo>
                <a:cubicBezTo>
                  <a:pt x="1057" y="563"/>
                  <a:pt x="1059" y="562"/>
                  <a:pt x="1062" y="561"/>
                </a:cubicBezTo>
                <a:cubicBezTo>
                  <a:pt x="1062" y="566"/>
                  <a:pt x="1062" y="570"/>
                  <a:pt x="1061" y="574"/>
                </a:cubicBezTo>
                <a:lnTo>
                  <a:pt x="1059" y="575"/>
                </a:lnTo>
                <a:close/>
                <a:moveTo>
                  <a:pt x="1053" y="564"/>
                </a:moveTo>
                <a:cubicBezTo>
                  <a:pt x="1051" y="560"/>
                  <a:pt x="1049" y="557"/>
                  <a:pt x="1046" y="553"/>
                </a:cubicBezTo>
                <a:cubicBezTo>
                  <a:pt x="1051" y="551"/>
                  <a:pt x="1057" y="549"/>
                  <a:pt x="1062" y="547"/>
                </a:cubicBezTo>
                <a:cubicBezTo>
                  <a:pt x="1063" y="552"/>
                  <a:pt x="1063" y="556"/>
                  <a:pt x="1062" y="561"/>
                </a:cubicBezTo>
                <a:cubicBezTo>
                  <a:pt x="1059" y="562"/>
                  <a:pt x="1056" y="563"/>
                  <a:pt x="1053" y="564"/>
                </a:cubicBezTo>
                <a:close/>
                <a:moveTo>
                  <a:pt x="1062" y="547"/>
                </a:moveTo>
                <a:cubicBezTo>
                  <a:pt x="1056" y="549"/>
                  <a:pt x="1051" y="551"/>
                  <a:pt x="1046" y="553"/>
                </a:cubicBezTo>
                <a:cubicBezTo>
                  <a:pt x="1043" y="549"/>
                  <a:pt x="1041" y="546"/>
                  <a:pt x="1038" y="543"/>
                </a:cubicBezTo>
                <a:cubicBezTo>
                  <a:pt x="1045" y="540"/>
                  <a:pt x="1053" y="537"/>
                  <a:pt x="1061" y="535"/>
                </a:cubicBezTo>
                <a:cubicBezTo>
                  <a:pt x="1061" y="539"/>
                  <a:pt x="1062" y="543"/>
                  <a:pt x="1062" y="547"/>
                </a:cubicBezTo>
                <a:close/>
                <a:moveTo>
                  <a:pt x="1046" y="553"/>
                </a:moveTo>
                <a:cubicBezTo>
                  <a:pt x="1041" y="554"/>
                  <a:pt x="1037" y="556"/>
                  <a:pt x="1033" y="558"/>
                </a:cubicBezTo>
                <a:cubicBezTo>
                  <a:pt x="1032" y="555"/>
                  <a:pt x="1032" y="553"/>
                  <a:pt x="1032" y="551"/>
                </a:cubicBezTo>
                <a:cubicBezTo>
                  <a:pt x="1032" y="551"/>
                  <a:pt x="1032" y="551"/>
                  <a:pt x="1032" y="551"/>
                </a:cubicBezTo>
                <a:cubicBezTo>
                  <a:pt x="1031" y="549"/>
                  <a:pt x="1030" y="548"/>
                  <a:pt x="1029" y="546"/>
                </a:cubicBezTo>
                <a:cubicBezTo>
                  <a:pt x="1032" y="545"/>
                  <a:pt x="1035" y="544"/>
                  <a:pt x="1037" y="543"/>
                </a:cubicBezTo>
                <a:cubicBezTo>
                  <a:pt x="1040" y="546"/>
                  <a:pt x="1043" y="549"/>
                  <a:pt x="1046" y="553"/>
                </a:cubicBezTo>
                <a:close/>
                <a:moveTo>
                  <a:pt x="1028" y="546"/>
                </a:moveTo>
                <a:cubicBezTo>
                  <a:pt x="1026" y="542"/>
                  <a:pt x="1024" y="538"/>
                  <a:pt x="1022" y="535"/>
                </a:cubicBezTo>
                <a:cubicBezTo>
                  <a:pt x="1023" y="534"/>
                  <a:pt x="1025" y="533"/>
                  <a:pt x="1027" y="533"/>
                </a:cubicBezTo>
                <a:cubicBezTo>
                  <a:pt x="1030" y="536"/>
                  <a:pt x="1034" y="539"/>
                  <a:pt x="1037" y="543"/>
                </a:cubicBezTo>
                <a:cubicBezTo>
                  <a:pt x="1034" y="544"/>
                  <a:pt x="1031" y="545"/>
                  <a:pt x="1028" y="546"/>
                </a:cubicBezTo>
                <a:close/>
                <a:moveTo>
                  <a:pt x="1021" y="534"/>
                </a:moveTo>
                <a:cubicBezTo>
                  <a:pt x="1020" y="531"/>
                  <a:pt x="1018" y="528"/>
                  <a:pt x="1016" y="525"/>
                </a:cubicBezTo>
                <a:cubicBezTo>
                  <a:pt x="1020" y="527"/>
                  <a:pt x="1023" y="530"/>
                  <a:pt x="1026" y="532"/>
                </a:cubicBezTo>
                <a:cubicBezTo>
                  <a:pt x="1025" y="533"/>
                  <a:pt x="1023" y="534"/>
                  <a:pt x="1021" y="534"/>
                </a:cubicBezTo>
                <a:close/>
                <a:moveTo>
                  <a:pt x="1021" y="534"/>
                </a:moveTo>
                <a:cubicBezTo>
                  <a:pt x="1014" y="537"/>
                  <a:pt x="1007" y="540"/>
                  <a:pt x="1000" y="543"/>
                </a:cubicBezTo>
                <a:cubicBezTo>
                  <a:pt x="996" y="540"/>
                  <a:pt x="993" y="537"/>
                  <a:pt x="989" y="535"/>
                </a:cubicBezTo>
                <a:cubicBezTo>
                  <a:pt x="997" y="531"/>
                  <a:pt x="1005" y="528"/>
                  <a:pt x="1014" y="524"/>
                </a:cubicBezTo>
                <a:cubicBezTo>
                  <a:pt x="1015" y="524"/>
                  <a:pt x="1015" y="525"/>
                  <a:pt x="1016" y="525"/>
                </a:cubicBezTo>
                <a:cubicBezTo>
                  <a:pt x="1017" y="528"/>
                  <a:pt x="1019" y="531"/>
                  <a:pt x="1021" y="534"/>
                </a:cubicBezTo>
                <a:close/>
                <a:moveTo>
                  <a:pt x="988" y="535"/>
                </a:moveTo>
                <a:cubicBezTo>
                  <a:pt x="986" y="534"/>
                  <a:pt x="984" y="533"/>
                  <a:pt x="982" y="532"/>
                </a:cubicBezTo>
                <a:cubicBezTo>
                  <a:pt x="990" y="528"/>
                  <a:pt x="998" y="524"/>
                  <a:pt x="1007" y="520"/>
                </a:cubicBezTo>
                <a:cubicBezTo>
                  <a:pt x="1009" y="521"/>
                  <a:pt x="1012" y="522"/>
                  <a:pt x="1014" y="524"/>
                </a:cubicBezTo>
                <a:cubicBezTo>
                  <a:pt x="1005" y="527"/>
                  <a:pt x="996" y="531"/>
                  <a:pt x="988" y="535"/>
                </a:cubicBezTo>
                <a:close/>
                <a:moveTo>
                  <a:pt x="988" y="535"/>
                </a:moveTo>
                <a:cubicBezTo>
                  <a:pt x="986" y="536"/>
                  <a:pt x="985" y="536"/>
                  <a:pt x="984" y="537"/>
                </a:cubicBezTo>
                <a:cubicBezTo>
                  <a:pt x="983" y="535"/>
                  <a:pt x="982" y="534"/>
                  <a:pt x="982" y="532"/>
                </a:cubicBezTo>
                <a:cubicBezTo>
                  <a:pt x="982" y="532"/>
                  <a:pt x="982" y="532"/>
                  <a:pt x="982" y="532"/>
                </a:cubicBezTo>
                <a:cubicBezTo>
                  <a:pt x="984" y="533"/>
                  <a:pt x="986" y="534"/>
                  <a:pt x="988" y="535"/>
                </a:cubicBezTo>
                <a:close/>
                <a:moveTo>
                  <a:pt x="989" y="547"/>
                </a:moveTo>
                <a:cubicBezTo>
                  <a:pt x="985" y="549"/>
                  <a:pt x="980" y="551"/>
                  <a:pt x="976" y="553"/>
                </a:cubicBezTo>
                <a:cubicBezTo>
                  <a:pt x="976" y="553"/>
                  <a:pt x="976" y="553"/>
                  <a:pt x="976" y="553"/>
                </a:cubicBezTo>
                <a:cubicBezTo>
                  <a:pt x="972" y="551"/>
                  <a:pt x="969" y="548"/>
                  <a:pt x="965" y="546"/>
                </a:cubicBezTo>
                <a:cubicBezTo>
                  <a:pt x="971" y="543"/>
                  <a:pt x="977" y="540"/>
                  <a:pt x="984" y="537"/>
                </a:cubicBezTo>
                <a:cubicBezTo>
                  <a:pt x="985" y="541"/>
                  <a:pt x="987" y="544"/>
                  <a:pt x="989" y="547"/>
                </a:cubicBezTo>
                <a:close/>
                <a:moveTo>
                  <a:pt x="975" y="554"/>
                </a:moveTo>
                <a:cubicBezTo>
                  <a:pt x="969" y="556"/>
                  <a:pt x="964" y="559"/>
                  <a:pt x="959" y="561"/>
                </a:cubicBezTo>
                <a:cubicBezTo>
                  <a:pt x="957" y="558"/>
                  <a:pt x="955" y="555"/>
                  <a:pt x="954" y="552"/>
                </a:cubicBezTo>
                <a:cubicBezTo>
                  <a:pt x="957" y="551"/>
                  <a:pt x="961" y="549"/>
                  <a:pt x="965" y="547"/>
                </a:cubicBezTo>
                <a:cubicBezTo>
                  <a:pt x="968" y="549"/>
                  <a:pt x="972" y="551"/>
                  <a:pt x="975" y="554"/>
                </a:cubicBezTo>
                <a:close/>
                <a:moveTo>
                  <a:pt x="958" y="562"/>
                </a:moveTo>
                <a:cubicBezTo>
                  <a:pt x="955" y="563"/>
                  <a:pt x="953" y="564"/>
                  <a:pt x="950" y="566"/>
                </a:cubicBezTo>
                <a:cubicBezTo>
                  <a:pt x="947" y="563"/>
                  <a:pt x="944" y="561"/>
                  <a:pt x="941" y="559"/>
                </a:cubicBezTo>
                <a:cubicBezTo>
                  <a:pt x="945" y="557"/>
                  <a:pt x="949" y="555"/>
                  <a:pt x="953" y="553"/>
                </a:cubicBezTo>
                <a:cubicBezTo>
                  <a:pt x="955" y="556"/>
                  <a:pt x="956" y="559"/>
                  <a:pt x="958" y="562"/>
                </a:cubicBezTo>
                <a:close/>
                <a:moveTo>
                  <a:pt x="958" y="562"/>
                </a:moveTo>
                <a:cubicBezTo>
                  <a:pt x="960" y="565"/>
                  <a:pt x="962" y="569"/>
                  <a:pt x="964" y="572"/>
                </a:cubicBezTo>
                <a:cubicBezTo>
                  <a:pt x="962" y="573"/>
                  <a:pt x="961" y="573"/>
                  <a:pt x="960" y="574"/>
                </a:cubicBezTo>
                <a:cubicBezTo>
                  <a:pt x="957" y="571"/>
                  <a:pt x="954" y="568"/>
                  <a:pt x="951" y="566"/>
                </a:cubicBezTo>
                <a:cubicBezTo>
                  <a:pt x="953" y="565"/>
                  <a:pt x="956" y="563"/>
                  <a:pt x="958" y="562"/>
                </a:cubicBezTo>
                <a:close/>
                <a:moveTo>
                  <a:pt x="967" y="583"/>
                </a:moveTo>
                <a:cubicBezTo>
                  <a:pt x="958" y="587"/>
                  <a:pt x="950" y="591"/>
                  <a:pt x="942" y="595"/>
                </a:cubicBezTo>
                <a:cubicBezTo>
                  <a:pt x="939" y="592"/>
                  <a:pt x="937" y="589"/>
                  <a:pt x="935" y="587"/>
                </a:cubicBezTo>
                <a:cubicBezTo>
                  <a:pt x="943" y="583"/>
                  <a:pt x="951" y="579"/>
                  <a:pt x="960" y="575"/>
                </a:cubicBezTo>
                <a:cubicBezTo>
                  <a:pt x="962" y="577"/>
                  <a:pt x="965" y="580"/>
                  <a:pt x="967" y="583"/>
                </a:cubicBezTo>
                <a:close/>
                <a:moveTo>
                  <a:pt x="941" y="595"/>
                </a:moveTo>
                <a:cubicBezTo>
                  <a:pt x="940" y="595"/>
                  <a:pt x="939" y="596"/>
                  <a:pt x="938" y="596"/>
                </a:cubicBezTo>
                <a:cubicBezTo>
                  <a:pt x="937" y="593"/>
                  <a:pt x="935" y="590"/>
                  <a:pt x="933" y="587"/>
                </a:cubicBezTo>
                <a:cubicBezTo>
                  <a:pt x="934" y="587"/>
                  <a:pt x="934" y="587"/>
                  <a:pt x="934" y="587"/>
                </a:cubicBezTo>
                <a:cubicBezTo>
                  <a:pt x="937" y="589"/>
                  <a:pt x="939" y="592"/>
                  <a:pt x="941" y="595"/>
                </a:cubicBezTo>
                <a:close/>
                <a:moveTo>
                  <a:pt x="941" y="603"/>
                </a:moveTo>
                <a:cubicBezTo>
                  <a:pt x="941" y="604"/>
                  <a:pt x="941" y="606"/>
                  <a:pt x="941" y="608"/>
                </a:cubicBezTo>
                <a:cubicBezTo>
                  <a:pt x="935" y="610"/>
                  <a:pt x="929" y="613"/>
                  <a:pt x="923" y="616"/>
                </a:cubicBezTo>
                <a:cubicBezTo>
                  <a:pt x="921" y="613"/>
                  <a:pt x="919" y="610"/>
                  <a:pt x="917" y="607"/>
                </a:cubicBezTo>
                <a:cubicBezTo>
                  <a:pt x="923" y="604"/>
                  <a:pt x="931" y="600"/>
                  <a:pt x="938" y="597"/>
                </a:cubicBezTo>
                <a:cubicBezTo>
                  <a:pt x="939" y="599"/>
                  <a:pt x="940" y="601"/>
                  <a:pt x="941" y="603"/>
                </a:cubicBezTo>
                <a:close/>
                <a:moveTo>
                  <a:pt x="922" y="616"/>
                </a:moveTo>
                <a:cubicBezTo>
                  <a:pt x="919" y="618"/>
                  <a:pt x="915" y="620"/>
                  <a:pt x="912" y="621"/>
                </a:cubicBezTo>
                <a:cubicBezTo>
                  <a:pt x="912" y="621"/>
                  <a:pt x="912" y="620"/>
                  <a:pt x="912" y="620"/>
                </a:cubicBezTo>
                <a:cubicBezTo>
                  <a:pt x="912" y="620"/>
                  <a:pt x="912" y="620"/>
                  <a:pt x="912" y="620"/>
                </a:cubicBezTo>
                <a:cubicBezTo>
                  <a:pt x="912" y="620"/>
                  <a:pt x="912" y="620"/>
                  <a:pt x="912" y="620"/>
                </a:cubicBezTo>
                <a:cubicBezTo>
                  <a:pt x="910" y="617"/>
                  <a:pt x="909" y="615"/>
                  <a:pt x="908" y="612"/>
                </a:cubicBezTo>
                <a:cubicBezTo>
                  <a:pt x="911" y="611"/>
                  <a:pt x="913" y="609"/>
                  <a:pt x="916" y="608"/>
                </a:cubicBezTo>
                <a:cubicBezTo>
                  <a:pt x="918" y="610"/>
                  <a:pt x="920" y="613"/>
                  <a:pt x="922" y="616"/>
                </a:cubicBezTo>
                <a:close/>
                <a:moveTo>
                  <a:pt x="923" y="617"/>
                </a:moveTo>
                <a:cubicBezTo>
                  <a:pt x="925" y="620"/>
                  <a:pt x="926" y="623"/>
                  <a:pt x="928" y="626"/>
                </a:cubicBezTo>
                <a:cubicBezTo>
                  <a:pt x="922" y="628"/>
                  <a:pt x="917" y="631"/>
                  <a:pt x="911" y="634"/>
                </a:cubicBezTo>
                <a:cubicBezTo>
                  <a:pt x="912" y="630"/>
                  <a:pt x="912" y="626"/>
                  <a:pt x="912" y="622"/>
                </a:cubicBezTo>
                <a:cubicBezTo>
                  <a:pt x="915" y="620"/>
                  <a:pt x="919" y="619"/>
                  <a:pt x="923" y="617"/>
                </a:cubicBezTo>
                <a:close/>
                <a:moveTo>
                  <a:pt x="911" y="634"/>
                </a:moveTo>
                <a:cubicBezTo>
                  <a:pt x="908" y="635"/>
                  <a:pt x="905" y="636"/>
                  <a:pt x="903" y="638"/>
                </a:cubicBezTo>
                <a:cubicBezTo>
                  <a:pt x="901" y="635"/>
                  <a:pt x="900" y="632"/>
                  <a:pt x="898" y="629"/>
                </a:cubicBezTo>
                <a:cubicBezTo>
                  <a:pt x="902" y="627"/>
                  <a:pt x="907" y="625"/>
                  <a:pt x="911" y="622"/>
                </a:cubicBezTo>
                <a:cubicBezTo>
                  <a:pt x="911" y="626"/>
                  <a:pt x="911" y="630"/>
                  <a:pt x="911" y="634"/>
                </a:cubicBezTo>
                <a:close/>
                <a:moveTo>
                  <a:pt x="902" y="638"/>
                </a:moveTo>
                <a:cubicBezTo>
                  <a:pt x="895" y="641"/>
                  <a:pt x="888" y="645"/>
                  <a:pt x="881" y="649"/>
                </a:cubicBezTo>
                <a:cubicBezTo>
                  <a:pt x="881" y="645"/>
                  <a:pt x="882" y="642"/>
                  <a:pt x="882" y="638"/>
                </a:cubicBezTo>
                <a:cubicBezTo>
                  <a:pt x="887" y="635"/>
                  <a:pt x="892" y="632"/>
                  <a:pt x="898" y="629"/>
                </a:cubicBezTo>
                <a:cubicBezTo>
                  <a:pt x="899" y="632"/>
                  <a:pt x="901" y="635"/>
                  <a:pt x="902" y="638"/>
                </a:cubicBezTo>
                <a:close/>
                <a:moveTo>
                  <a:pt x="880" y="649"/>
                </a:moveTo>
                <a:cubicBezTo>
                  <a:pt x="879" y="650"/>
                  <a:pt x="879" y="650"/>
                  <a:pt x="878" y="651"/>
                </a:cubicBezTo>
                <a:cubicBezTo>
                  <a:pt x="878" y="650"/>
                  <a:pt x="877" y="650"/>
                  <a:pt x="877" y="650"/>
                </a:cubicBezTo>
                <a:cubicBezTo>
                  <a:pt x="878" y="646"/>
                  <a:pt x="879" y="643"/>
                  <a:pt x="880" y="639"/>
                </a:cubicBezTo>
                <a:cubicBezTo>
                  <a:pt x="881" y="638"/>
                  <a:pt x="881" y="638"/>
                  <a:pt x="881" y="638"/>
                </a:cubicBezTo>
                <a:cubicBezTo>
                  <a:pt x="881" y="642"/>
                  <a:pt x="881" y="646"/>
                  <a:pt x="880" y="649"/>
                </a:cubicBezTo>
                <a:close/>
                <a:moveTo>
                  <a:pt x="880" y="639"/>
                </a:moveTo>
                <a:cubicBezTo>
                  <a:pt x="879" y="639"/>
                  <a:pt x="877" y="640"/>
                  <a:pt x="876" y="641"/>
                </a:cubicBezTo>
                <a:cubicBezTo>
                  <a:pt x="877" y="638"/>
                  <a:pt x="878" y="635"/>
                  <a:pt x="879" y="632"/>
                </a:cubicBezTo>
                <a:cubicBezTo>
                  <a:pt x="880" y="633"/>
                  <a:pt x="880" y="635"/>
                  <a:pt x="881" y="636"/>
                </a:cubicBezTo>
                <a:cubicBezTo>
                  <a:pt x="881" y="637"/>
                  <a:pt x="880" y="638"/>
                  <a:pt x="880" y="639"/>
                </a:cubicBezTo>
                <a:close/>
                <a:moveTo>
                  <a:pt x="880" y="639"/>
                </a:moveTo>
                <a:cubicBezTo>
                  <a:pt x="879" y="643"/>
                  <a:pt x="878" y="646"/>
                  <a:pt x="877" y="649"/>
                </a:cubicBezTo>
                <a:cubicBezTo>
                  <a:pt x="876" y="648"/>
                  <a:pt x="875" y="646"/>
                  <a:pt x="874" y="645"/>
                </a:cubicBezTo>
                <a:cubicBezTo>
                  <a:pt x="874" y="645"/>
                  <a:pt x="874" y="645"/>
                  <a:pt x="874" y="645"/>
                </a:cubicBezTo>
                <a:cubicBezTo>
                  <a:pt x="875" y="644"/>
                  <a:pt x="875" y="643"/>
                  <a:pt x="875" y="642"/>
                </a:cubicBezTo>
                <a:cubicBezTo>
                  <a:pt x="877" y="641"/>
                  <a:pt x="878" y="640"/>
                  <a:pt x="880" y="639"/>
                </a:cubicBezTo>
                <a:close/>
                <a:moveTo>
                  <a:pt x="874" y="644"/>
                </a:moveTo>
                <a:cubicBezTo>
                  <a:pt x="874" y="644"/>
                  <a:pt x="874" y="643"/>
                  <a:pt x="874" y="643"/>
                </a:cubicBezTo>
                <a:cubicBezTo>
                  <a:pt x="874" y="643"/>
                  <a:pt x="874" y="643"/>
                  <a:pt x="875" y="642"/>
                </a:cubicBezTo>
                <a:cubicBezTo>
                  <a:pt x="875" y="643"/>
                  <a:pt x="874" y="643"/>
                  <a:pt x="874" y="644"/>
                </a:cubicBezTo>
                <a:close/>
                <a:moveTo>
                  <a:pt x="874" y="645"/>
                </a:moveTo>
                <a:cubicBezTo>
                  <a:pt x="873" y="648"/>
                  <a:pt x="872" y="651"/>
                  <a:pt x="871" y="654"/>
                </a:cubicBezTo>
                <a:cubicBezTo>
                  <a:pt x="869" y="655"/>
                  <a:pt x="867" y="656"/>
                  <a:pt x="866" y="657"/>
                </a:cubicBezTo>
                <a:cubicBezTo>
                  <a:pt x="867" y="653"/>
                  <a:pt x="868" y="649"/>
                  <a:pt x="870" y="645"/>
                </a:cubicBezTo>
                <a:cubicBezTo>
                  <a:pt x="871" y="645"/>
                  <a:pt x="872" y="644"/>
                  <a:pt x="873" y="643"/>
                </a:cubicBezTo>
                <a:cubicBezTo>
                  <a:pt x="873" y="644"/>
                  <a:pt x="874" y="644"/>
                  <a:pt x="874" y="645"/>
                </a:cubicBezTo>
                <a:close/>
                <a:moveTo>
                  <a:pt x="871" y="655"/>
                </a:moveTo>
                <a:cubicBezTo>
                  <a:pt x="869" y="659"/>
                  <a:pt x="868" y="663"/>
                  <a:pt x="867" y="667"/>
                </a:cubicBezTo>
                <a:cubicBezTo>
                  <a:pt x="865" y="668"/>
                  <a:pt x="863" y="669"/>
                  <a:pt x="861" y="670"/>
                </a:cubicBezTo>
                <a:cubicBezTo>
                  <a:pt x="863" y="666"/>
                  <a:pt x="864" y="662"/>
                  <a:pt x="865" y="658"/>
                </a:cubicBezTo>
                <a:cubicBezTo>
                  <a:pt x="867" y="657"/>
                  <a:pt x="869" y="656"/>
                  <a:pt x="871" y="655"/>
                </a:cubicBezTo>
                <a:close/>
                <a:moveTo>
                  <a:pt x="867" y="668"/>
                </a:moveTo>
                <a:cubicBezTo>
                  <a:pt x="866" y="672"/>
                  <a:pt x="865" y="676"/>
                  <a:pt x="864" y="680"/>
                </a:cubicBezTo>
                <a:cubicBezTo>
                  <a:pt x="862" y="681"/>
                  <a:pt x="861" y="682"/>
                  <a:pt x="860" y="683"/>
                </a:cubicBezTo>
                <a:cubicBezTo>
                  <a:pt x="859" y="682"/>
                  <a:pt x="859" y="681"/>
                  <a:pt x="859" y="680"/>
                </a:cubicBezTo>
                <a:cubicBezTo>
                  <a:pt x="859" y="677"/>
                  <a:pt x="860" y="674"/>
                  <a:pt x="861" y="671"/>
                </a:cubicBezTo>
                <a:cubicBezTo>
                  <a:pt x="861" y="671"/>
                  <a:pt x="861" y="671"/>
                  <a:pt x="861" y="671"/>
                </a:cubicBezTo>
                <a:cubicBezTo>
                  <a:pt x="863" y="670"/>
                  <a:pt x="865" y="669"/>
                  <a:pt x="867" y="668"/>
                </a:cubicBezTo>
                <a:close/>
                <a:moveTo>
                  <a:pt x="858" y="679"/>
                </a:moveTo>
                <a:cubicBezTo>
                  <a:pt x="858" y="677"/>
                  <a:pt x="857" y="676"/>
                  <a:pt x="856" y="674"/>
                </a:cubicBezTo>
                <a:cubicBezTo>
                  <a:pt x="858" y="673"/>
                  <a:pt x="859" y="672"/>
                  <a:pt x="860" y="671"/>
                </a:cubicBezTo>
                <a:cubicBezTo>
                  <a:pt x="860" y="674"/>
                  <a:pt x="859" y="677"/>
                  <a:pt x="858" y="679"/>
                </a:cubicBezTo>
                <a:close/>
                <a:moveTo>
                  <a:pt x="858" y="681"/>
                </a:moveTo>
                <a:cubicBezTo>
                  <a:pt x="859" y="682"/>
                  <a:pt x="859" y="682"/>
                  <a:pt x="859" y="683"/>
                </a:cubicBezTo>
                <a:cubicBezTo>
                  <a:pt x="859" y="683"/>
                  <a:pt x="858" y="684"/>
                  <a:pt x="858" y="684"/>
                </a:cubicBezTo>
                <a:cubicBezTo>
                  <a:pt x="858" y="683"/>
                  <a:pt x="858" y="682"/>
                  <a:pt x="858" y="681"/>
                </a:cubicBezTo>
                <a:close/>
                <a:moveTo>
                  <a:pt x="859" y="683"/>
                </a:moveTo>
                <a:cubicBezTo>
                  <a:pt x="860" y="686"/>
                  <a:pt x="861" y="689"/>
                  <a:pt x="862" y="691"/>
                </a:cubicBezTo>
                <a:cubicBezTo>
                  <a:pt x="862" y="692"/>
                  <a:pt x="862" y="692"/>
                  <a:pt x="862" y="693"/>
                </a:cubicBezTo>
                <a:cubicBezTo>
                  <a:pt x="859" y="694"/>
                  <a:pt x="857" y="695"/>
                  <a:pt x="855" y="696"/>
                </a:cubicBezTo>
                <a:cubicBezTo>
                  <a:pt x="856" y="692"/>
                  <a:pt x="856" y="688"/>
                  <a:pt x="857" y="684"/>
                </a:cubicBezTo>
                <a:cubicBezTo>
                  <a:pt x="858" y="684"/>
                  <a:pt x="859" y="684"/>
                  <a:pt x="859" y="683"/>
                </a:cubicBezTo>
                <a:close/>
                <a:moveTo>
                  <a:pt x="862" y="693"/>
                </a:moveTo>
                <a:cubicBezTo>
                  <a:pt x="861" y="697"/>
                  <a:pt x="860" y="701"/>
                  <a:pt x="860" y="705"/>
                </a:cubicBezTo>
                <a:cubicBezTo>
                  <a:pt x="857" y="706"/>
                  <a:pt x="855" y="707"/>
                  <a:pt x="852" y="709"/>
                </a:cubicBezTo>
                <a:cubicBezTo>
                  <a:pt x="853" y="705"/>
                  <a:pt x="854" y="701"/>
                  <a:pt x="855" y="697"/>
                </a:cubicBezTo>
                <a:cubicBezTo>
                  <a:pt x="857" y="696"/>
                  <a:pt x="859" y="694"/>
                  <a:pt x="862" y="693"/>
                </a:cubicBezTo>
                <a:close/>
                <a:moveTo>
                  <a:pt x="860" y="706"/>
                </a:moveTo>
                <a:cubicBezTo>
                  <a:pt x="860" y="708"/>
                  <a:pt x="859" y="711"/>
                  <a:pt x="859" y="713"/>
                </a:cubicBezTo>
                <a:cubicBezTo>
                  <a:pt x="858" y="716"/>
                  <a:pt x="856" y="718"/>
                  <a:pt x="855" y="721"/>
                </a:cubicBezTo>
                <a:cubicBezTo>
                  <a:pt x="855" y="721"/>
                  <a:pt x="855" y="721"/>
                  <a:pt x="855" y="721"/>
                </a:cubicBezTo>
                <a:cubicBezTo>
                  <a:pt x="853" y="721"/>
                  <a:pt x="852" y="722"/>
                  <a:pt x="851" y="723"/>
                </a:cubicBezTo>
                <a:cubicBezTo>
                  <a:pt x="851" y="718"/>
                  <a:pt x="852" y="714"/>
                  <a:pt x="852" y="709"/>
                </a:cubicBezTo>
                <a:cubicBezTo>
                  <a:pt x="855" y="708"/>
                  <a:pt x="857" y="707"/>
                  <a:pt x="860" y="706"/>
                </a:cubicBezTo>
                <a:close/>
                <a:moveTo>
                  <a:pt x="854" y="721"/>
                </a:moveTo>
                <a:cubicBezTo>
                  <a:pt x="853" y="724"/>
                  <a:pt x="851" y="726"/>
                  <a:pt x="850" y="728"/>
                </a:cubicBezTo>
                <a:cubicBezTo>
                  <a:pt x="850" y="726"/>
                  <a:pt x="850" y="725"/>
                  <a:pt x="850" y="723"/>
                </a:cubicBezTo>
                <a:cubicBezTo>
                  <a:pt x="852" y="723"/>
                  <a:pt x="853" y="722"/>
                  <a:pt x="854" y="721"/>
                </a:cubicBezTo>
                <a:close/>
                <a:moveTo>
                  <a:pt x="855" y="721"/>
                </a:moveTo>
                <a:cubicBezTo>
                  <a:pt x="856" y="720"/>
                  <a:pt x="857" y="720"/>
                  <a:pt x="859" y="719"/>
                </a:cubicBezTo>
                <a:cubicBezTo>
                  <a:pt x="858" y="723"/>
                  <a:pt x="858" y="726"/>
                  <a:pt x="858" y="730"/>
                </a:cubicBezTo>
                <a:cubicBezTo>
                  <a:pt x="855" y="731"/>
                  <a:pt x="852" y="733"/>
                  <a:pt x="850" y="734"/>
                </a:cubicBezTo>
                <a:cubicBezTo>
                  <a:pt x="850" y="732"/>
                  <a:pt x="850" y="730"/>
                  <a:pt x="850" y="729"/>
                </a:cubicBezTo>
                <a:cubicBezTo>
                  <a:pt x="852" y="726"/>
                  <a:pt x="853" y="724"/>
                  <a:pt x="855" y="721"/>
                </a:cubicBezTo>
                <a:close/>
                <a:moveTo>
                  <a:pt x="849" y="729"/>
                </a:moveTo>
                <a:cubicBezTo>
                  <a:pt x="848" y="731"/>
                  <a:pt x="847" y="733"/>
                  <a:pt x="845" y="735"/>
                </a:cubicBezTo>
                <a:cubicBezTo>
                  <a:pt x="845" y="732"/>
                  <a:pt x="844" y="729"/>
                  <a:pt x="843" y="727"/>
                </a:cubicBezTo>
                <a:cubicBezTo>
                  <a:pt x="846" y="726"/>
                  <a:pt x="848" y="724"/>
                  <a:pt x="850" y="723"/>
                </a:cubicBezTo>
                <a:cubicBezTo>
                  <a:pt x="850" y="725"/>
                  <a:pt x="850" y="727"/>
                  <a:pt x="849" y="729"/>
                </a:cubicBezTo>
                <a:close/>
                <a:moveTo>
                  <a:pt x="845" y="735"/>
                </a:moveTo>
                <a:cubicBezTo>
                  <a:pt x="844" y="736"/>
                  <a:pt x="844" y="736"/>
                  <a:pt x="843" y="737"/>
                </a:cubicBezTo>
                <a:cubicBezTo>
                  <a:pt x="843" y="737"/>
                  <a:pt x="842" y="738"/>
                  <a:pt x="841" y="738"/>
                </a:cubicBezTo>
                <a:cubicBezTo>
                  <a:pt x="841" y="734"/>
                  <a:pt x="842" y="731"/>
                  <a:pt x="842" y="727"/>
                </a:cubicBezTo>
                <a:cubicBezTo>
                  <a:pt x="843" y="727"/>
                  <a:pt x="843" y="727"/>
                  <a:pt x="843" y="727"/>
                </a:cubicBezTo>
                <a:cubicBezTo>
                  <a:pt x="844" y="729"/>
                  <a:pt x="844" y="732"/>
                  <a:pt x="845" y="735"/>
                </a:cubicBezTo>
                <a:close/>
                <a:moveTo>
                  <a:pt x="843" y="738"/>
                </a:moveTo>
                <a:cubicBezTo>
                  <a:pt x="842" y="739"/>
                  <a:pt x="841" y="740"/>
                  <a:pt x="841" y="740"/>
                </a:cubicBezTo>
                <a:cubicBezTo>
                  <a:pt x="841" y="740"/>
                  <a:pt x="841" y="739"/>
                  <a:pt x="841" y="739"/>
                </a:cubicBezTo>
                <a:cubicBezTo>
                  <a:pt x="841" y="738"/>
                  <a:pt x="842" y="738"/>
                  <a:pt x="843" y="738"/>
                </a:cubicBezTo>
                <a:close/>
                <a:moveTo>
                  <a:pt x="844" y="737"/>
                </a:moveTo>
                <a:cubicBezTo>
                  <a:pt x="845" y="737"/>
                  <a:pt x="845" y="737"/>
                  <a:pt x="845" y="737"/>
                </a:cubicBezTo>
                <a:cubicBezTo>
                  <a:pt x="846" y="740"/>
                  <a:pt x="846" y="743"/>
                  <a:pt x="847" y="746"/>
                </a:cubicBezTo>
                <a:cubicBezTo>
                  <a:pt x="845" y="747"/>
                  <a:pt x="842" y="748"/>
                  <a:pt x="840" y="749"/>
                </a:cubicBezTo>
                <a:cubicBezTo>
                  <a:pt x="840" y="746"/>
                  <a:pt x="840" y="744"/>
                  <a:pt x="841" y="741"/>
                </a:cubicBezTo>
                <a:cubicBezTo>
                  <a:pt x="842" y="740"/>
                  <a:pt x="843" y="739"/>
                  <a:pt x="844" y="737"/>
                </a:cubicBezTo>
                <a:close/>
                <a:moveTo>
                  <a:pt x="840" y="741"/>
                </a:moveTo>
                <a:cubicBezTo>
                  <a:pt x="837" y="745"/>
                  <a:pt x="834" y="748"/>
                  <a:pt x="831" y="751"/>
                </a:cubicBezTo>
                <a:cubicBezTo>
                  <a:pt x="832" y="749"/>
                  <a:pt x="832" y="746"/>
                  <a:pt x="833" y="743"/>
                </a:cubicBezTo>
                <a:cubicBezTo>
                  <a:pt x="835" y="741"/>
                  <a:pt x="838" y="740"/>
                  <a:pt x="840" y="739"/>
                </a:cubicBezTo>
                <a:cubicBezTo>
                  <a:pt x="840" y="740"/>
                  <a:pt x="840" y="740"/>
                  <a:pt x="840" y="741"/>
                </a:cubicBezTo>
                <a:close/>
                <a:moveTo>
                  <a:pt x="840" y="742"/>
                </a:moveTo>
                <a:cubicBezTo>
                  <a:pt x="840" y="744"/>
                  <a:pt x="840" y="747"/>
                  <a:pt x="840" y="749"/>
                </a:cubicBezTo>
                <a:cubicBezTo>
                  <a:pt x="837" y="751"/>
                  <a:pt x="834" y="752"/>
                  <a:pt x="831" y="753"/>
                </a:cubicBezTo>
                <a:cubicBezTo>
                  <a:pt x="831" y="753"/>
                  <a:pt x="831" y="753"/>
                  <a:pt x="831" y="752"/>
                </a:cubicBezTo>
                <a:cubicBezTo>
                  <a:pt x="834" y="749"/>
                  <a:pt x="837" y="745"/>
                  <a:pt x="840" y="742"/>
                </a:cubicBezTo>
                <a:close/>
                <a:moveTo>
                  <a:pt x="839" y="750"/>
                </a:moveTo>
                <a:cubicBezTo>
                  <a:pt x="839" y="752"/>
                  <a:pt x="839" y="755"/>
                  <a:pt x="839" y="758"/>
                </a:cubicBezTo>
                <a:cubicBezTo>
                  <a:pt x="839" y="758"/>
                  <a:pt x="838" y="759"/>
                  <a:pt x="838" y="759"/>
                </a:cubicBezTo>
                <a:cubicBezTo>
                  <a:pt x="835" y="760"/>
                  <a:pt x="833" y="762"/>
                  <a:pt x="830" y="763"/>
                </a:cubicBezTo>
                <a:cubicBezTo>
                  <a:pt x="831" y="760"/>
                  <a:pt x="831" y="757"/>
                  <a:pt x="831" y="754"/>
                </a:cubicBezTo>
                <a:cubicBezTo>
                  <a:pt x="834" y="752"/>
                  <a:pt x="837" y="751"/>
                  <a:pt x="839" y="750"/>
                </a:cubicBezTo>
                <a:close/>
                <a:moveTo>
                  <a:pt x="830" y="763"/>
                </a:moveTo>
                <a:cubicBezTo>
                  <a:pt x="828" y="764"/>
                  <a:pt x="826" y="765"/>
                  <a:pt x="824" y="766"/>
                </a:cubicBezTo>
                <a:cubicBezTo>
                  <a:pt x="824" y="764"/>
                  <a:pt x="823" y="763"/>
                  <a:pt x="823" y="761"/>
                </a:cubicBezTo>
                <a:cubicBezTo>
                  <a:pt x="825" y="759"/>
                  <a:pt x="827" y="757"/>
                  <a:pt x="829" y="755"/>
                </a:cubicBezTo>
                <a:cubicBezTo>
                  <a:pt x="831" y="754"/>
                  <a:pt x="831" y="754"/>
                  <a:pt x="831" y="754"/>
                </a:cubicBezTo>
                <a:cubicBezTo>
                  <a:pt x="830" y="757"/>
                  <a:pt x="830" y="760"/>
                  <a:pt x="830" y="763"/>
                </a:cubicBezTo>
                <a:close/>
                <a:moveTo>
                  <a:pt x="823" y="760"/>
                </a:moveTo>
                <a:cubicBezTo>
                  <a:pt x="823" y="760"/>
                  <a:pt x="823" y="759"/>
                  <a:pt x="823" y="759"/>
                </a:cubicBezTo>
                <a:cubicBezTo>
                  <a:pt x="823" y="758"/>
                  <a:pt x="823" y="758"/>
                  <a:pt x="823" y="758"/>
                </a:cubicBezTo>
                <a:cubicBezTo>
                  <a:pt x="824" y="757"/>
                  <a:pt x="826" y="756"/>
                  <a:pt x="828" y="755"/>
                </a:cubicBezTo>
                <a:cubicBezTo>
                  <a:pt x="826" y="757"/>
                  <a:pt x="825" y="759"/>
                  <a:pt x="823" y="760"/>
                </a:cubicBezTo>
                <a:close/>
                <a:moveTo>
                  <a:pt x="823" y="762"/>
                </a:moveTo>
                <a:cubicBezTo>
                  <a:pt x="823" y="763"/>
                  <a:pt x="823" y="765"/>
                  <a:pt x="823" y="766"/>
                </a:cubicBezTo>
                <a:cubicBezTo>
                  <a:pt x="822" y="767"/>
                  <a:pt x="822" y="767"/>
                  <a:pt x="822" y="767"/>
                </a:cubicBezTo>
                <a:cubicBezTo>
                  <a:pt x="822" y="765"/>
                  <a:pt x="822" y="764"/>
                  <a:pt x="822" y="762"/>
                </a:cubicBezTo>
                <a:lnTo>
                  <a:pt x="823" y="762"/>
                </a:lnTo>
                <a:close/>
                <a:moveTo>
                  <a:pt x="821" y="767"/>
                </a:moveTo>
                <a:cubicBezTo>
                  <a:pt x="818" y="769"/>
                  <a:pt x="816" y="770"/>
                  <a:pt x="813" y="771"/>
                </a:cubicBezTo>
                <a:cubicBezTo>
                  <a:pt x="813" y="771"/>
                  <a:pt x="813" y="771"/>
                  <a:pt x="813" y="771"/>
                </a:cubicBezTo>
                <a:cubicBezTo>
                  <a:pt x="816" y="768"/>
                  <a:pt x="819" y="765"/>
                  <a:pt x="822" y="763"/>
                </a:cubicBezTo>
                <a:cubicBezTo>
                  <a:pt x="821" y="764"/>
                  <a:pt x="821" y="766"/>
                  <a:pt x="821" y="767"/>
                </a:cubicBezTo>
                <a:close/>
                <a:moveTo>
                  <a:pt x="821" y="768"/>
                </a:moveTo>
                <a:cubicBezTo>
                  <a:pt x="821" y="769"/>
                  <a:pt x="821" y="771"/>
                  <a:pt x="821" y="772"/>
                </a:cubicBezTo>
                <a:cubicBezTo>
                  <a:pt x="818" y="773"/>
                  <a:pt x="815" y="775"/>
                  <a:pt x="813" y="776"/>
                </a:cubicBezTo>
                <a:cubicBezTo>
                  <a:pt x="813" y="775"/>
                  <a:pt x="813" y="773"/>
                  <a:pt x="813" y="772"/>
                </a:cubicBezTo>
                <a:cubicBezTo>
                  <a:pt x="816" y="771"/>
                  <a:pt x="818" y="769"/>
                  <a:pt x="821" y="768"/>
                </a:cubicBezTo>
                <a:close/>
                <a:moveTo>
                  <a:pt x="812" y="776"/>
                </a:moveTo>
                <a:cubicBezTo>
                  <a:pt x="808" y="778"/>
                  <a:pt x="804" y="780"/>
                  <a:pt x="800" y="782"/>
                </a:cubicBezTo>
                <a:cubicBezTo>
                  <a:pt x="804" y="779"/>
                  <a:pt x="808" y="776"/>
                  <a:pt x="811" y="773"/>
                </a:cubicBezTo>
                <a:cubicBezTo>
                  <a:pt x="813" y="772"/>
                  <a:pt x="813" y="772"/>
                  <a:pt x="813" y="772"/>
                </a:cubicBezTo>
                <a:cubicBezTo>
                  <a:pt x="812" y="774"/>
                  <a:pt x="812" y="775"/>
                  <a:pt x="812" y="776"/>
                </a:cubicBezTo>
                <a:close/>
                <a:moveTo>
                  <a:pt x="800" y="782"/>
                </a:moveTo>
                <a:cubicBezTo>
                  <a:pt x="800" y="781"/>
                  <a:pt x="799" y="780"/>
                  <a:pt x="799" y="779"/>
                </a:cubicBezTo>
                <a:cubicBezTo>
                  <a:pt x="802" y="777"/>
                  <a:pt x="806" y="775"/>
                  <a:pt x="809" y="774"/>
                </a:cubicBezTo>
                <a:cubicBezTo>
                  <a:pt x="806" y="777"/>
                  <a:pt x="803" y="779"/>
                  <a:pt x="800" y="782"/>
                </a:cubicBezTo>
                <a:close/>
                <a:moveTo>
                  <a:pt x="812" y="777"/>
                </a:moveTo>
                <a:cubicBezTo>
                  <a:pt x="812" y="778"/>
                  <a:pt x="812" y="779"/>
                  <a:pt x="812" y="780"/>
                </a:cubicBezTo>
                <a:cubicBezTo>
                  <a:pt x="811" y="781"/>
                  <a:pt x="809" y="782"/>
                  <a:pt x="808" y="783"/>
                </a:cubicBezTo>
                <a:cubicBezTo>
                  <a:pt x="806" y="784"/>
                  <a:pt x="803" y="785"/>
                  <a:pt x="801" y="787"/>
                </a:cubicBezTo>
                <a:cubicBezTo>
                  <a:pt x="800" y="785"/>
                  <a:pt x="800" y="784"/>
                  <a:pt x="800" y="783"/>
                </a:cubicBezTo>
                <a:cubicBezTo>
                  <a:pt x="804" y="781"/>
                  <a:pt x="808" y="779"/>
                  <a:pt x="812" y="777"/>
                </a:cubicBezTo>
                <a:close/>
                <a:moveTo>
                  <a:pt x="801" y="789"/>
                </a:moveTo>
                <a:cubicBezTo>
                  <a:pt x="799" y="790"/>
                  <a:pt x="798" y="791"/>
                  <a:pt x="797" y="792"/>
                </a:cubicBezTo>
                <a:cubicBezTo>
                  <a:pt x="797" y="791"/>
                  <a:pt x="797" y="791"/>
                  <a:pt x="797" y="791"/>
                </a:cubicBezTo>
                <a:cubicBezTo>
                  <a:pt x="798" y="791"/>
                  <a:pt x="799" y="790"/>
                  <a:pt x="800" y="789"/>
                </a:cubicBezTo>
                <a:lnTo>
                  <a:pt x="801" y="789"/>
                </a:lnTo>
                <a:close/>
                <a:moveTo>
                  <a:pt x="801" y="790"/>
                </a:moveTo>
                <a:cubicBezTo>
                  <a:pt x="801" y="790"/>
                  <a:pt x="801" y="790"/>
                  <a:pt x="801" y="790"/>
                </a:cubicBezTo>
                <a:cubicBezTo>
                  <a:pt x="799" y="791"/>
                  <a:pt x="798" y="792"/>
                  <a:pt x="797" y="793"/>
                </a:cubicBezTo>
                <a:cubicBezTo>
                  <a:pt x="797" y="792"/>
                  <a:pt x="797" y="792"/>
                  <a:pt x="797" y="792"/>
                </a:cubicBezTo>
                <a:cubicBezTo>
                  <a:pt x="798" y="791"/>
                  <a:pt x="799" y="791"/>
                  <a:pt x="801" y="790"/>
                </a:cubicBezTo>
                <a:close/>
                <a:moveTo>
                  <a:pt x="801" y="791"/>
                </a:moveTo>
                <a:cubicBezTo>
                  <a:pt x="805" y="821"/>
                  <a:pt x="809" y="857"/>
                  <a:pt x="811" y="900"/>
                </a:cubicBezTo>
                <a:cubicBezTo>
                  <a:pt x="798" y="867"/>
                  <a:pt x="793" y="831"/>
                  <a:pt x="797" y="793"/>
                </a:cubicBezTo>
                <a:cubicBezTo>
                  <a:pt x="798" y="793"/>
                  <a:pt x="799" y="792"/>
                  <a:pt x="801" y="791"/>
                </a:cubicBezTo>
                <a:close/>
                <a:moveTo>
                  <a:pt x="796" y="791"/>
                </a:moveTo>
                <a:cubicBezTo>
                  <a:pt x="795" y="792"/>
                  <a:pt x="793" y="793"/>
                  <a:pt x="791" y="795"/>
                </a:cubicBezTo>
                <a:cubicBezTo>
                  <a:pt x="790" y="796"/>
                  <a:pt x="788" y="796"/>
                  <a:pt x="786" y="797"/>
                </a:cubicBezTo>
                <a:cubicBezTo>
                  <a:pt x="786" y="796"/>
                  <a:pt x="786" y="795"/>
                  <a:pt x="787" y="795"/>
                </a:cubicBezTo>
                <a:cubicBezTo>
                  <a:pt x="790" y="793"/>
                  <a:pt x="793" y="791"/>
                  <a:pt x="796" y="790"/>
                </a:cubicBezTo>
                <a:cubicBezTo>
                  <a:pt x="796" y="789"/>
                  <a:pt x="796" y="789"/>
                  <a:pt x="796" y="789"/>
                </a:cubicBezTo>
                <a:cubicBezTo>
                  <a:pt x="796" y="790"/>
                  <a:pt x="796" y="790"/>
                  <a:pt x="796" y="791"/>
                </a:cubicBezTo>
                <a:close/>
                <a:moveTo>
                  <a:pt x="791" y="795"/>
                </a:moveTo>
                <a:cubicBezTo>
                  <a:pt x="793" y="794"/>
                  <a:pt x="795" y="793"/>
                  <a:pt x="796" y="792"/>
                </a:cubicBezTo>
                <a:cubicBezTo>
                  <a:pt x="796" y="793"/>
                  <a:pt x="796" y="793"/>
                  <a:pt x="796" y="793"/>
                </a:cubicBezTo>
                <a:cubicBezTo>
                  <a:pt x="793" y="795"/>
                  <a:pt x="789" y="797"/>
                  <a:pt x="786" y="799"/>
                </a:cubicBezTo>
                <a:cubicBezTo>
                  <a:pt x="786" y="799"/>
                  <a:pt x="786" y="799"/>
                  <a:pt x="786" y="799"/>
                </a:cubicBezTo>
                <a:cubicBezTo>
                  <a:pt x="788" y="797"/>
                  <a:pt x="790" y="796"/>
                  <a:pt x="791" y="795"/>
                </a:cubicBezTo>
                <a:close/>
                <a:moveTo>
                  <a:pt x="777" y="803"/>
                </a:moveTo>
                <a:cubicBezTo>
                  <a:pt x="780" y="801"/>
                  <a:pt x="783" y="800"/>
                  <a:pt x="786" y="798"/>
                </a:cubicBezTo>
                <a:cubicBezTo>
                  <a:pt x="786" y="798"/>
                  <a:pt x="786" y="798"/>
                  <a:pt x="786" y="798"/>
                </a:cubicBezTo>
                <a:cubicBezTo>
                  <a:pt x="783" y="800"/>
                  <a:pt x="780" y="802"/>
                  <a:pt x="777" y="804"/>
                </a:cubicBezTo>
                <a:cubicBezTo>
                  <a:pt x="777" y="803"/>
                  <a:pt x="777" y="803"/>
                  <a:pt x="777" y="803"/>
                </a:cubicBezTo>
                <a:close/>
                <a:moveTo>
                  <a:pt x="785" y="800"/>
                </a:moveTo>
                <a:cubicBezTo>
                  <a:pt x="779" y="852"/>
                  <a:pt x="788" y="900"/>
                  <a:pt x="813" y="943"/>
                </a:cubicBezTo>
                <a:cubicBezTo>
                  <a:pt x="813" y="954"/>
                  <a:pt x="813" y="965"/>
                  <a:pt x="813" y="977"/>
                </a:cubicBezTo>
                <a:cubicBezTo>
                  <a:pt x="804" y="962"/>
                  <a:pt x="795" y="947"/>
                  <a:pt x="789" y="932"/>
                </a:cubicBezTo>
                <a:cubicBezTo>
                  <a:pt x="787" y="881"/>
                  <a:pt x="783" y="839"/>
                  <a:pt x="777" y="805"/>
                </a:cubicBezTo>
                <a:cubicBezTo>
                  <a:pt x="780" y="803"/>
                  <a:pt x="783" y="802"/>
                  <a:pt x="785" y="800"/>
                </a:cubicBezTo>
                <a:close/>
                <a:moveTo>
                  <a:pt x="812" y="903"/>
                </a:moveTo>
                <a:cubicBezTo>
                  <a:pt x="812" y="903"/>
                  <a:pt x="812" y="903"/>
                  <a:pt x="812" y="903"/>
                </a:cubicBezTo>
                <a:cubicBezTo>
                  <a:pt x="812" y="903"/>
                  <a:pt x="812" y="903"/>
                  <a:pt x="812" y="903"/>
                </a:cubicBezTo>
                <a:cubicBezTo>
                  <a:pt x="818" y="918"/>
                  <a:pt x="826" y="933"/>
                  <a:pt x="836" y="947"/>
                </a:cubicBezTo>
                <a:cubicBezTo>
                  <a:pt x="836" y="956"/>
                  <a:pt x="836" y="966"/>
                  <a:pt x="836" y="977"/>
                </a:cubicBezTo>
                <a:cubicBezTo>
                  <a:pt x="827" y="966"/>
                  <a:pt x="820" y="955"/>
                  <a:pt x="813" y="943"/>
                </a:cubicBezTo>
                <a:cubicBezTo>
                  <a:pt x="813" y="929"/>
                  <a:pt x="812" y="915"/>
                  <a:pt x="812" y="903"/>
                </a:cubicBezTo>
                <a:close/>
                <a:moveTo>
                  <a:pt x="836" y="911"/>
                </a:moveTo>
                <a:cubicBezTo>
                  <a:pt x="836" y="911"/>
                  <a:pt x="836" y="911"/>
                  <a:pt x="836" y="911"/>
                </a:cubicBezTo>
                <a:cubicBezTo>
                  <a:pt x="843" y="923"/>
                  <a:pt x="850" y="935"/>
                  <a:pt x="859" y="945"/>
                </a:cubicBezTo>
                <a:cubicBezTo>
                  <a:pt x="859" y="955"/>
                  <a:pt x="859" y="964"/>
                  <a:pt x="859" y="973"/>
                </a:cubicBezTo>
                <a:cubicBezTo>
                  <a:pt x="851" y="965"/>
                  <a:pt x="843" y="956"/>
                  <a:pt x="837" y="947"/>
                </a:cubicBezTo>
                <a:cubicBezTo>
                  <a:pt x="836" y="934"/>
                  <a:pt x="836" y="922"/>
                  <a:pt x="836" y="911"/>
                </a:cubicBezTo>
                <a:close/>
                <a:moveTo>
                  <a:pt x="837" y="1007"/>
                </a:moveTo>
                <a:cubicBezTo>
                  <a:pt x="843" y="1014"/>
                  <a:pt x="850" y="1021"/>
                  <a:pt x="858" y="1028"/>
                </a:cubicBezTo>
                <a:cubicBezTo>
                  <a:pt x="857" y="1036"/>
                  <a:pt x="857" y="1044"/>
                  <a:pt x="857" y="1053"/>
                </a:cubicBezTo>
                <a:cubicBezTo>
                  <a:pt x="850" y="1047"/>
                  <a:pt x="843" y="1041"/>
                  <a:pt x="836" y="1034"/>
                </a:cubicBezTo>
                <a:cubicBezTo>
                  <a:pt x="836" y="1025"/>
                  <a:pt x="837" y="1016"/>
                  <a:pt x="837" y="1007"/>
                </a:cubicBezTo>
                <a:close/>
                <a:moveTo>
                  <a:pt x="857" y="1054"/>
                </a:moveTo>
                <a:cubicBezTo>
                  <a:pt x="864" y="1060"/>
                  <a:pt x="870" y="1065"/>
                  <a:pt x="877" y="1070"/>
                </a:cubicBezTo>
                <a:cubicBezTo>
                  <a:pt x="877" y="1078"/>
                  <a:pt x="877" y="1086"/>
                  <a:pt x="876" y="1094"/>
                </a:cubicBezTo>
                <a:cubicBezTo>
                  <a:pt x="869" y="1089"/>
                  <a:pt x="863" y="1084"/>
                  <a:pt x="856" y="1079"/>
                </a:cubicBezTo>
                <a:cubicBezTo>
                  <a:pt x="857" y="1071"/>
                  <a:pt x="857" y="1062"/>
                  <a:pt x="857" y="1054"/>
                </a:cubicBezTo>
                <a:close/>
                <a:moveTo>
                  <a:pt x="877" y="1095"/>
                </a:moveTo>
                <a:cubicBezTo>
                  <a:pt x="883" y="1100"/>
                  <a:pt x="891" y="1105"/>
                  <a:pt x="898" y="1109"/>
                </a:cubicBezTo>
                <a:cubicBezTo>
                  <a:pt x="898" y="1117"/>
                  <a:pt x="897" y="1125"/>
                  <a:pt x="896" y="1132"/>
                </a:cubicBezTo>
                <a:cubicBezTo>
                  <a:pt x="889" y="1128"/>
                  <a:pt x="882" y="1123"/>
                  <a:pt x="875" y="1119"/>
                </a:cubicBezTo>
                <a:cubicBezTo>
                  <a:pt x="876" y="1111"/>
                  <a:pt x="876" y="1103"/>
                  <a:pt x="877" y="1095"/>
                </a:cubicBezTo>
                <a:close/>
                <a:moveTo>
                  <a:pt x="899" y="1110"/>
                </a:moveTo>
                <a:cubicBezTo>
                  <a:pt x="905" y="1113"/>
                  <a:pt x="911" y="1117"/>
                  <a:pt x="917" y="1121"/>
                </a:cubicBezTo>
                <a:cubicBezTo>
                  <a:pt x="916" y="1128"/>
                  <a:pt x="916" y="1136"/>
                  <a:pt x="915" y="1143"/>
                </a:cubicBezTo>
                <a:cubicBezTo>
                  <a:pt x="909" y="1140"/>
                  <a:pt x="903" y="1136"/>
                  <a:pt x="897" y="1133"/>
                </a:cubicBezTo>
                <a:cubicBezTo>
                  <a:pt x="898" y="1125"/>
                  <a:pt x="898" y="1117"/>
                  <a:pt x="899" y="1110"/>
                </a:cubicBezTo>
                <a:close/>
                <a:moveTo>
                  <a:pt x="917" y="1121"/>
                </a:moveTo>
                <a:cubicBezTo>
                  <a:pt x="923" y="1124"/>
                  <a:pt x="929" y="1127"/>
                  <a:pt x="935" y="1130"/>
                </a:cubicBezTo>
                <a:cubicBezTo>
                  <a:pt x="934" y="1138"/>
                  <a:pt x="933" y="1145"/>
                  <a:pt x="932" y="1153"/>
                </a:cubicBezTo>
                <a:cubicBezTo>
                  <a:pt x="927" y="1150"/>
                  <a:pt x="921" y="1147"/>
                  <a:pt x="915" y="1143"/>
                </a:cubicBezTo>
                <a:cubicBezTo>
                  <a:pt x="916" y="1136"/>
                  <a:pt x="917" y="1128"/>
                  <a:pt x="917" y="1121"/>
                </a:cubicBezTo>
                <a:close/>
                <a:moveTo>
                  <a:pt x="935" y="1131"/>
                </a:moveTo>
                <a:cubicBezTo>
                  <a:pt x="941" y="1134"/>
                  <a:pt x="947" y="1137"/>
                  <a:pt x="953" y="1139"/>
                </a:cubicBezTo>
                <a:cubicBezTo>
                  <a:pt x="952" y="1147"/>
                  <a:pt x="951" y="1154"/>
                  <a:pt x="950" y="1161"/>
                </a:cubicBezTo>
                <a:cubicBezTo>
                  <a:pt x="944" y="1159"/>
                  <a:pt x="938" y="1156"/>
                  <a:pt x="933" y="1153"/>
                </a:cubicBezTo>
                <a:cubicBezTo>
                  <a:pt x="934" y="1145"/>
                  <a:pt x="935" y="1138"/>
                  <a:pt x="935" y="1131"/>
                </a:cubicBezTo>
                <a:close/>
                <a:moveTo>
                  <a:pt x="953" y="1140"/>
                </a:moveTo>
                <a:cubicBezTo>
                  <a:pt x="959" y="1142"/>
                  <a:pt x="964" y="1145"/>
                  <a:pt x="969" y="1147"/>
                </a:cubicBezTo>
                <a:cubicBezTo>
                  <a:pt x="969" y="1151"/>
                  <a:pt x="968" y="1154"/>
                  <a:pt x="968" y="1158"/>
                </a:cubicBezTo>
                <a:cubicBezTo>
                  <a:pt x="967" y="1162"/>
                  <a:pt x="966" y="1165"/>
                  <a:pt x="966" y="1169"/>
                </a:cubicBezTo>
                <a:cubicBezTo>
                  <a:pt x="961" y="1167"/>
                  <a:pt x="955" y="1164"/>
                  <a:pt x="950" y="1162"/>
                </a:cubicBezTo>
                <a:cubicBezTo>
                  <a:pt x="951" y="1154"/>
                  <a:pt x="952" y="1147"/>
                  <a:pt x="953" y="1140"/>
                </a:cubicBezTo>
                <a:close/>
                <a:moveTo>
                  <a:pt x="968" y="1158"/>
                </a:moveTo>
                <a:cubicBezTo>
                  <a:pt x="969" y="1155"/>
                  <a:pt x="969" y="1151"/>
                  <a:pt x="970" y="1147"/>
                </a:cubicBezTo>
                <a:cubicBezTo>
                  <a:pt x="975" y="1149"/>
                  <a:pt x="980" y="1152"/>
                  <a:pt x="986" y="1154"/>
                </a:cubicBezTo>
                <a:cubicBezTo>
                  <a:pt x="985" y="1161"/>
                  <a:pt x="983" y="1168"/>
                  <a:pt x="982" y="1176"/>
                </a:cubicBezTo>
                <a:cubicBezTo>
                  <a:pt x="977" y="1174"/>
                  <a:pt x="971" y="1171"/>
                  <a:pt x="966" y="1169"/>
                </a:cubicBezTo>
                <a:cubicBezTo>
                  <a:pt x="967" y="1165"/>
                  <a:pt x="967" y="1162"/>
                  <a:pt x="968" y="1158"/>
                </a:cubicBezTo>
                <a:close/>
                <a:moveTo>
                  <a:pt x="970" y="1147"/>
                </a:moveTo>
                <a:cubicBezTo>
                  <a:pt x="971" y="1139"/>
                  <a:pt x="972" y="1132"/>
                  <a:pt x="973" y="1124"/>
                </a:cubicBezTo>
                <a:cubicBezTo>
                  <a:pt x="979" y="1127"/>
                  <a:pt x="984" y="1129"/>
                  <a:pt x="990" y="1131"/>
                </a:cubicBezTo>
                <a:cubicBezTo>
                  <a:pt x="989" y="1136"/>
                  <a:pt x="988" y="1140"/>
                  <a:pt x="988" y="1144"/>
                </a:cubicBezTo>
                <a:cubicBezTo>
                  <a:pt x="987" y="1147"/>
                  <a:pt x="986" y="1150"/>
                  <a:pt x="986" y="1154"/>
                </a:cubicBezTo>
                <a:cubicBezTo>
                  <a:pt x="980" y="1151"/>
                  <a:pt x="975" y="1149"/>
                  <a:pt x="970" y="1147"/>
                </a:cubicBezTo>
                <a:close/>
                <a:moveTo>
                  <a:pt x="988" y="1144"/>
                </a:moveTo>
                <a:cubicBezTo>
                  <a:pt x="989" y="1140"/>
                  <a:pt x="990" y="1136"/>
                  <a:pt x="990" y="1131"/>
                </a:cubicBezTo>
                <a:cubicBezTo>
                  <a:pt x="995" y="1133"/>
                  <a:pt x="999" y="1135"/>
                  <a:pt x="1004" y="1137"/>
                </a:cubicBezTo>
                <a:cubicBezTo>
                  <a:pt x="1002" y="1144"/>
                  <a:pt x="1001" y="1151"/>
                  <a:pt x="999" y="1159"/>
                </a:cubicBezTo>
                <a:cubicBezTo>
                  <a:pt x="995" y="1157"/>
                  <a:pt x="991" y="1155"/>
                  <a:pt x="986" y="1154"/>
                </a:cubicBezTo>
                <a:cubicBezTo>
                  <a:pt x="987" y="1151"/>
                  <a:pt x="987" y="1147"/>
                  <a:pt x="988" y="1144"/>
                </a:cubicBezTo>
                <a:close/>
                <a:moveTo>
                  <a:pt x="990" y="1131"/>
                </a:moveTo>
                <a:cubicBezTo>
                  <a:pt x="992" y="1123"/>
                  <a:pt x="993" y="1116"/>
                  <a:pt x="994" y="1109"/>
                </a:cubicBezTo>
                <a:cubicBezTo>
                  <a:pt x="999" y="1110"/>
                  <a:pt x="1004" y="1112"/>
                  <a:pt x="1008" y="1114"/>
                </a:cubicBezTo>
                <a:cubicBezTo>
                  <a:pt x="1007" y="1120"/>
                  <a:pt x="1006" y="1126"/>
                  <a:pt x="1005" y="1132"/>
                </a:cubicBezTo>
                <a:cubicBezTo>
                  <a:pt x="1004" y="1133"/>
                  <a:pt x="1004" y="1135"/>
                  <a:pt x="1004" y="1136"/>
                </a:cubicBezTo>
                <a:cubicBezTo>
                  <a:pt x="999" y="1134"/>
                  <a:pt x="995" y="1133"/>
                  <a:pt x="990" y="1131"/>
                </a:cubicBezTo>
                <a:close/>
                <a:moveTo>
                  <a:pt x="1005" y="1132"/>
                </a:moveTo>
                <a:cubicBezTo>
                  <a:pt x="1006" y="1126"/>
                  <a:pt x="1007" y="1120"/>
                  <a:pt x="1009" y="1114"/>
                </a:cubicBezTo>
                <a:cubicBezTo>
                  <a:pt x="1013" y="1116"/>
                  <a:pt x="1018" y="1118"/>
                  <a:pt x="1023" y="1119"/>
                </a:cubicBezTo>
                <a:cubicBezTo>
                  <a:pt x="1022" y="1126"/>
                  <a:pt x="1020" y="1134"/>
                  <a:pt x="1019" y="1142"/>
                </a:cubicBezTo>
                <a:cubicBezTo>
                  <a:pt x="1014" y="1140"/>
                  <a:pt x="1009" y="1138"/>
                  <a:pt x="1004" y="1136"/>
                </a:cubicBezTo>
                <a:cubicBezTo>
                  <a:pt x="1004" y="1135"/>
                  <a:pt x="1005" y="1133"/>
                  <a:pt x="1005" y="1132"/>
                </a:cubicBezTo>
                <a:close/>
                <a:moveTo>
                  <a:pt x="1024" y="1120"/>
                </a:moveTo>
                <a:cubicBezTo>
                  <a:pt x="1029" y="1121"/>
                  <a:pt x="1033" y="1123"/>
                  <a:pt x="1038" y="1124"/>
                </a:cubicBezTo>
                <a:cubicBezTo>
                  <a:pt x="1037" y="1131"/>
                  <a:pt x="1035" y="1138"/>
                  <a:pt x="1033" y="1147"/>
                </a:cubicBezTo>
                <a:cubicBezTo>
                  <a:pt x="1028" y="1145"/>
                  <a:pt x="1024" y="1143"/>
                  <a:pt x="1019" y="1142"/>
                </a:cubicBezTo>
                <a:cubicBezTo>
                  <a:pt x="1021" y="1134"/>
                  <a:pt x="1022" y="1127"/>
                  <a:pt x="1024" y="1120"/>
                </a:cubicBezTo>
                <a:close/>
                <a:moveTo>
                  <a:pt x="1024" y="1119"/>
                </a:moveTo>
                <a:cubicBezTo>
                  <a:pt x="1024" y="1118"/>
                  <a:pt x="1024" y="1118"/>
                  <a:pt x="1024" y="1118"/>
                </a:cubicBezTo>
                <a:cubicBezTo>
                  <a:pt x="1026" y="1111"/>
                  <a:pt x="1027" y="1104"/>
                  <a:pt x="1029" y="1097"/>
                </a:cubicBezTo>
                <a:cubicBezTo>
                  <a:pt x="1034" y="1099"/>
                  <a:pt x="1039" y="1101"/>
                  <a:pt x="1044" y="1102"/>
                </a:cubicBezTo>
                <a:cubicBezTo>
                  <a:pt x="1043" y="1104"/>
                  <a:pt x="1043" y="1104"/>
                  <a:pt x="1043" y="1104"/>
                </a:cubicBezTo>
                <a:cubicBezTo>
                  <a:pt x="1041" y="1110"/>
                  <a:pt x="1040" y="1117"/>
                  <a:pt x="1038" y="1124"/>
                </a:cubicBezTo>
                <a:cubicBezTo>
                  <a:pt x="1034" y="1122"/>
                  <a:pt x="1029" y="1121"/>
                  <a:pt x="1024" y="1119"/>
                </a:cubicBezTo>
                <a:close/>
                <a:moveTo>
                  <a:pt x="1029" y="1097"/>
                </a:moveTo>
                <a:cubicBezTo>
                  <a:pt x="1031" y="1089"/>
                  <a:pt x="1032" y="1082"/>
                  <a:pt x="1034" y="1075"/>
                </a:cubicBezTo>
                <a:cubicBezTo>
                  <a:pt x="1039" y="1076"/>
                  <a:pt x="1044" y="1078"/>
                  <a:pt x="1049" y="1079"/>
                </a:cubicBezTo>
                <a:cubicBezTo>
                  <a:pt x="1047" y="1087"/>
                  <a:pt x="1046" y="1094"/>
                  <a:pt x="1044" y="1102"/>
                </a:cubicBezTo>
                <a:cubicBezTo>
                  <a:pt x="1039" y="1100"/>
                  <a:pt x="1034" y="1098"/>
                  <a:pt x="1029" y="1097"/>
                </a:cubicBezTo>
                <a:close/>
                <a:moveTo>
                  <a:pt x="1034" y="1074"/>
                </a:moveTo>
                <a:cubicBezTo>
                  <a:pt x="1035" y="1068"/>
                  <a:pt x="1037" y="1061"/>
                  <a:pt x="1038" y="1055"/>
                </a:cubicBezTo>
                <a:cubicBezTo>
                  <a:pt x="1043" y="1057"/>
                  <a:pt x="1049" y="1058"/>
                  <a:pt x="1054" y="1060"/>
                </a:cubicBezTo>
                <a:cubicBezTo>
                  <a:pt x="1052" y="1066"/>
                  <a:pt x="1051" y="1072"/>
                  <a:pt x="1049" y="1079"/>
                </a:cubicBezTo>
                <a:cubicBezTo>
                  <a:pt x="1049" y="1079"/>
                  <a:pt x="1049" y="1079"/>
                  <a:pt x="1049" y="1079"/>
                </a:cubicBezTo>
                <a:cubicBezTo>
                  <a:pt x="1044" y="1077"/>
                  <a:pt x="1039" y="1076"/>
                  <a:pt x="1034" y="1074"/>
                </a:cubicBezTo>
                <a:close/>
                <a:moveTo>
                  <a:pt x="1054" y="1060"/>
                </a:moveTo>
                <a:cubicBezTo>
                  <a:pt x="1059" y="1061"/>
                  <a:pt x="1064" y="1063"/>
                  <a:pt x="1069" y="1064"/>
                </a:cubicBezTo>
                <a:cubicBezTo>
                  <a:pt x="1068" y="1070"/>
                  <a:pt x="1066" y="1077"/>
                  <a:pt x="1064" y="1083"/>
                </a:cubicBezTo>
                <a:cubicBezTo>
                  <a:pt x="1059" y="1082"/>
                  <a:pt x="1055" y="1080"/>
                  <a:pt x="1050" y="1079"/>
                </a:cubicBezTo>
                <a:cubicBezTo>
                  <a:pt x="1051" y="1073"/>
                  <a:pt x="1053" y="1066"/>
                  <a:pt x="1054" y="1060"/>
                </a:cubicBezTo>
                <a:close/>
                <a:moveTo>
                  <a:pt x="1054" y="1059"/>
                </a:moveTo>
                <a:cubicBezTo>
                  <a:pt x="1056" y="1051"/>
                  <a:pt x="1058" y="1044"/>
                  <a:pt x="1060" y="1036"/>
                </a:cubicBezTo>
                <a:cubicBezTo>
                  <a:pt x="1065" y="1037"/>
                  <a:pt x="1070" y="1039"/>
                  <a:pt x="1076" y="1040"/>
                </a:cubicBezTo>
                <a:cubicBezTo>
                  <a:pt x="1074" y="1048"/>
                  <a:pt x="1072" y="1056"/>
                  <a:pt x="1070" y="1063"/>
                </a:cubicBezTo>
                <a:cubicBezTo>
                  <a:pt x="1064" y="1062"/>
                  <a:pt x="1059" y="1061"/>
                  <a:pt x="1054" y="1059"/>
                </a:cubicBezTo>
                <a:close/>
                <a:moveTo>
                  <a:pt x="1076" y="1040"/>
                </a:moveTo>
                <a:cubicBezTo>
                  <a:pt x="1081" y="1041"/>
                  <a:pt x="1086" y="1043"/>
                  <a:pt x="1091" y="1044"/>
                </a:cubicBezTo>
                <a:cubicBezTo>
                  <a:pt x="1089" y="1051"/>
                  <a:pt x="1087" y="1059"/>
                  <a:pt x="1084" y="1067"/>
                </a:cubicBezTo>
                <a:cubicBezTo>
                  <a:pt x="1080" y="1066"/>
                  <a:pt x="1075" y="1065"/>
                  <a:pt x="1070" y="1064"/>
                </a:cubicBezTo>
                <a:cubicBezTo>
                  <a:pt x="1072" y="1056"/>
                  <a:pt x="1074" y="1048"/>
                  <a:pt x="1076" y="1040"/>
                </a:cubicBezTo>
                <a:close/>
                <a:moveTo>
                  <a:pt x="1076" y="1040"/>
                </a:moveTo>
                <a:cubicBezTo>
                  <a:pt x="1070" y="1038"/>
                  <a:pt x="1065" y="1037"/>
                  <a:pt x="1060" y="1036"/>
                </a:cubicBezTo>
                <a:cubicBezTo>
                  <a:pt x="1062" y="1028"/>
                  <a:pt x="1063" y="1020"/>
                  <a:pt x="1065" y="1013"/>
                </a:cubicBezTo>
                <a:cubicBezTo>
                  <a:pt x="1070" y="1014"/>
                  <a:pt x="1076" y="1016"/>
                  <a:pt x="1081" y="1017"/>
                </a:cubicBezTo>
                <a:cubicBezTo>
                  <a:pt x="1080" y="1024"/>
                  <a:pt x="1078" y="1032"/>
                  <a:pt x="1076" y="1040"/>
                </a:cubicBezTo>
                <a:close/>
                <a:moveTo>
                  <a:pt x="1065" y="1012"/>
                </a:moveTo>
                <a:cubicBezTo>
                  <a:pt x="1059" y="1011"/>
                  <a:pt x="1053" y="1009"/>
                  <a:pt x="1048" y="1008"/>
                </a:cubicBezTo>
                <a:cubicBezTo>
                  <a:pt x="1049" y="1000"/>
                  <a:pt x="1051" y="992"/>
                  <a:pt x="1052" y="985"/>
                </a:cubicBezTo>
                <a:cubicBezTo>
                  <a:pt x="1058" y="986"/>
                  <a:pt x="1064" y="988"/>
                  <a:pt x="1070" y="989"/>
                </a:cubicBezTo>
                <a:cubicBezTo>
                  <a:pt x="1068" y="997"/>
                  <a:pt x="1066" y="1004"/>
                  <a:pt x="1065" y="1012"/>
                </a:cubicBezTo>
                <a:close/>
                <a:moveTo>
                  <a:pt x="1052" y="984"/>
                </a:moveTo>
                <a:cubicBezTo>
                  <a:pt x="1046" y="982"/>
                  <a:pt x="1040" y="981"/>
                  <a:pt x="1034" y="979"/>
                </a:cubicBezTo>
                <a:cubicBezTo>
                  <a:pt x="1035" y="971"/>
                  <a:pt x="1036" y="963"/>
                  <a:pt x="1037" y="956"/>
                </a:cubicBezTo>
                <a:cubicBezTo>
                  <a:pt x="1044" y="958"/>
                  <a:pt x="1050" y="960"/>
                  <a:pt x="1056" y="961"/>
                </a:cubicBezTo>
                <a:cubicBezTo>
                  <a:pt x="1055" y="969"/>
                  <a:pt x="1053" y="976"/>
                  <a:pt x="1052" y="984"/>
                </a:cubicBezTo>
                <a:close/>
                <a:moveTo>
                  <a:pt x="1037" y="955"/>
                </a:moveTo>
                <a:cubicBezTo>
                  <a:pt x="1031" y="954"/>
                  <a:pt x="1025" y="952"/>
                  <a:pt x="1020" y="950"/>
                </a:cubicBezTo>
                <a:cubicBezTo>
                  <a:pt x="1021" y="942"/>
                  <a:pt x="1022" y="934"/>
                  <a:pt x="1023" y="927"/>
                </a:cubicBezTo>
                <a:cubicBezTo>
                  <a:pt x="1028" y="929"/>
                  <a:pt x="1034" y="931"/>
                  <a:pt x="1041" y="933"/>
                </a:cubicBezTo>
                <a:cubicBezTo>
                  <a:pt x="1039" y="940"/>
                  <a:pt x="1038" y="948"/>
                  <a:pt x="1037" y="955"/>
                </a:cubicBezTo>
                <a:close/>
                <a:moveTo>
                  <a:pt x="1022" y="926"/>
                </a:moveTo>
                <a:cubicBezTo>
                  <a:pt x="1015" y="924"/>
                  <a:pt x="1008" y="921"/>
                  <a:pt x="1001" y="919"/>
                </a:cubicBezTo>
                <a:cubicBezTo>
                  <a:pt x="1002" y="911"/>
                  <a:pt x="1003" y="903"/>
                  <a:pt x="1003" y="895"/>
                </a:cubicBezTo>
                <a:cubicBezTo>
                  <a:pt x="1010" y="898"/>
                  <a:pt x="1018" y="901"/>
                  <a:pt x="1025" y="903"/>
                </a:cubicBezTo>
                <a:cubicBezTo>
                  <a:pt x="1024" y="911"/>
                  <a:pt x="1023" y="918"/>
                  <a:pt x="1022" y="926"/>
                </a:cubicBezTo>
                <a:close/>
                <a:moveTo>
                  <a:pt x="1003" y="895"/>
                </a:moveTo>
                <a:cubicBezTo>
                  <a:pt x="996" y="892"/>
                  <a:pt x="988" y="888"/>
                  <a:pt x="982" y="885"/>
                </a:cubicBezTo>
                <a:cubicBezTo>
                  <a:pt x="987" y="800"/>
                  <a:pt x="986" y="735"/>
                  <a:pt x="977" y="685"/>
                </a:cubicBezTo>
                <a:cubicBezTo>
                  <a:pt x="984" y="680"/>
                  <a:pt x="990" y="676"/>
                  <a:pt x="996" y="671"/>
                </a:cubicBezTo>
                <a:cubicBezTo>
                  <a:pt x="998" y="670"/>
                  <a:pt x="1000" y="669"/>
                  <a:pt x="1001" y="668"/>
                </a:cubicBezTo>
                <a:cubicBezTo>
                  <a:pt x="1011" y="722"/>
                  <a:pt x="1012" y="796"/>
                  <a:pt x="1003" y="895"/>
                </a:cubicBezTo>
                <a:close/>
                <a:moveTo>
                  <a:pt x="1002" y="667"/>
                </a:moveTo>
                <a:cubicBezTo>
                  <a:pt x="1006" y="663"/>
                  <a:pt x="1010" y="660"/>
                  <a:pt x="1014" y="656"/>
                </a:cubicBezTo>
                <a:cubicBezTo>
                  <a:pt x="1018" y="654"/>
                  <a:pt x="1022" y="652"/>
                  <a:pt x="1026" y="649"/>
                </a:cubicBezTo>
                <a:cubicBezTo>
                  <a:pt x="1026" y="649"/>
                  <a:pt x="1026" y="650"/>
                  <a:pt x="1026" y="650"/>
                </a:cubicBezTo>
                <a:cubicBezTo>
                  <a:pt x="1019" y="656"/>
                  <a:pt x="1011" y="661"/>
                  <a:pt x="1002" y="667"/>
                </a:cubicBezTo>
                <a:close/>
                <a:moveTo>
                  <a:pt x="1015" y="655"/>
                </a:moveTo>
                <a:cubicBezTo>
                  <a:pt x="1019" y="652"/>
                  <a:pt x="1022" y="648"/>
                  <a:pt x="1025" y="645"/>
                </a:cubicBezTo>
                <a:cubicBezTo>
                  <a:pt x="1025" y="646"/>
                  <a:pt x="1026" y="647"/>
                  <a:pt x="1026" y="649"/>
                </a:cubicBezTo>
                <a:cubicBezTo>
                  <a:pt x="1022" y="651"/>
                  <a:pt x="1019" y="653"/>
                  <a:pt x="1015" y="655"/>
                </a:cubicBezTo>
                <a:close/>
                <a:moveTo>
                  <a:pt x="1023" y="636"/>
                </a:moveTo>
                <a:cubicBezTo>
                  <a:pt x="1028" y="634"/>
                  <a:pt x="1033" y="632"/>
                  <a:pt x="1037" y="630"/>
                </a:cubicBezTo>
                <a:cubicBezTo>
                  <a:pt x="1034" y="634"/>
                  <a:pt x="1030" y="639"/>
                  <a:pt x="1026" y="643"/>
                </a:cubicBezTo>
                <a:cubicBezTo>
                  <a:pt x="1025" y="644"/>
                  <a:pt x="1025" y="644"/>
                  <a:pt x="1025" y="644"/>
                </a:cubicBezTo>
                <a:cubicBezTo>
                  <a:pt x="1025" y="641"/>
                  <a:pt x="1024" y="638"/>
                  <a:pt x="1023" y="636"/>
                </a:cubicBezTo>
                <a:close/>
                <a:moveTo>
                  <a:pt x="1038" y="629"/>
                </a:moveTo>
                <a:cubicBezTo>
                  <a:pt x="1041" y="628"/>
                  <a:pt x="1044" y="626"/>
                  <a:pt x="1047" y="625"/>
                </a:cubicBezTo>
                <a:cubicBezTo>
                  <a:pt x="1047" y="627"/>
                  <a:pt x="1048" y="629"/>
                  <a:pt x="1048" y="631"/>
                </a:cubicBezTo>
                <a:cubicBezTo>
                  <a:pt x="1042" y="635"/>
                  <a:pt x="1035" y="639"/>
                  <a:pt x="1027" y="642"/>
                </a:cubicBezTo>
                <a:cubicBezTo>
                  <a:pt x="1031" y="638"/>
                  <a:pt x="1035" y="634"/>
                  <a:pt x="1038" y="629"/>
                </a:cubicBezTo>
                <a:close/>
                <a:moveTo>
                  <a:pt x="1039" y="628"/>
                </a:moveTo>
                <a:cubicBezTo>
                  <a:pt x="1041" y="625"/>
                  <a:pt x="1043" y="622"/>
                  <a:pt x="1045" y="619"/>
                </a:cubicBezTo>
                <a:cubicBezTo>
                  <a:pt x="1046" y="621"/>
                  <a:pt x="1046" y="623"/>
                  <a:pt x="1047" y="625"/>
                </a:cubicBezTo>
                <a:cubicBezTo>
                  <a:pt x="1044" y="626"/>
                  <a:pt x="1041" y="627"/>
                  <a:pt x="1039" y="628"/>
                </a:cubicBezTo>
                <a:close/>
                <a:moveTo>
                  <a:pt x="1045" y="616"/>
                </a:moveTo>
                <a:cubicBezTo>
                  <a:pt x="1047" y="615"/>
                  <a:pt x="1047" y="615"/>
                  <a:pt x="1047" y="615"/>
                </a:cubicBezTo>
                <a:cubicBezTo>
                  <a:pt x="1046" y="616"/>
                  <a:pt x="1046" y="617"/>
                  <a:pt x="1045" y="618"/>
                </a:cubicBezTo>
                <a:cubicBezTo>
                  <a:pt x="1045" y="617"/>
                  <a:pt x="1045" y="617"/>
                  <a:pt x="1045" y="616"/>
                </a:cubicBezTo>
                <a:close/>
                <a:moveTo>
                  <a:pt x="1045" y="616"/>
                </a:moveTo>
                <a:cubicBezTo>
                  <a:pt x="1044" y="613"/>
                  <a:pt x="1043" y="609"/>
                  <a:pt x="1042" y="606"/>
                </a:cubicBezTo>
                <a:cubicBezTo>
                  <a:pt x="1046" y="605"/>
                  <a:pt x="1049" y="603"/>
                  <a:pt x="1053" y="602"/>
                </a:cubicBezTo>
                <a:cubicBezTo>
                  <a:pt x="1051" y="606"/>
                  <a:pt x="1049" y="610"/>
                  <a:pt x="1047" y="615"/>
                </a:cubicBezTo>
                <a:lnTo>
                  <a:pt x="1045" y="616"/>
                </a:lnTo>
                <a:close/>
                <a:moveTo>
                  <a:pt x="1054" y="602"/>
                </a:moveTo>
                <a:cubicBezTo>
                  <a:pt x="1059" y="600"/>
                  <a:pt x="1063" y="598"/>
                  <a:pt x="1067" y="596"/>
                </a:cubicBezTo>
                <a:cubicBezTo>
                  <a:pt x="1068" y="599"/>
                  <a:pt x="1069" y="602"/>
                  <a:pt x="1070" y="605"/>
                </a:cubicBezTo>
                <a:cubicBezTo>
                  <a:pt x="1063" y="608"/>
                  <a:pt x="1056" y="611"/>
                  <a:pt x="1048" y="614"/>
                </a:cubicBezTo>
                <a:cubicBezTo>
                  <a:pt x="1050" y="610"/>
                  <a:pt x="1052" y="606"/>
                  <a:pt x="1054" y="602"/>
                </a:cubicBezTo>
                <a:close/>
                <a:moveTo>
                  <a:pt x="1054" y="601"/>
                </a:moveTo>
                <a:cubicBezTo>
                  <a:pt x="1056" y="597"/>
                  <a:pt x="1057" y="592"/>
                  <a:pt x="1059" y="588"/>
                </a:cubicBezTo>
                <a:cubicBezTo>
                  <a:pt x="1060" y="587"/>
                  <a:pt x="1062" y="587"/>
                  <a:pt x="1063" y="586"/>
                </a:cubicBezTo>
                <a:cubicBezTo>
                  <a:pt x="1065" y="589"/>
                  <a:pt x="1066" y="592"/>
                  <a:pt x="1067" y="596"/>
                </a:cubicBezTo>
                <a:cubicBezTo>
                  <a:pt x="1063" y="597"/>
                  <a:pt x="1059" y="599"/>
                  <a:pt x="1054" y="601"/>
                </a:cubicBezTo>
                <a:close/>
                <a:moveTo>
                  <a:pt x="1061" y="579"/>
                </a:moveTo>
                <a:cubicBezTo>
                  <a:pt x="1061" y="577"/>
                  <a:pt x="1061" y="576"/>
                  <a:pt x="1062" y="574"/>
                </a:cubicBezTo>
                <a:cubicBezTo>
                  <a:pt x="1070" y="571"/>
                  <a:pt x="1077" y="569"/>
                  <a:pt x="1085" y="566"/>
                </a:cubicBezTo>
                <a:cubicBezTo>
                  <a:pt x="1086" y="567"/>
                  <a:pt x="1087" y="569"/>
                  <a:pt x="1087" y="570"/>
                </a:cubicBezTo>
                <a:cubicBezTo>
                  <a:pt x="1087" y="573"/>
                  <a:pt x="1086" y="575"/>
                  <a:pt x="1085" y="577"/>
                </a:cubicBezTo>
                <a:cubicBezTo>
                  <a:pt x="1079" y="580"/>
                  <a:pt x="1072" y="582"/>
                  <a:pt x="1064" y="585"/>
                </a:cubicBezTo>
                <a:cubicBezTo>
                  <a:pt x="1063" y="583"/>
                  <a:pt x="1062" y="581"/>
                  <a:pt x="1061" y="579"/>
                </a:cubicBezTo>
                <a:close/>
                <a:moveTo>
                  <a:pt x="1062" y="574"/>
                </a:moveTo>
                <a:cubicBezTo>
                  <a:pt x="1062" y="570"/>
                  <a:pt x="1063" y="565"/>
                  <a:pt x="1063" y="561"/>
                </a:cubicBezTo>
                <a:cubicBezTo>
                  <a:pt x="1069" y="559"/>
                  <a:pt x="1074" y="557"/>
                  <a:pt x="1080" y="555"/>
                </a:cubicBezTo>
                <a:cubicBezTo>
                  <a:pt x="1082" y="558"/>
                  <a:pt x="1083" y="562"/>
                  <a:pt x="1085" y="565"/>
                </a:cubicBezTo>
                <a:cubicBezTo>
                  <a:pt x="1077" y="568"/>
                  <a:pt x="1070" y="571"/>
                  <a:pt x="1062" y="574"/>
                </a:cubicBezTo>
                <a:close/>
                <a:moveTo>
                  <a:pt x="1073" y="544"/>
                </a:moveTo>
                <a:cubicBezTo>
                  <a:pt x="1079" y="541"/>
                  <a:pt x="1086" y="539"/>
                  <a:pt x="1092" y="537"/>
                </a:cubicBezTo>
                <a:cubicBezTo>
                  <a:pt x="1092" y="542"/>
                  <a:pt x="1092" y="546"/>
                  <a:pt x="1091" y="550"/>
                </a:cubicBezTo>
                <a:cubicBezTo>
                  <a:pt x="1080" y="554"/>
                  <a:pt x="1080" y="554"/>
                  <a:pt x="1080" y="554"/>
                </a:cubicBezTo>
                <a:cubicBezTo>
                  <a:pt x="1078" y="551"/>
                  <a:pt x="1076" y="547"/>
                  <a:pt x="1073" y="544"/>
                </a:cubicBezTo>
                <a:close/>
                <a:moveTo>
                  <a:pt x="1073" y="543"/>
                </a:moveTo>
                <a:cubicBezTo>
                  <a:pt x="1071" y="540"/>
                  <a:pt x="1068" y="536"/>
                  <a:pt x="1065" y="533"/>
                </a:cubicBezTo>
                <a:cubicBezTo>
                  <a:pt x="1073" y="530"/>
                  <a:pt x="1082" y="527"/>
                  <a:pt x="1091" y="524"/>
                </a:cubicBezTo>
                <a:cubicBezTo>
                  <a:pt x="1091" y="528"/>
                  <a:pt x="1092" y="533"/>
                  <a:pt x="1092" y="537"/>
                </a:cubicBezTo>
                <a:cubicBezTo>
                  <a:pt x="1086" y="539"/>
                  <a:pt x="1079" y="541"/>
                  <a:pt x="1073" y="543"/>
                </a:cubicBezTo>
                <a:close/>
                <a:moveTo>
                  <a:pt x="1065" y="533"/>
                </a:moveTo>
                <a:cubicBezTo>
                  <a:pt x="1062" y="529"/>
                  <a:pt x="1058" y="525"/>
                  <a:pt x="1055" y="522"/>
                </a:cubicBezTo>
                <a:cubicBezTo>
                  <a:pt x="1063" y="519"/>
                  <a:pt x="1072" y="516"/>
                  <a:pt x="1082" y="513"/>
                </a:cubicBezTo>
                <a:cubicBezTo>
                  <a:pt x="1085" y="516"/>
                  <a:pt x="1088" y="519"/>
                  <a:pt x="1091" y="522"/>
                </a:cubicBezTo>
                <a:cubicBezTo>
                  <a:pt x="1091" y="523"/>
                  <a:pt x="1091" y="523"/>
                  <a:pt x="1091" y="524"/>
                </a:cubicBezTo>
                <a:cubicBezTo>
                  <a:pt x="1081" y="527"/>
                  <a:pt x="1073" y="530"/>
                  <a:pt x="1065" y="533"/>
                </a:cubicBezTo>
                <a:close/>
                <a:moveTo>
                  <a:pt x="1064" y="533"/>
                </a:moveTo>
                <a:cubicBezTo>
                  <a:pt x="1063" y="533"/>
                  <a:pt x="1062" y="534"/>
                  <a:pt x="1061" y="534"/>
                </a:cubicBezTo>
                <a:cubicBezTo>
                  <a:pt x="1061" y="534"/>
                  <a:pt x="1061" y="534"/>
                  <a:pt x="1061" y="534"/>
                </a:cubicBezTo>
                <a:cubicBezTo>
                  <a:pt x="1061" y="533"/>
                  <a:pt x="1061" y="533"/>
                  <a:pt x="1061" y="533"/>
                </a:cubicBezTo>
                <a:cubicBezTo>
                  <a:pt x="1059" y="530"/>
                  <a:pt x="1057" y="526"/>
                  <a:pt x="1054" y="523"/>
                </a:cubicBezTo>
                <a:cubicBezTo>
                  <a:pt x="1058" y="526"/>
                  <a:pt x="1061" y="529"/>
                  <a:pt x="1064" y="533"/>
                </a:cubicBezTo>
                <a:close/>
                <a:moveTo>
                  <a:pt x="1061" y="534"/>
                </a:moveTo>
                <a:cubicBezTo>
                  <a:pt x="1061" y="534"/>
                  <a:pt x="1061" y="534"/>
                  <a:pt x="1061" y="534"/>
                </a:cubicBezTo>
                <a:cubicBezTo>
                  <a:pt x="1053" y="537"/>
                  <a:pt x="1045" y="540"/>
                  <a:pt x="1038" y="542"/>
                </a:cubicBezTo>
                <a:cubicBezTo>
                  <a:pt x="1034" y="539"/>
                  <a:pt x="1031" y="535"/>
                  <a:pt x="1027" y="532"/>
                </a:cubicBezTo>
                <a:cubicBezTo>
                  <a:pt x="1036" y="529"/>
                  <a:pt x="1044" y="526"/>
                  <a:pt x="1054" y="523"/>
                </a:cubicBezTo>
                <a:cubicBezTo>
                  <a:pt x="1056" y="526"/>
                  <a:pt x="1058" y="530"/>
                  <a:pt x="1061" y="534"/>
                </a:cubicBezTo>
                <a:close/>
                <a:moveTo>
                  <a:pt x="1015" y="523"/>
                </a:moveTo>
                <a:cubicBezTo>
                  <a:pt x="1014" y="521"/>
                  <a:pt x="1013" y="519"/>
                  <a:pt x="1012" y="518"/>
                </a:cubicBezTo>
                <a:cubicBezTo>
                  <a:pt x="1019" y="515"/>
                  <a:pt x="1026" y="512"/>
                  <a:pt x="1033" y="509"/>
                </a:cubicBezTo>
                <a:cubicBezTo>
                  <a:pt x="1036" y="510"/>
                  <a:pt x="1039" y="511"/>
                  <a:pt x="1041" y="513"/>
                </a:cubicBezTo>
                <a:cubicBezTo>
                  <a:pt x="1032" y="516"/>
                  <a:pt x="1023" y="520"/>
                  <a:pt x="1015" y="523"/>
                </a:cubicBezTo>
                <a:close/>
                <a:moveTo>
                  <a:pt x="1015" y="523"/>
                </a:moveTo>
                <a:cubicBezTo>
                  <a:pt x="1014" y="523"/>
                  <a:pt x="1014" y="523"/>
                  <a:pt x="1014" y="523"/>
                </a:cubicBezTo>
                <a:cubicBezTo>
                  <a:pt x="1014" y="523"/>
                  <a:pt x="1014" y="523"/>
                  <a:pt x="1014" y="523"/>
                </a:cubicBezTo>
                <a:cubicBezTo>
                  <a:pt x="1012" y="522"/>
                  <a:pt x="1010" y="521"/>
                  <a:pt x="1007" y="520"/>
                </a:cubicBezTo>
                <a:cubicBezTo>
                  <a:pt x="1009" y="519"/>
                  <a:pt x="1010" y="518"/>
                  <a:pt x="1012" y="518"/>
                </a:cubicBezTo>
                <a:cubicBezTo>
                  <a:pt x="1013" y="520"/>
                  <a:pt x="1014" y="522"/>
                  <a:pt x="1015" y="523"/>
                </a:cubicBezTo>
                <a:close/>
                <a:moveTo>
                  <a:pt x="1007" y="519"/>
                </a:moveTo>
                <a:cubicBezTo>
                  <a:pt x="1002" y="517"/>
                  <a:pt x="997" y="515"/>
                  <a:pt x="991" y="513"/>
                </a:cubicBezTo>
                <a:cubicBezTo>
                  <a:pt x="996" y="511"/>
                  <a:pt x="1001" y="509"/>
                  <a:pt x="1006" y="506"/>
                </a:cubicBezTo>
                <a:cubicBezTo>
                  <a:pt x="1007" y="510"/>
                  <a:pt x="1009" y="514"/>
                  <a:pt x="1011" y="517"/>
                </a:cubicBezTo>
                <a:cubicBezTo>
                  <a:pt x="1010" y="518"/>
                  <a:pt x="1008" y="519"/>
                  <a:pt x="1007" y="519"/>
                </a:cubicBezTo>
                <a:close/>
                <a:moveTo>
                  <a:pt x="981" y="533"/>
                </a:moveTo>
                <a:cubicBezTo>
                  <a:pt x="982" y="534"/>
                  <a:pt x="983" y="536"/>
                  <a:pt x="983" y="537"/>
                </a:cubicBezTo>
                <a:cubicBezTo>
                  <a:pt x="977" y="540"/>
                  <a:pt x="971" y="543"/>
                  <a:pt x="965" y="546"/>
                </a:cubicBezTo>
                <a:cubicBezTo>
                  <a:pt x="963" y="545"/>
                  <a:pt x="962" y="545"/>
                  <a:pt x="961" y="544"/>
                </a:cubicBezTo>
                <a:cubicBezTo>
                  <a:pt x="967" y="540"/>
                  <a:pt x="974" y="536"/>
                  <a:pt x="981" y="533"/>
                </a:cubicBezTo>
                <a:close/>
                <a:moveTo>
                  <a:pt x="964" y="546"/>
                </a:moveTo>
                <a:cubicBezTo>
                  <a:pt x="961" y="548"/>
                  <a:pt x="957" y="550"/>
                  <a:pt x="954" y="552"/>
                </a:cubicBezTo>
                <a:cubicBezTo>
                  <a:pt x="953" y="551"/>
                  <a:pt x="953" y="550"/>
                  <a:pt x="952" y="549"/>
                </a:cubicBezTo>
                <a:cubicBezTo>
                  <a:pt x="955" y="547"/>
                  <a:pt x="957" y="546"/>
                  <a:pt x="960" y="544"/>
                </a:cubicBezTo>
                <a:cubicBezTo>
                  <a:pt x="961" y="545"/>
                  <a:pt x="963" y="546"/>
                  <a:pt x="964" y="546"/>
                </a:cubicBezTo>
                <a:close/>
                <a:moveTo>
                  <a:pt x="953" y="552"/>
                </a:moveTo>
                <a:cubicBezTo>
                  <a:pt x="949" y="555"/>
                  <a:pt x="945" y="557"/>
                  <a:pt x="941" y="559"/>
                </a:cubicBezTo>
                <a:cubicBezTo>
                  <a:pt x="940" y="559"/>
                  <a:pt x="939" y="558"/>
                  <a:pt x="938" y="558"/>
                </a:cubicBezTo>
                <a:cubicBezTo>
                  <a:pt x="943" y="555"/>
                  <a:pt x="947" y="552"/>
                  <a:pt x="952" y="549"/>
                </a:cubicBezTo>
                <a:cubicBezTo>
                  <a:pt x="952" y="550"/>
                  <a:pt x="953" y="551"/>
                  <a:pt x="953" y="552"/>
                </a:cubicBezTo>
                <a:close/>
                <a:moveTo>
                  <a:pt x="950" y="566"/>
                </a:moveTo>
                <a:cubicBezTo>
                  <a:pt x="942" y="570"/>
                  <a:pt x="935" y="574"/>
                  <a:pt x="928" y="578"/>
                </a:cubicBezTo>
                <a:cubicBezTo>
                  <a:pt x="927" y="575"/>
                  <a:pt x="926" y="572"/>
                  <a:pt x="924" y="570"/>
                </a:cubicBezTo>
                <a:cubicBezTo>
                  <a:pt x="930" y="566"/>
                  <a:pt x="935" y="563"/>
                  <a:pt x="941" y="560"/>
                </a:cubicBezTo>
                <a:cubicBezTo>
                  <a:pt x="944" y="562"/>
                  <a:pt x="947" y="564"/>
                  <a:pt x="950" y="566"/>
                </a:cubicBezTo>
                <a:close/>
                <a:moveTo>
                  <a:pt x="930" y="582"/>
                </a:moveTo>
                <a:cubicBezTo>
                  <a:pt x="929" y="581"/>
                  <a:pt x="928" y="580"/>
                  <a:pt x="926" y="579"/>
                </a:cubicBezTo>
                <a:cubicBezTo>
                  <a:pt x="927" y="579"/>
                  <a:pt x="927" y="579"/>
                  <a:pt x="928" y="578"/>
                </a:cubicBezTo>
                <a:cubicBezTo>
                  <a:pt x="929" y="579"/>
                  <a:pt x="929" y="581"/>
                  <a:pt x="930" y="582"/>
                </a:cubicBezTo>
                <a:close/>
                <a:moveTo>
                  <a:pt x="928" y="578"/>
                </a:moveTo>
                <a:cubicBezTo>
                  <a:pt x="935" y="574"/>
                  <a:pt x="943" y="570"/>
                  <a:pt x="950" y="566"/>
                </a:cubicBezTo>
                <a:cubicBezTo>
                  <a:pt x="953" y="569"/>
                  <a:pt x="956" y="571"/>
                  <a:pt x="959" y="574"/>
                </a:cubicBezTo>
                <a:cubicBezTo>
                  <a:pt x="951" y="578"/>
                  <a:pt x="942" y="582"/>
                  <a:pt x="934" y="586"/>
                </a:cubicBezTo>
                <a:cubicBezTo>
                  <a:pt x="934" y="586"/>
                  <a:pt x="934" y="586"/>
                  <a:pt x="934" y="586"/>
                </a:cubicBezTo>
                <a:cubicBezTo>
                  <a:pt x="933" y="585"/>
                  <a:pt x="932" y="584"/>
                  <a:pt x="931" y="583"/>
                </a:cubicBezTo>
                <a:cubicBezTo>
                  <a:pt x="930" y="581"/>
                  <a:pt x="929" y="580"/>
                  <a:pt x="928" y="578"/>
                </a:cubicBezTo>
                <a:close/>
                <a:moveTo>
                  <a:pt x="934" y="587"/>
                </a:moveTo>
                <a:cubicBezTo>
                  <a:pt x="933" y="587"/>
                  <a:pt x="933" y="587"/>
                  <a:pt x="933" y="587"/>
                </a:cubicBezTo>
                <a:cubicBezTo>
                  <a:pt x="933" y="586"/>
                  <a:pt x="932" y="585"/>
                  <a:pt x="932" y="584"/>
                </a:cubicBezTo>
                <a:cubicBezTo>
                  <a:pt x="932" y="585"/>
                  <a:pt x="933" y="586"/>
                  <a:pt x="934" y="587"/>
                </a:cubicBezTo>
                <a:close/>
                <a:moveTo>
                  <a:pt x="938" y="596"/>
                </a:moveTo>
                <a:cubicBezTo>
                  <a:pt x="930" y="600"/>
                  <a:pt x="923" y="603"/>
                  <a:pt x="916" y="607"/>
                </a:cubicBezTo>
                <a:cubicBezTo>
                  <a:pt x="915" y="604"/>
                  <a:pt x="913" y="602"/>
                  <a:pt x="911" y="600"/>
                </a:cubicBezTo>
                <a:cubicBezTo>
                  <a:pt x="918" y="596"/>
                  <a:pt x="925" y="592"/>
                  <a:pt x="933" y="588"/>
                </a:cubicBezTo>
                <a:cubicBezTo>
                  <a:pt x="934" y="590"/>
                  <a:pt x="936" y="593"/>
                  <a:pt x="938" y="596"/>
                </a:cubicBezTo>
                <a:close/>
                <a:moveTo>
                  <a:pt x="916" y="607"/>
                </a:moveTo>
                <a:cubicBezTo>
                  <a:pt x="913" y="609"/>
                  <a:pt x="910" y="610"/>
                  <a:pt x="907" y="612"/>
                </a:cubicBezTo>
                <a:cubicBezTo>
                  <a:pt x="906" y="609"/>
                  <a:pt x="905" y="607"/>
                  <a:pt x="904" y="604"/>
                </a:cubicBezTo>
                <a:cubicBezTo>
                  <a:pt x="906" y="603"/>
                  <a:pt x="908" y="602"/>
                  <a:pt x="910" y="600"/>
                </a:cubicBezTo>
                <a:cubicBezTo>
                  <a:pt x="912" y="602"/>
                  <a:pt x="914" y="605"/>
                  <a:pt x="916" y="607"/>
                </a:cubicBezTo>
                <a:close/>
                <a:moveTo>
                  <a:pt x="911" y="620"/>
                </a:moveTo>
                <a:cubicBezTo>
                  <a:pt x="911" y="620"/>
                  <a:pt x="911" y="621"/>
                  <a:pt x="911" y="622"/>
                </a:cubicBezTo>
                <a:cubicBezTo>
                  <a:pt x="907" y="624"/>
                  <a:pt x="902" y="626"/>
                  <a:pt x="898" y="629"/>
                </a:cubicBezTo>
                <a:cubicBezTo>
                  <a:pt x="896" y="626"/>
                  <a:pt x="894" y="623"/>
                  <a:pt x="892" y="621"/>
                </a:cubicBezTo>
                <a:cubicBezTo>
                  <a:pt x="897" y="618"/>
                  <a:pt x="902" y="615"/>
                  <a:pt x="907" y="612"/>
                </a:cubicBezTo>
                <a:cubicBezTo>
                  <a:pt x="909" y="615"/>
                  <a:pt x="910" y="617"/>
                  <a:pt x="911" y="620"/>
                </a:cubicBezTo>
                <a:close/>
                <a:moveTo>
                  <a:pt x="881" y="635"/>
                </a:moveTo>
                <a:cubicBezTo>
                  <a:pt x="880" y="634"/>
                  <a:pt x="880" y="633"/>
                  <a:pt x="879" y="632"/>
                </a:cubicBezTo>
                <a:cubicBezTo>
                  <a:pt x="880" y="630"/>
                  <a:pt x="880" y="629"/>
                  <a:pt x="881" y="628"/>
                </a:cubicBezTo>
                <a:cubicBezTo>
                  <a:pt x="882" y="627"/>
                  <a:pt x="883" y="627"/>
                  <a:pt x="884" y="626"/>
                </a:cubicBezTo>
                <a:cubicBezTo>
                  <a:pt x="883" y="629"/>
                  <a:pt x="882" y="632"/>
                  <a:pt x="881" y="635"/>
                </a:cubicBezTo>
                <a:close/>
                <a:moveTo>
                  <a:pt x="879" y="631"/>
                </a:moveTo>
                <a:cubicBezTo>
                  <a:pt x="879" y="631"/>
                  <a:pt x="878" y="630"/>
                  <a:pt x="878" y="630"/>
                </a:cubicBezTo>
                <a:cubicBezTo>
                  <a:pt x="879" y="629"/>
                  <a:pt x="879" y="629"/>
                  <a:pt x="880" y="629"/>
                </a:cubicBezTo>
                <a:cubicBezTo>
                  <a:pt x="880" y="629"/>
                  <a:pt x="879" y="630"/>
                  <a:pt x="879" y="631"/>
                </a:cubicBezTo>
                <a:close/>
                <a:moveTo>
                  <a:pt x="879" y="632"/>
                </a:moveTo>
                <a:cubicBezTo>
                  <a:pt x="877" y="635"/>
                  <a:pt x="876" y="638"/>
                  <a:pt x="875" y="642"/>
                </a:cubicBezTo>
                <a:cubicBezTo>
                  <a:pt x="874" y="642"/>
                  <a:pt x="874" y="642"/>
                  <a:pt x="873" y="643"/>
                </a:cubicBezTo>
                <a:cubicBezTo>
                  <a:pt x="873" y="642"/>
                  <a:pt x="872" y="641"/>
                  <a:pt x="872" y="640"/>
                </a:cubicBezTo>
                <a:cubicBezTo>
                  <a:pt x="873" y="637"/>
                  <a:pt x="874" y="634"/>
                  <a:pt x="876" y="631"/>
                </a:cubicBezTo>
                <a:cubicBezTo>
                  <a:pt x="876" y="631"/>
                  <a:pt x="877" y="630"/>
                  <a:pt x="878" y="630"/>
                </a:cubicBezTo>
                <a:cubicBezTo>
                  <a:pt x="878" y="631"/>
                  <a:pt x="878" y="631"/>
                  <a:pt x="879" y="632"/>
                </a:cubicBezTo>
                <a:close/>
                <a:moveTo>
                  <a:pt x="873" y="643"/>
                </a:moveTo>
                <a:cubicBezTo>
                  <a:pt x="872" y="643"/>
                  <a:pt x="871" y="644"/>
                  <a:pt x="870" y="645"/>
                </a:cubicBezTo>
                <a:cubicBezTo>
                  <a:pt x="871" y="643"/>
                  <a:pt x="871" y="642"/>
                  <a:pt x="872" y="641"/>
                </a:cubicBezTo>
                <a:cubicBezTo>
                  <a:pt x="872" y="642"/>
                  <a:pt x="873" y="642"/>
                  <a:pt x="873" y="643"/>
                </a:cubicBezTo>
                <a:close/>
                <a:moveTo>
                  <a:pt x="870" y="645"/>
                </a:moveTo>
                <a:cubicBezTo>
                  <a:pt x="868" y="646"/>
                  <a:pt x="867" y="647"/>
                  <a:pt x="865" y="648"/>
                </a:cubicBezTo>
                <a:cubicBezTo>
                  <a:pt x="867" y="644"/>
                  <a:pt x="868" y="641"/>
                  <a:pt x="870" y="638"/>
                </a:cubicBezTo>
                <a:cubicBezTo>
                  <a:pt x="870" y="639"/>
                  <a:pt x="871" y="639"/>
                  <a:pt x="871" y="640"/>
                </a:cubicBezTo>
                <a:cubicBezTo>
                  <a:pt x="871" y="642"/>
                  <a:pt x="870" y="643"/>
                  <a:pt x="870" y="645"/>
                </a:cubicBezTo>
                <a:close/>
                <a:moveTo>
                  <a:pt x="869" y="646"/>
                </a:moveTo>
                <a:cubicBezTo>
                  <a:pt x="868" y="650"/>
                  <a:pt x="866" y="654"/>
                  <a:pt x="865" y="658"/>
                </a:cubicBezTo>
                <a:cubicBezTo>
                  <a:pt x="863" y="659"/>
                  <a:pt x="862" y="660"/>
                  <a:pt x="860" y="661"/>
                </a:cubicBezTo>
                <a:cubicBezTo>
                  <a:pt x="862" y="657"/>
                  <a:pt x="863" y="652"/>
                  <a:pt x="865" y="648"/>
                </a:cubicBezTo>
                <a:cubicBezTo>
                  <a:pt x="866" y="648"/>
                  <a:pt x="868" y="647"/>
                  <a:pt x="869" y="646"/>
                </a:cubicBezTo>
                <a:close/>
                <a:moveTo>
                  <a:pt x="865" y="658"/>
                </a:moveTo>
                <a:cubicBezTo>
                  <a:pt x="863" y="663"/>
                  <a:pt x="862" y="667"/>
                  <a:pt x="861" y="671"/>
                </a:cubicBezTo>
                <a:cubicBezTo>
                  <a:pt x="859" y="672"/>
                  <a:pt x="858" y="672"/>
                  <a:pt x="856" y="673"/>
                </a:cubicBezTo>
                <a:cubicBezTo>
                  <a:pt x="856" y="673"/>
                  <a:pt x="856" y="673"/>
                  <a:pt x="856" y="673"/>
                </a:cubicBezTo>
                <a:cubicBezTo>
                  <a:pt x="856" y="673"/>
                  <a:pt x="856" y="673"/>
                  <a:pt x="856" y="673"/>
                </a:cubicBezTo>
                <a:cubicBezTo>
                  <a:pt x="857" y="669"/>
                  <a:pt x="858" y="665"/>
                  <a:pt x="860" y="661"/>
                </a:cubicBezTo>
                <a:cubicBezTo>
                  <a:pt x="861" y="660"/>
                  <a:pt x="863" y="659"/>
                  <a:pt x="865" y="658"/>
                </a:cubicBezTo>
                <a:close/>
                <a:moveTo>
                  <a:pt x="856" y="674"/>
                </a:moveTo>
                <a:cubicBezTo>
                  <a:pt x="857" y="676"/>
                  <a:pt x="857" y="678"/>
                  <a:pt x="858" y="680"/>
                </a:cubicBezTo>
                <a:cubicBezTo>
                  <a:pt x="858" y="681"/>
                  <a:pt x="857" y="683"/>
                  <a:pt x="857" y="684"/>
                </a:cubicBezTo>
                <a:cubicBezTo>
                  <a:pt x="855" y="685"/>
                  <a:pt x="853" y="686"/>
                  <a:pt x="851" y="687"/>
                </a:cubicBezTo>
                <a:cubicBezTo>
                  <a:pt x="852" y="683"/>
                  <a:pt x="854" y="679"/>
                  <a:pt x="855" y="674"/>
                </a:cubicBezTo>
                <a:lnTo>
                  <a:pt x="856" y="674"/>
                </a:lnTo>
                <a:close/>
                <a:moveTo>
                  <a:pt x="857" y="685"/>
                </a:moveTo>
                <a:cubicBezTo>
                  <a:pt x="856" y="689"/>
                  <a:pt x="855" y="693"/>
                  <a:pt x="854" y="696"/>
                </a:cubicBezTo>
                <a:cubicBezTo>
                  <a:pt x="852" y="697"/>
                  <a:pt x="850" y="699"/>
                  <a:pt x="848" y="700"/>
                </a:cubicBezTo>
                <a:cubicBezTo>
                  <a:pt x="849" y="696"/>
                  <a:pt x="850" y="692"/>
                  <a:pt x="851" y="688"/>
                </a:cubicBezTo>
                <a:cubicBezTo>
                  <a:pt x="853" y="687"/>
                  <a:pt x="855" y="686"/>
                  <a:pt x="857" y="685"/>
                </a:cubicBezTo>
                <a:close/>
                <a:moveTo>
                  <a:pt x="854" y="697"/>
                </a:moveTo>
                <a:cubicBezTo>
                  <a:pt x="853" y="701"/>
                  <a:pt x="852" y="705"/>
                  <a:pt x="852" y="709"/>
                </a:cubicBezTo>
                <a:cubicBezTo>
                  <a:pt x="850" y="710"/>
                  <a:pt x="847" y="711"/>
                  <a:pt x="845" y="712"/>
                </a:cubicBezTo>
                <a:cubicBezTo>
                  <a:pt x="846" y="708"/>
                  <a:pt x="847" y="704"/>
                  <a:pt x="848" y="700"/>
                </a:cubicBezTo>
                <a:cubicBezTo>
                  <a:pt x="850" y="699"/>
                  <a:pt x="852" y="698"/>
                  <a:pt x="854" y="697"/>
                </a:cubicBezTo>
                <a:close/>
                <a:moveTo>
                  <a:pt x="852" y="709"/>
                </a:moveTo>
                <a:cubicBezTo>
                  <a:pt x="851" y="714"/>
                  <a:pt x="850" y="718"/>
                  <a:pt x="850" y="723"/>
                </a:cubicBezTo>
                <a:cubicBezTo>
                  <a:pt x="848" y="724"/>
                  <a:pt x="846" y="725"/>
                  <a:pt x="843" y="726"/>
                </a:cubicBezTo>
                <a:cubicBezTo>
                  <a:pt x="843" y="725"/>
                  <a:pt x="843" y="725"/>
                  <a:pt x="843" y="724"/>
                </a:cubicBezTo>
                <a:cubicBezTo>
                  <a:pt x="843" y="720"/>
                  <a:pt x="844" y="717"/>
                  <a:pt x="845" y="713"/>
                </a:cubicBezTo>
                <a:cubicBezTo>
                  <a:pt x="847" y="712"/>
                  <a:pt x="849" y="711"/>
                  <a:pt x="852" y="709"/>
                </a:cubicBezTo>
                <a:close/>
                <a:moveTo>
                  <a:pt x="842" y="723"/>
                </a:moveTo>
                <a:cubicBezTo>
                  <a:pt x="842" y="723"/>
                  <a:pt x="842" y="723"/>
                  <a:pt x="842" y="723"/>
                </a:cubicBezTo>
                <a:cubicBezTo>
                  <a:pt x="842" y="723"/>
                  <a:pt x="842" y="723"/>
                  <a:pt x="842" y="723"/>
                </a:cubicBezTo>
                <a:cubicBezTo>
                  <a:pt x="842" y="720"/>
                  <a:pt x="841" y="717"/>
                  <a:pt x="841" y="715"/>
                </a:cubicBezTo>
                <a:cubicBezTo>
                  <a:pt x="842" y="714"/>
                  <a:pt x="843" y="714"/>
                  <a:pt x="844" y="713"/>
                </a:cubicBezTo>
                <a:cubicBezTo>
                  <a:pt x="844" y="716"/>
                  <a:pt x="843" y="719"/>
                  <a:pt x="842" y="723"/>
                </a:cubicBezTo>
                <a:close/>
                <a:moveTo>
                  <a:pt x="842" y="727"/>
                </a:moveTo>
                <a:cubicBezTo>
                  <a:pt x="841" y="731"/>
                  <a:pt x="841" y="735"/>
                  <a:pt x="840" y="738"/>
                </a:cubicBezTo>
                <a:cubicBezTo>
                  <a:pt x="840" y="738"/>
                  <a:pt x="840" y="738"/>
                  <a:pt x="840" y="738"/>
                </a:cubicBezTo>
                <a:cubicBezTo>
                  <a:pt x="838" y="740"/>
                  <a:pt x="835" y="741"/>
                  <a:pt x="833" y="742"/>
                </a:cubicBezTo>
                <a:cubicBezTo>
                  <a:pt x="833" y="738"/>
                  <a:pt x="834" y="735"/>
                  <a:pt x="834" y="731"/>
                </a:cubicBezTo>
                <a:cubicBezTo>
                  <a:pt x="837" y="730"/>
                  <a:pt x="839" y="729"/>
                  <a:pt x="842" y="727"/>
                </a:cubicBezTo>
                <a:close/>
                <a:moveTo>
                  <a:pt x="832" y="742"/>
                </a:moveTo>
                <a:cubicBezTo>
                  <a:pt x="830" y="744"/>
                  <a:pt x="827" y="745"/>
                  <a:pt x="825" y="746"/>
                </a:cubicBezTo>
                <a:cubicBezTo>
                  <a:pt x="825" y="742"/>
                  <a:pt x="826" y="738"/>
                  <a:pt x="827" y="735"/>
                </a:cubicBezTo>
                <a:cubicBezTo>
                  <a:pt x="829" y="733"/>
                  <a:pt x="832" y="732"/>
                  <a:pt x="834" y="731"/>
                </a:cubicBezTo>
                <a:cubicBezTo>
                  <a:pt x="833" y="735"/>
                  <a:pt x="833" y="739"/>
                  <a:pt x="832" y="742"/>
                </a:cubicBezTo>
                <a:close/>
                <a:moveTo>
                  <a:pt x="832" y="743"/>
                </a:moveTo>
                <a:cubicBezTo>
                  <a:pt x="832" y="746"/>
                  <a:pt x="831" y="749"/>
                  <a:pt x="831" y="752"/>
                </a:cubicBezTo>
                <a:cubicBezTo>
                  <a:pt x="830" y="753"/>
                  <a:pt x="829" y="754"/>
                  <a:pt x="829" y="754"/>
                </a:cubicBezTo>
                <a:cubicBezTo>
                  <a:pt x="829" y="754"/>
                  <a:pt x="829" y="754"/>
                  <a:pt x="829" y="754"/>
                </a:cubicBezTo>
                <a:cubicBezTo>
                  <a:pt x="827" y="755"/>
                  <a:pt x="825" y="756"/>
                  <a:pt x="823" y="757"/>
                </a:cubicBezTo>
                <a:cubicBezTo>
                  <a:pt x="823" y="754"/>
                  <a:pt x="824" y="750"/>
                  <a:pt x="825" y="747"/>
                </a:cubicBezTo>
                <a:cubicBezTo>
                  <a:pt x="827" y="745"/>
                  <a:pt x="830" y="744"/>
                  <a:pt x="832" y="743"/>
                </a:cubicBezTo>
                <a:close/>
                <a:moveTo>
                  <a:pt x="822" y="757"/>
                </a:moveTo>
                <a:cubicBezTo>
                  <a:pt x="822" y="757"/>
                  <a:pt x="822" y="757"/>
                  <a:pt x="822" y="757"/>
                </a:cubicBezTo>
                <a:cubicBezTo>
                  <a:pt x="822" y="757"/>
                  <a:pt x="822" y="757"/>
                  <a:pt x="822" y="757"/>
                </a:cubicBezTo>
                <a:cubicBezTo>
                  <a:pt x="822" y="754"/>
                  <a:pt x="821" y="751"/>
                  <a:pt x="821" y="749"/>
                </a:cubicBezTo>
                <a:cubicBezTo>
                  <a:pt x="822" y="748"/>
                  <a:pt x="823" y="747"/>
                  <a:pt x="824" y="747"/>
                </a:cubicBezTo>
                <a:cubicBezTo>
                  <a:pt x="823" y="750"/>
                  <a:pt x="823" y="754"/>
                  <a:pt x="822" y="757"/>
                </a:cubicBezTo>
                <a:close/>
                <a:moveTo>
                  <a:pt x="822" y="758"/>
                </a:moveTo>
                <a:cubicBezTo>
                  <a:pt x="820" y="759"/>
                  <a:pt x="817" y="760"/>
                  <a:pt x="815" y="761"/>
                </a:cubicBezTo>
                <a:cubicBezTo>
                  <a:pt x="816" y="758"/>
                  <a:pt x="816" y="754"/>
                  <a:pt x="817" y="750"/>
                </a:cubicBezTo>
                <a:cubicBezTo>
                  <a:pt x="818" y="750"/>
                  <a:pt x="819" y="749"/>
                  <a:pt x="820" y="749"/>
                </a:cubicBezTo>
                <a:cubicBezTo>
                  <a:pt x="821" y="752"/>
                  <a:pt x="821" y="755"/>
                  <a:pt x="822" y="758"/>
                </a:cubicBezTo>
                <a:close/>
                <a:moveTo>
                  <a:pt x="822" y="758"/>
                </a:moveTo>
                <a:cubicBezTo>
                  <a:pt x="822" y="759"/>
                  <a:pt x="822" y="759"/>
                  <a:pt x="822" y="759"/>
                </a:cubicBezTo>
                <a:cubicBezTo>
                  <a:pt x="822" y="760"/>
                  <a:pt x="822" y="761"/>
                  <a:pt x="822" y="762"/>
                </a:cubicBezTo>
                <a:cubicBezTo>
                  <a:pt x="819" y="764"/>
                  <a:pt x="816" y="767"/>
                  <a:pt x="813" y="770"/>
                </a:cubicBezTo>
                <a:cubicBezTo>
                  <a:pt x="814" y="767"/>
                  <a:pt x="814" y="764"/>
                  <a:pt x="815" y="762"/>
                </a:cubicBezTo>
                <a:cubicBezTo>
                  <a:pt x="817" y="761"/>
                  <a:pt x="820" y="759"/>
                  <a:pt x="822" y="758"/>
                </a:cubicBezTo>
                <a:close/>
                <a:moveTo>
                  <a:pt x="813" y="770"/>
                </a:moveTo>
                <a:cubicBezTo>
                  <a:pt x="812" y="771"/>
                  <a:pt x="811" y="772"/>
                  <a:pt x="811" y="773"/>
                </a:cubicBezTo>
                <a:cubicBezTo>
                  <a:pt x="811" y="773"/>
                  <a:pt x="811" y="773"/>
                  <a:pt x="811" y="773"/>
                </a:cubicBezTo>
                <a:cubicBezTo>
                  <a:pt x="807" y="775"/>
                  <a:pt x="803" y="776"/>
                  <a:pt x="799" y="778"/>
                </a:cubicBezTo>
                <a:cubicBezTo>
                  <a:pt x="799" y="778"/>
                  <a:pt x="799" y="777"/>
                  <a:pt x="799" y="776"/>
                </a:cubicBezTo>
                <a:cubicBezTo>
                  <a:pt x="799" y="774"/>
                  <a:pt x="800" y="772"/>
                  <a:pt x="800" y="769"/>
                </a:cubicBezTo>
                <a:cubicBezTo>
                  <a:pt x="804" y="767"/>
                  <a:pt x="809" y="764"/>
                  <a:pt x="814" y="762"/>
                </a:cubicBezTo>
                <a:cubicBezTo>
                  <a:pt x="814" y="765"/>
                  <a:pt x="813" y="768"/>
                  <a:pt x="813" y="770"/>
                </a:cubicBezTo>
                <a:close/>
                <a:moveTo>
                  <a:pt x="799" y="775"/>
                </a:moveTo>
                <a:cubicBezTo>
                  <a:pt x="798" y="773"/>
                  <a:pt x="798" y="772"/>
                  <a:pt x="798" y="771"/>
                </a:cubicBezTo>
                <a:cubicBezTo>
                  <a:pt x="798" y="771"/>
                  <a:pt x="799" y="770"/>
                  <a:pt x="799" y="770"/>
                </a:cubicBezTo>
                <a:cubicBezTo>
                  <a:pt x="799" y="770"/>
                  <a:pt x="799" y="770"/>
                  <a:pt x="799" y="770"/>
                </a:cubicBezTo>
                <a:cubicBezTo>
                  <a:pt x="799" y="771"/>
                  <a:pt x="799" y="773"/>
                  <a:pt x="799" y="775"/>
                </a:cubicBezTo>
                <a:close/>
                <a:moveTo>
                  <a:pt x="799" y="779"/>
                </a:moveTo>
                <a:cubicBezTo>
                  <a:pt x="799" y="780"/>
                  <a:pt x="799" y="781"/>
                  <a:pt x="799" y="783"/>
                </a:cubicBezTo>
                <a:cubicBezTo>
                  <a:pt x="798" y="783"/>
                  <a:pt x="798" y="783"/>
                  <a:pt x="798" y="783"/>
                </a:cubicBezTo>
                <a:cubicBezTo>
                  <a:pt x="798" y="784"/>
                  <a:pt x="798" y="784"/>
                  <a:pt x="798" y="784"/>
                </a:cubicBezTo>
                <a:cubicBezTo>
                  <a:pt x="798" y="782"/>
                  <a:pt x="798" y="781"/>
                  <a:pt x="798" y="779"/>
                </a:cubicBezTo>
                <a:lnTo>
                  <a:pt x="799" y="779"/>
                </a:lnTo>
                <a:close/>
                <a:moveTo>
                  <a:pt x="799" y="784"/>
                </a:moveTo>
                <a:cubicBezTo>
                  <a:pt x="800" y="783"/>
                  <a:pt x="800" y="783"/>
                  <a:pt x="800" y="783"/>
                </a:cubicBezTo>
                <a:cubicBezTo>
                  <a:pt x="800" y="785"/>
                  <a:pt x="800" y="786"/>
                  <a:pt x="800" y="787"/>
                </a:cubicBezTo>
                <a:cubicBezTo>
                  <a:pt x="797" y="788"/>
                  <a:pt x="797" y="788"/>
                  <a:pt x="797" y="788"/>
                </a:cubicBezTo>
                <a:cubicBezTo>
                  <a:pt x="797" y="787"/>
                  <a:pt x="797" y="786"/>
                  <a:pt x="798" y="785"/>
                </a:cubicBezTo>
                <a:cubicBezTo>
                  <a:pt x="798" y="784"/>
                  <a:pt x="798" y="784"/>
                  <a:pt x="799" y="784"/>
                </a:cubicBezTo>
                <a:close/>
                <a:moveTo>
                  <a:pt x="800" y="787"/>
                </a:moveTo>
                <a:cubicBezTo>
                  <a:pt x="800" y="788"/>
                  <a:pt x="800" y="788"/>
                  <a:pt x="800" y="788"/>
                </a:cubicBezTo>
                <a:cubicBezTo>
                  <a:pt x="799" y="789"/>
                  <a:pt x="798" y="790"/>
                  <a:pt x="797" y="791"/>
                </a:cubicBezTo>
                <a:cubicBezTo>
                  <a:pt x="797" y="790"/>
                  <a:pt x="797" y="790"/>
                  <a:pt x="797" y="789"/>
                </a:cubicBezTo>
                <a:lnTo>
                  <a:pt x="800" y="787"/>
                </a:lnTo>
                <a:close/>
                <a:moveTo>
                  <a:pt x="786" y="793"/>
                </a:moveTo>
                <a:cubicBezTo>
                  <a:pt x="785" y="794"/>
                  <a:pt x="784" y="795"/>
                  <a:pt x="783" y="796"/>
                </a:cubicBezTo>
                <a:cubicBezTo>
                  <a:pt x="781" y="797"/>
                  <a:pt x="779" y="798"/>
                  <a:pt x="777" y="799"/>
                </a:cubicBezTo>
                <a:cubicBezTo>
                  <a:pt x="777" y="798"/>
                  <a:pt x="777" y="796"/>
                  <a:pt x="777" y="795"/>
                </a:cubicBezTo>
                <a:cubicBezTo>
                  <a:pt x="780" y="793"/>
                  <a:pt x="784" y="792"/>
                  <a:pt x="787" y="790"/>
                </a:cubicBezTo>
                <a:cubicBezTo>
                  <a:pt x="787" y="791"/>
                  <a:pt x="786" y="792"/>
                  <a:pt x="786" y="793"/>
                </a:cubicBezTo>
                <a:close/>
                <a:moveTo>
                  <a:pt x="777" y="794"/>
                </a:moveTo>
                <a:cubicBezTo>
                  <a:pt x="776" y="795"/>
                  <a:pt x="776" y="795"/>
                  <a:pt x="776" y="795"/>
                </a:cubicBezTo>
                <a:cubicBezTo>
                  <a:pt x="776" y="794"/>
                  <a:pt x="776" y="794"/>
                  <a:pt x="776" y="794"/>
                </a:cubicBezTo>
                <a:cubicBezTo>
                  <a:pt x="776" y="793"/>
                  <a:pt x="777" y="792"/>
                  <a:pt x="777" y="792"/>
                </a:cubicBezTo>
                <a:cubicBezTo>
                  <a:pt x="777" y="793"/>
                  <a:pt x="777" y="794"/>
                  <a:pt x="777" y="794"/>
                </a:cubicBezTo>
                <a:close/>
                <a:moveTo>
                  <a:pt x="777" y="795"/>
                </a:moveTo>
                <a:cubicBezTo>
                  <a:pt x="777" y="796"/>
                  <a:pt x="776" y="797"/>
                  <a:pt x="776" y="798"/>
                </a:cubicBezTo>
                <a:cubicBezTo>
                  <a:pt x="776" y="798"/>
                  <a:pt x="776" y="798"/>
                  <a:pt x="776" y="798"/>
                </a:cubicBezTo>
                <a:cubicBezTo>
                  <a:pt x="776" y="798"/>
                  <a:pt x="776" y="798"/>
                  <a:pt x="776" y="798"/>
                </a:cubicBezTo>
                <a:cubicBezTo>
                  <a:pt x="776" y="797"/>
                  <a:pt x="776" y="796"/>
                  <a:pt x="776" y="796"/>
                </a:cubicBezTo>
                <a:lnTo>
                  <a:pt x="777" y="795"/>
                </a:lnTo>
                <a:close/>
                <a:moveTo>
                  <a:pt x="777" y="805"/>
                </a:moveTo>
                <a:cubicBezTo>
                  <a:pt x="782" y="839"/>
                  <a:pt x="786" y="880"/>
                  <a:pt x="789" y="930"/>
                </a:cubicBezTo>
                <a:cubicBezTo>
                  <a:pt x="773" y="892"/>
                  <a:pt x="769" y="850"/>
                  <a:pt x="775" y="806"/>
                </a:cubicBezTo>
                <a:lnTo>
                  <a:pt x="777" y="805"/>
                </a:lnTo>
                <a:close/>
                <a:moveTo>
                  <a:pt x="775" y="803"/>
                </a:moveTo>
                <a:cubicBezTo>
                  <a:pt x="771" y="806"/>
                  <a:pt x="771" y="806"/>
                  <a:pt x="771" y="806"/>
                </a:cubicBezTo>
                <a:cubicBezTo>
                  <a:pt x="772" y="805"/>
                  <a:pt x="774" y="804"/>
                  <a:pt x="776" y="802"/>
                </a:cubicBezTo>
                <a:cubicBezTo>
                  <a:pt x="775" y="803"/>
                  <a:pt x="775" y="803"/>
                  <a:pt x="775" y="803"/>
                </a:cubicBezTo>
                <a:close/>
                <a:moveTo>
                  <a:pt x="776" y="802"/>
                </a:moveTo>
                <a:cubicBezTo>
                  <a:pt x="773" y="804"/>
                  <a:pt x="770" y="806"/>
                  <a:pt x="767" y="808"/>
                </a:cubicBezTo>
                <a:cubicBezTo>
                  <a:pt x="765" y="809"/>
                  <a:pt x="765" y="809"/>
                  <a:pt x="765" y="809"/>
                </a:cubicBezTo>
                <a:cubicBezTo>
                  <a:pt x="765" y="808"/>
                  <a:pt x="766" y="807"/>
                  <a:pt x="766" y="805"/>
                </a:cubicBezTo>
                <a:cubicBezTo>
                  <a:pt x="769" y="804"/>
                  <a:pt x="773" y="802"/>
                  <a:pt x="776" y="800"/>
                </a:cubicBezTo>
                <a:cubicBezTo>
                  <a:pt x="776" y="801"/>
                  <a:pt x="776" y="801"/>
                  <a:pt x="776" y="802"/>
                </a:cubicBezTo>
                <a:close/>
                <a:moveTo>
                  <a:pt x="767" y="808"/>
                </a:moveTo>
                <a:cubicBezTo>
                  <a:pt x="775" y="804"/>
                  <a:pt x="775" y="804"/>
                  <a:pt x="775" y="804"/>
                </a:cubicBezTo>
                <a:cubicBezTo>
                  <a:pt x="775" y="804"/>
                  <a:pt x="775" y="805"/>
                  <a:pt x="775" y="805"/>
                </a:cubicBezTo>
                <a:cubicBezTo>
                  <a:pt x="773" y="806"/>
                  <a:pt x="772" y="807"/>
                  <a:pt x="770" y="808"/>
                </a:cubicBezTo>
                <a:cubicBezTo>
                  <a:pt x="768" y="810"/>
                  <a:pt x="767" y="811"/>
                  <a:pt x="765" y="812"/>
                </a:cubicBezTo>
                <a:cubicBezTo>
                  <a:pt x="765" y="811"/>
                  <a:pt x="765" y="811"/>
                  <a:pt x="765" y="810"/>
                </a:cubicBezTo>
                <a:cubicBezTo>
                  <a:pt x="766" y="809"/>
                  <a:pt x="767" y="809"/>
                  <a:pt x="767" y="808"/>
                </a:cubicBezTo>
                <a:close/>
                <a:moveTo>
                  <a:pt x="789" y="933"/>
                </a:moveTo>
                <a:cubicBezTo>
                  <a:pt x="796" y="949"/>
                  <a:pt x="804" y="964"/>
                  <a:pt x="813" y="978"/>
                </a:cubicBezTo>
                <a:cubicBezTo>
                  <a:pt x="813" y="988"/>
                  <a:pt x="814" y="998"/>
                  <a:pt x="814" y="1009"/>
                </a:cubicBezTo>
                <a:cubicBezTo>
                  <a:pt x="805" y="998"/>
                  <a:pt x="797" y="986"/>
                  <a:pt x="791" y="975"/>
                </a:cubicBezTo>
                <a:cubicBezTo>
                  <a:pt x="790" y="960"/>
                  <a:pt x="790" y="946"/>
                  <a:pt x="789" y="933"/>
                </a:cubicBezTo>
                <a:close/>
                <a:moveTo>
                  <a:pt x="813" y="944"/>
                </a:moveTo>
                <a:cubicBezTo>
                  <a:pt x="820" y="956"/>
                  <a:pt x="827" y="967"/>
                  <a:pt x="836" y="978"/>
                </a:cubicBezTo>
                <a:cubicBezTo>
                  <a:pt x="836" y="987"/>
                  <a:pt x="836" y="996"/>
                  <a:pt x="836" y="1006"/>
                </a:cubicBezTo>
                <a:cubicBezTo>
                  <a:pt x="828" y="997"/>
                  <a:pt x="820" y="987"/>
                  <a:pt x="814" y="977"/>
                </a:cubicBezTo>
                <a:cubicBezTo>
                  <a:pt x="814" y="966"/>
                  <a:pt x="813" y="955"/>
                  <a:pt x="813" y="944"/>
                </a:cubicBezTo>
                <a:close/>
                <a:moveTo>
                  <a:pt x="836" y="1035"/>
                </a:moveTo>
                <a:cubicBezTo>
                  <a:pt x="836" y="1035"/>
                  <a:pt x="836" y="1035"/>
                  <a:pt x="836" y="1035"/>
                </a:cubicBezTo>
                <a:cubicBezTo>
                  <a:pt x="843" y="1041"/>
                  <a:pt x="850" y="1048"/>
                  <a:pt x="857" y="1054"/>
                </a:cubicBezTo>
                <a:cubicBezTo>
                  <a:pt x="857" y="1062"/>
                  <a:pt x="856" y="1070"/>
                  <a:pt x="856" y="1079"/>
                </a:cubicBezTo>
                <a:cubicBezTo>
                  <a:pt x="849" y="1073"/>
                  <a:pt x="842" y="1067"/>
                  <a:pt x="836" y="1061"/>
                </a:cubicBezTo>
                <a:cubicBezTo>
                  <a:pt x="836" y="1052"/>
                  <a:pt x="836" y="1043"/>
                  <a:pt x="836" y="1035"/>
                </a:cubicBezTo>
                <a:close/>
                <a:moveTo>
                  <a:pt x="856" y="1079"/>
                </a:moveTo>
                <a:cubicBezTo>
                  <a:pt x="856" y="1087"/>
                  <a:pt x="855" y="1096"/>
                  <a:pt x="855" y="1104"/>
                </a:cubicBezTo>
                <a:cubicBezTo>
                  <a:pt x="848" y="1099"/>
                  <a:pt x="842" y="1093"/>
                  <a:pt x="835" y="1088"/>
                </a:cubicBezTo>
                <a:cubicBezTo>
                  <a:pt x="836" y="1079"/>
                  <a:pt x="836" y="1070"/>
                  <a:pt x="836" y="1062"/>
                </a:cubicBezTo>
                <a:cubicBezTo>
                  <a:pt x="842" y="1068"/>
                  <a:pt x="849" y="1074"/>
                  <a:pt x="856" y="1079"/>
                </a:cubicBezTo>
                <a:close/>
                <a:moveTo>
                  <a:pt x="835" y="1061"/>
                </a:moveTo>
                <a:cubicBezTo>
                  <a:pt x="828" y="1054"/>
                  <a:pt x="821" y="1046"/>
                  <a:pt x="814" y="1039"/>
                </a:cubicBezTo>
                <a:cubicBezTo>
                  <a:pt x="814" y="1029"/>
                  <a:pt x="814" y="1019"/>
                  <a:pt x="814" y="1010"/>
                </a:cubicBezTo>
                <a:cubicBezTo>
                  <a:pt x="821" y="1018"/>
                  <a:pt x="828" y="1027"/>
                  <a:pt x="836" y="1034"/>
                </a:cubicBezTo>
                <a:cubicBezTo>
                  <a:pt x="836" y="1043"/>
                  <a:pt x="836" y="1052"/>
                  <a:pt x="835" y="1061"/>
                </a:cubicBezTo>
                <a:close/>
                <a:moveTo>
                  <a:pt x="814" y="1068"/>
                </a:moveTo>
                <a:cubicBezTo>
                  <a:pt x="821" y="1075"/>
                  <a:pt x="828" y="1082"/>
                  <a:pt x="835" y="1088"/>
                </a:cubicBezTo>
                <a:cubicBezTo>
                  <a:pt x="835" y="1096"/>
                  <a:pt x="835" y="1105"/>
                  <a:pt x="834" y="1113"/>
                </a:cubicBezTo>
                <a:cubicBezTo>
                  <a:pt x="827" y="1107"/>
                  <a:pt x="821" y="1101"/>
                  <a:pt x="814" y="1095"/>
                </a:cubicBezTo>
                <a:cubicBezTo>
                  <a:pt x="814" y="1086"/>
                  <a:pt x="814" y="1077"/>
                  <a:pt x="814" y="1068"/>
                </a:cubicBezTo>
                <a:close/>
                <a:moveTo>
                  <a:pt x="835" y="1114"/>
                </a:moveTo>
                <a:cubicBezTo>
                  <a:pt x="841" y="1119"/>
                  <a:pt x="847" y="1124"/>
                  <a:pt x="854" y="1129"/>
                </a:cubicBezTo>
                <a:cubicBezTo>
                  <a:pt x="854" y="1137"/>
                  <a:pt x="853" y="1146"/>
                  <a:pt x="853" y="1154"/>
                </a:cubicBezTo>
                <a:cubicBezTo>
                  <a:pt x="846" y="1149"/>
                  <a:pt x="840" y="1144"/>
                  <a:pt x="834" y="1140"/>
                </a:cubicBezTo>
                <a:cubicBezTo>
                  <a:pt x="834" y="1131"/>
                  <a:pt x="835" y="1123"/>
                  <a:pt x="835" y="1114"/>
                </a:cubicBezTo>
                <a:close/>
                <a:moveTo>
                  <a:pt x="853" y="1155"/>
                </a:moveTo>
                <a:cubicBezTo>
                  <a:pt x="859" y="1159"/>
                  <a:pt x="866" y="1163"/>
                  <a:pt x="872" y="1167"/>
                </a:cubicBezTo>
                <a:cubicBezTo>
                  <a:pt x="871" y="1175"/>
                  <a:pt x="871" y="1183"/>
                  <a:pt x="870" y="1191"/>
                </a:cubicBezTo>
                <a:cubicBezTo>
                  <a:pt x="864" y="1187"/>
                  <a:pt x="858" y="1183"/>
                  <a:pt x="852" y="1179"/>
                </a:cubicBezTo>
                <a:cubicBezTo>
                  <a:pt x="853" y="1171"/>
                  <a:pt x="853" y="1163"/>
                  <a:pt x="853" y="1155"/>
                </a:cubicBezTo>
                <a:close/>
                <a:moveTo>
                  <a:pt x="872" y="1168"/>
                </a:moveTo>
                <a:cubicBezTo>
                  <a:pt x="879" y="1172"/>
                  <a:pt x="886" y="1176"/>
                  <a:pt x="893" y="1180"/>
                </a:cubicBezTo>
                <a:cubicBezTo>
                  <a:pt x="892" y="1188"/>
                  <a:pt x="891" y="1196"/>
                  <a:pt x="891" y="1204"/>
                </a:cubicBezTo>
                <a:cubicBezTo>
                  <a:pt x="884" y="1200"/>
                  <a:pt x="877" y="1196"/>
                  <a:pt x="871" y="1191"/>
                </a:cubicBezTo>
                <a:cubicBezTo>
                  <a:pt x="871" y="1183"/>
                  <a:pt x="872" y="1176"/>
                  <a:pt x="872" y="1168"/>
                </a:cubicBezTo>
                <a:close/>
                <a:moveTo>
                  <a:pt x="872" y="1167"/>
                </a:moveTo>
                <a:cubicBezTo>
                  <a:pt x="873" y="1159"/>
                  <a:pt x="873" y="1151"/>
                  <a:pt x="874" y="1143"/>
                </a:cubicBezTo>
                <a:cubicBezTo>
                  <a:pt x="880" y="1148"/>
                  <a:pt x="887" y="1152"/>
                  <a:pt x="895" y="1157"/>
                </a:cubicBezTo>
                <a:cubicBezTo>
                  <a:pt x="894" y="1164"/>
                  <a:pt x="893" y="1172"/>
                  <a:pt x="893" y="1180"/>
                </a:cubicBezTo>
                <a:cubicBezTo>
                  <a:pt x="886" y="1176"/>
                  <a:pt x="879" y="1171"/>
                  <a:pt x="872" y="1167"/>
                </a:cubicBezTo>
                <a:close/>
                <a:moveTo>
                  <a:pt x="874" y="1143"/>
                </a:moveTo>
                <a:cubicBezTo>
                  <a:pt x="874" y="1135"/>
                  <a:pt x="875" y="1127"/>
                  <a:pt x="875" y="1119"/>
                </a:cubicBezTo>
                <a:cubicBezTo>
                  <a:pt x="882" y="1124"/>
                  <a:pt x="889" y="1128"/>
                  <a:pt x="896" y="1133"/>
                </a:cubicBezTo>
                <a:cubicBezTo>
                  <a:pt x="896" y="1141"/>
                  <a:pt x="895" y="1148"/>
                  <a:pt x="895" y="1156"/>
                </a:cubicBezTo>
                <a:cubicBezTo>
                  <a:pt x="887" y="1152"/>
                  <a:pt x="880" y="1147"/>
                  <a:pt x="874" y="1143"/>
                </a:cubicBezTo>
                <a:close/>
                <a:moveTo>
                  <a:pt x="897" y="1133"/>
                </a:moveTo>
                <a:cubicBezTo>
                  <a:pt x="903" y="1137"/>
                  <a:pt x="909" y="1140"/>
                  <a:pt x="915" y="1144"/>
                </a:cubicBezTo>
                <a:cubicBezTo>
                  <a:pt x="914" y="1151"/>
                  <a:pt x="913" y="1159"/>
                  <a:pt x="912" y="1167"/>
                </a:cubicBezTo>
                <a:cubicBezTo>
                  <a:pt x="907" y="1163"/>
                  <a:pt x="901" y="1160"/>
                  <a:pt x="895" y="1156"/>
                </a:cubicBezTo>
                <a:cubicBezTo>
                  <a:pt x="896" y="1149"/>
                  <a:pt x="896" y="1141"/>
                  <a:pt x="897" y="1133"/>
                </a:cubicBezTo>
                <a:close/>
                <a:moveTo>
                  <a:pt x="915" y="1144"/>
                </a:moveTo>
                <a:cubicBezTo>
                  <a:pt x="921" y="1147"/>
                  <a:pt x="926" y="1150"/>
                  <a:pt x="932" y="1153"/>
                </a:cubicBezTo>
                <a:cubicBezTo>
                  <a:pt x="931" y="1161"/>
                  <a:pt x="930" y="1168"/>
                  <a:pt x="930" y="1176"/>
                </a:cubicBezTo>
                <a:cubicBezTo>
                  <a:pt x="924" y="1173"/>
                  <a:pt x="918" y="1170"/>
                  <a:pt x="913" y="1167"/>
                </a:cubicBezTo>
                <a:cubicBezTo>
                  <a:pt x="914" y="1159"/>
                  <a:pt x="914" y="1152"/>
                  <a:pt x="915" y="1144"/>
                </a:cubicBezTo>
                <a:close/>
                <a:moveTo>
                  <a:pt x="933" y="1153"/>
                </a:moveTo>
                <a:cubicBezTo>
                  <a:pt x="938" y="1156"/>
                  <a:pt x="944" y="1159"/>
                  <a:pt x="950" y="1162"/>
                </a:cubicBezTo>
                <a:cubicBezTo>
                  <a:pt x="949" y="1165"/>
                  <a:pt x="949" y="1169"/>
                  <a:pt x="948" y="1172"/>
                </a:cubicBezTo>
                <a:cubicBezTo>
                  <a:pt x="948" y="1176"/>
                  <a:pt x="947" y="1180"/>
                  <a:pt x="947" y="1184"/>
                </a:cubicBezTo>
                <a:cubicBezTo>
                  <a:pt x="941" y="1182"/>
                  <a:pt x="935" y="1179"/>
                  <a:pt x="930" y="1176"/>
                </a:cubicBezTo>
                <a:cubicBezTo>
                  <a:pt x="931" y="1168"/>
                  <a:pt x="932" y="1161"/>
                  <a:pt x="933" y="1153"/>
                </a:cubicBezTo>
                <a:close/>
                <a:moveTo>
                  <a:pt x="949" y="1172"/>
                </a:moveTo>
                <a:cubicBezTo>
                  <a:pt x="949" y="1169"/>
                  <a:pt x="950" y="1165"/>
                  <a:pt x="950" y="1162"/>
                </a:cubicBezTo>
                <a:cubicBezTo>
                  <a:pt x="955" y="1165"/>
                  <a:pt x="961" y="1167"/>
                  <a:pt x="966" y="1169"/>
                </a:cubicBezTo>
                <a:cubicBezTo>
                  <a:pt x="965" y="1177"/>
                  <a:pt x="964" y="1184"/>
                  <a:pt x="962" y="1192"/>
                </a:cubicBezTo>
                <a:cubicBezTo>
                  <a:pt x="957" y="1189"/>
                  <a:pt x="952" y="1187"/>
                  <a:pt x="947" y="1185"/>
                </a:cubicBezTo>
                <a:cubicBezTo>
                  <a:pt x="948" y="1180"/>
                  <a:pt x="948" y="1176"/>
                  <a:pt x="949" y="1172"/>
                </a:cubicBezTo>
                <a:close/>
                <a:moveTo>
                  <a:pt x="966" y="1170"/>
                </a:moveTo>
                <a:cubicBezTo>
                  <a:pt x="971" y="1172"/>
                  <a:pt x="977" y="1174"/>
                  <a:pt x="982" y="1176"/>
                </a:cubicBezTo>
                <a:cubicBezTo>
                  <a:pt x="981" y="1183"/>
                  <a:pt x="979" y="1191"/>
                  <a:pt x="978" y="1199"/>
                </a:cubicBezTo>
                <a:cubicBezTo>
                  <a:pt x="973" y="1197"/>
                  <a:pt x="968" y="1194"/>
                  <a:pt x="963" y="1192"/>
                </a:cubicBezTo>
                <a:cubicBezTo>
                  <a:pt x="964" y="1184"/>
                  <a:pt x="965" y="1177"/>
                  <a:pt x="966" y="1170"/>
                </a:cubicBezTo>
                <a:close/>
                <a:moveTo>
                  <a:pt x="982" y="1177"/>
                </a:moveTo>
                <a:cubicBezTo>
                  <a:pt x="986" y="1178"/>
                  <a:pt x="991" y="1180"/>
                  <a:pt x="995" y="1182"/>
                </a:cubicBezTo>
                <a:cubicBezTo>
                  <a:pt x="994" y="1189"/>
                  <a:pt x="992" y="1197"/>
                  <a:pt x="991" y="1204"/>
                </a:cubicBezTo>
                <a:cubicBezTo>
                  <a:pt x="987" y="1202"/>
                  <a:pt x="982" y="1201"/>
                  <a:pt x="978" y="1199"/>
                </a:cubicBezTo>
                <a:cubicBezTo>
                  <a:pt x="980" y="1191"/>
                  <a:pt x="981" y="1184"/>
                  <a:pt x="982" y="1177"/>
                </a:cubicBezTo>
                <a:close/>
                <a:moveTo>
                  <a:pt x="982" y="1176"/>
                </a:moveTo>
                <a:cubicBezTo>
                  <a:pt x="984" y="1168"/>
                  <a:pt x="985" y="1161"/>
                  <a:pt x="986" y="1154"/>
                </a:cubicBezTo>
                <a:cubicBezTo>
                  <a:pt x="990" y="1156"/>
                  <a:pt x="995" y="1158"/>
                  <a:pt x="999" y="1159"/>
                </a:cubicBezTo>
                <a:cubicBezTo>
                  <a:pt x="998" y="1166"/>
                  <a:pt x="996" y="1173"/>
                  <a:pt x="995" y="1181"/>
                </a:cubicBezTo>
                <a:cubicBezTo>
                  <a:pt x="991" y="1179"/>
                  <a:pt x="987" y="1178"/>
                  <a:pt x="982" y="1176"/>
                </a:cubicBezTo>
                <a:close/>
                <a:moveTo>
                  <a:pt x="1000" y="1160"/>
                </a:moveTo>
                <a:cubicBezTo>
                  <a:pt x="1000" y="1160"/>
                  <a:pt x="1000" y="1160"/>
                  <a:pt x="1000" y="1160"/>
                </a:cubicBezTo>
                <a:cubicBezTo>
                  <a:pt x="1004" y="1161"/>
                  <a:pt x="1009" y="1163"/>
                  <a:pt x="1014" y="1165"/>
                </a:cubicBezTo>
                <a:cubicBezTo>
                  <a:pt x="1012" y="1171"/>
                  <a:pt x="1011" y="1179"/>
                  <a:pt x="1009" y="1187"/>
                </a:cubicBezTo>
                <a:cubicBezTo>
                  <a:pt x="1005" y="1185"/>
                  <a:pt x="1000" y="1183"/>
                  <a:pt x="995" y="1181"/>
                </a:cubicBezTo>
                <a:cubicBezTo>
                  <a:pt x="997" y="1173"/>
                  <a:pt x="998" y="1166"/>
                  <a:pt x="1000" y="1160"/>
                </a:cubicBezTo>
                <a:close/>
                <a:moveTo>
                  <a:pt x="1000" y="1159"/>
                </a:moveTo>
                <a:cubicBezTo>
                  <a:pt x="1001" y="1151"/>
                  <a:pt x="1003" y="1144"/>
                  <a:pt x="1004" y="1137"/>
                </a:cubicBezTo>
                <a:cubicBezTo>
                  <a:pt x="1009" y="1139"/>
                  <a:pt x="1014" y="1140"/>
                  <a:pt x="1018" y="1142"/>
                </a:cubicBezTo>
                <a:cubicBezTo>
                  <a:pt x="1017" y="1149"/>
                  <a:pt x="1015" y="1156"/>
                  <a:pt x="1014" y="1164"/>
                </a:cubicBezTo>
                <a:cubicBezTo>
                  <a:pt x="1009" y="1163"/>
                  <a:pt x="1004" y="1161"/>
                  <a:pt x="1000" y="1159"/>
                </a:cubicBezTo>
                <a:close/>
                <a:moveTo>
                  <a:pt x="1019" y="1142"/>
                </a:moveTo>
                <a:cubicBezTo>
                  <a:pt x="1024" y="1144"/>
                  <a:pt x="1028" y="1145"/>
                  <a:pt x="1033" y="1147"/>
                </a:cubicBezTo>
                <a:cubicBezTo>
                  <a:pt x="1031" y="1154"/>
                  <a:pt x="1029" y="1162"/>
                  <a:pt x="1028" y="1169"/>
                </a:cubicBezTo>
                <a:cubicBezTo>
                  <a:pt x="1023" y="1168"/>
                  <a:pt x="1019" y="1166"/>
                  <a:pt x="1014" y="1165"/>
                </a:cubicBezTo>
                <a:cubicBezTo>
                  <a:pt x="1016" y="1157"/>
                  <a:pt x="1017" y="1149"/>
                  <a:pt x="1019" y="1142"/>
                </a:cubicBezTo>
                <a:close/>
                <a:moveTo>
                  <a:pt x="1033" y="1147"/>
                </a:moveTo>
                <a:cubicBezTo>
                  <a:pt x="1038" y="1149"/>
                  <a:pt x="1042" y="1150"/>
                  <a:pt x="1047" y="1151"/>
                </a:cubicBezTo>
                <a:cubicBezTo>
                  <a:pt x="1045" y="1159"/>
                  <a:pt x="1043" y="1166"/>
                  <a:pt x="1041" y="1174"/>
                </a:cubicBezTo>
                <a:cubicBezTo>
                  <a:pt x="1037" y="1172"/>
                  <a:pt x="1032" y="1171"/>
                  <a:pt x="1028" y="1170"/>
                </a:cubicBezTo>
                <a:cubicBezTo>
                  <a:pt x="1030" y="1162"/>
                  <a:pt x="1032" y="1155"/>
                  <a:pt x="1033" y="1147"/>
                </a:cubicBezTo>
                <a:close/>
                <a:moveTo>
                  <a:pt x="1033" y="1147"/>
                </a:moveTo>
                <a:cubicBezTo>
                  <a:pt x="1035" y="1139"/>
                  <a:pt x="1037" y="1131"/>
                  <a:pt x="1039" y="1124"/>
                </a:cubicBezTo>
                <a:cubicBezTo>
                  <a:pt x="1043" y="1126"/>
                  <a:pt x="1048" y="1127"/>
                  <a:pt x="1052" y="1129"/>
                </a:cubicBezTo>
                <a:cubicBezTo>
                  <a:pt x="1051" y="1135"/>
                  <a:pt x="1049" y="1143"/>
                  <a:pt x="1047" y="1151"/>
                </a:cubicBezTo>
                <a:cubicBezTo>
                  <a:pt x="1042" y="1150"/>
                  <a:pt x="1038" y="1148"/>
                  <a:pt x="1033" y="1147"/>
                </a:cubicBezTo>
                <a:close/>
                <a:moveTo>
                  <a:pt x="1039" y="1124"/>
                </a:moveTo>
                <a:cubicBezTo>
                  <a:pt x="1040" y="1117"/>
                  <a:pt x="1042" y="1111"/>
                  <a:pt x="1043" y="1104"/>
                </a:cubicBezTo>
                <a:cubicBezTo>
                  <a:pt x="1044" y="1102"/>
                  <a:pt x="1044" y="1102"/>
                  <a:pt x="1044" y="1102"/>
                </a:cubicBezTo>
                <a:cubicBezTo>
                  <a:pt x="1049" y="1104"/>
                  <a:pt x="1053" y="1105"/>
                  <a:pt x="1058" y="1106"/>
                </a:cubicBezTo>
                <a:cubicBezTo>
                  <a:pt x="1056" y="1113"/>
                  <a:pt x="1054" y="1120"/>
                  <a:pt x="1052" y="1128"/>
                </a:cubicBezTo>
                <a:cubicBezTo>
                  <a:pt x="1048" y="1127"/>
                  <a:pt x="1043" y="1125"/>
                  <a:pt x="1039" y="1124"/>
                </a:cubicBezTo>
                <a:close/>
                <a:moveTo>
                  <a:pt x="1044" y="1102"/>
                </a:moveTo>
                <a:cubicBezTo>
                  <a:pt x="1046" y="1094"/>
                  <a:pt x="1048" y="1087"/>
                  <a:pt x="1050" y="1079"/>
                </a:cubicBezTo>
                <a:cubicBezTo>
                  <a:pt x="1054" y="1081"/>
                  <a:pt x="1059" y="1082"/>
                  <a:pt x="1064" y="1084"/>
                </a:cubicBezTo>
                <a:cubicBezTo>
                  <a:pt x="1064" y="1086"/>
                  <a:pt x="1063" y="1089"/>
                  <a:pt x="1062" y="1091"/>
                </a:cubicBezTo>
                <a:cubicBezTo>
                  <a:pt x="1061" y="1096"/>
                  <a:pt x="1060" y="1101"/>
                  <a:pt x="1058" y="1106"/>
                </a:cubicBezTo>
                <a:cubicBezTo>
                  <a:pt x="1054" y="1105"/>
                  <a:pt x="1049" y="1103"/>
                  <a:pt x="1044" y="1102"/>
                </a:cubicBezTo>
                <a:close/>
                <a:moveTo>
                  <a:pt x="1063" y="1091"/>
                </a:moveTo>
                <a:cubicBezTo>
                  <a:pt x="1063" y="1089"/>
                  <a:pt x="1064" y="1086"/>
                  <a:pt x="1065" y="1084"/>
                </a:cubicBezTo>
                <a:cubicBezTo>
                  <a:pt x="1069" y="1085"/>
                  <a:pt x="1074" y="1086"/>
                  <a:pt x="1078" y="1087"/>
                </a:cubicBezTo>
                <a:cubicBezTo>
                  <a:pt x="1076" y="1094"/>
                  <a:pt x="1074" y="1102"/>
                  <a:pt x="1072" y="1110"/>
                </a:cubicBezTo>
                <a:cubicBezTo>
                  <a:pt x="1068" y="1108"/>
                  <a:pt x="1063" y="1107"/>
                  <a:pt x="1059" y="1106"/>
                </a:cubicBezTo>
                <a:cubicBezTo>
                  <a:pt x="1060" y="1101"/>
                  <a:pt x="1061" y="1096"/>
                  <a:pt x="1063" y="1091"/>
                </a:cubicBezTo>
                <a:close/>
                <a:moveTo>
                  <a:pt x="1065" y="1083"/>
                </a:moveTo>
                <a:cubicBezTo>
                  <a:pt x="1067" y="1077"/>
                  <a:pt x="1068" y="1070"/>
                  <a:pt x="1070" y="1064"/>
                </a:cubicBezTo>
                <a:cubicBezTo>
                  <a:pt x="1070" y="1064"/>
                  <a:pt x="1070" y="1064"/>
                  <a:pt x="1070" y="1064"/>
                </a:cubicBezTo>
                <a:cubicBezTo>
                  <a:pt x="1075" y="1065"/>
                  <a:pt x="1079" y="1067"/>
                  <a:pt x="1084" y="1068"/>
                </a:cubicBezTo>
                <a:cubicBezTo>
                  <a:pt x="1083" y="1071"/>
                  <a:pt x="1082" y="1074"/>
                  <a:pt x="1081" y="1077"/>
                </a:cubicBezTo>
                <a:cubicBezTo>
                  <a:pt x="1081" y="1080"/>
                  <a:pt x="1080" y="1084"/>
                  <a:pt x="1079" y="1087"/>
                </a:cubicBezTo>
                <a:cubicBezTo>
                  <a:pt x="1074" y="1086"/>
                  <a:pt x="1069" y="1084"/>
                  <a:pt x="1065" y="1083"/>
                </a:cubicBezTo>
                <a:close/>
                <a:moveTo>
                  <a:pt x="1082" y="1077"/>
                </a:moveTo>
                <a:cubicBezTo>
                  <a:pt x="1083" y="1074"/>
                  <a:pt x="1084" y="1071"/>
                  <a:pt x="1085" y="1068"/>
                </a:cubicBezTo>
                <a:cubicBezTo>
                  <a:pt x="1090" y="1069"/>
                  <a:pt x="1094" y="1070"/>
                  <a:pt x="1099" y="1071"/>
                </a:cubicBezTo>
                <a:cubicBezTo>
                  <a:pt x="1097" y="1077"/>
                  <a:pt x="1096" y="1083"/>
                  <a:pt x="1093" y="1090"/>
                </a:cubicBezTo>
                <a:cubicBezTo>
                  <a:pt x="1089" y="1089"/>
                  <a:pt x="1084" y="1088"/>
                  <a:pt x="1079" y="1087"/>
                </a:cubicBezTo>
                <a:cubicBezTo>
                  <a:pt x="1080" y="1084"/>
                  <a:pt x="1081" y="1081"/>
                  <a:pt x="1082" y="1077"/>
                </a:cubicBezTo>
                <a:close/>
                <a:moveTo>
                  <a:pt x="1085" y="1067"/>
                </a:moveTo>
                <a:cubicBezTo>
                  <a:pt x="1087" y="1059"/>
                  <a:pt x="1089" y="1052"/>
                  <a:pt x="1092" y="1044"/>
                </a:cubicBezTo>
                <a:cubicBezTo>
                  <a:pt x="1097" y="1045"/>
                  <a:pt x="1102" y="1046"/>
                  <a:pt x="1107" y="1047"/>
                </a:cubicBezTo>
                <a:cubicBezTo>
                  <a:pt x="1105" y="1052"/>
                  <a:pt x="1104" y="1057"/>
                  <a:pt x="1102" y="1062"/>
                </a:cubicBezTo>
                <a:cubicBezTo>
                  <a:pt x="1101" y="1065"/>
                  <a:pt x="1100" y="1068"/>
                  <a:pt x="1099" y="1071"/>
                </a:cubicBezTo>
                <a:cubicBezTo>
                  <a:pt x="1095" y="1070"/>
                  <a:pt x="1090" y="1069"/>
                  <a:pt x="1085" y="1067"/>
                </a:cubicBezTo>
                <a:close/>
                <a:moveTo>
                  <a:pt x="1091" y="1043"/>
                </a:moveTo>
                <a:cubicBezTo>
                  <a:pt x="1086" y="1042"/>
                  <a:pt x="1081" y="1041"/>
                  <a:pt x="1076" y="1040"/>
                </a:cubicBezTo>
                <a:cubicBezTo>
                  <a:pt x="1078" y="1032"/>
                  <a:pt x="1080" y="1024"/>
                  <a:pt x="1082" y="1017"/>
                </a:cubicBezTo>
                <a:cubicBezTo>
                  <a:pt x="1087" y="1018"/>
                  <a:pt x="1092" y="1019"/>
                  <a:pt x="1098" y="1020"/>
                </a:cubicBezTo>
                <a:cubicBezTo>
                  <a:pt x="1096" y="1028"/>
                  <a:pt x="1093" y="1036"/>
                  <a:pt x="1091" y="1043"/>
                </a:cubicBezTo>
                <a:close/>
                <a:moveTo>
                  <a:pt x="1082" y="1016"/>
                </a:moveTo>
                <a:cubicBezTo>
                  <a:pt x="1076" y="1015"/>
                  <a:pt x="1071" y="1014"/>
                  <a:pt x="1065" y="1012"/>
                </a:cubicBezTo>
                <a:cubicBezTo>
                  <a:pt x="1067" y="1005"/>
                  <a:pt x="1069" y="997"/>
                  <a:pt x="1070" y="989"/>
                </a:cubicBezTo>
                <a:cubicBezTo>
                  <a:pt x="1076" y="991"/>
                  <a:pt x="1082" y="992"/>
                  <a:pt x="1087" y="993"/>
                </a:cubicBezTo>
                <a:cubicBezTo>
                  <a:pt x="1085" y="1001"/>
                  <a:pt x="1084" y="1008"/>
                  <a:pt x="1082" y="1016"/>
                </a:cubicBezTo>
                <a:close/>
                <a:moveTo>
                  <a:pt x="1070" y="989"/>
                </a:moveTo>
                <a:cubicBezTo>
                  <a:pt x="1064" y="987"/>
                  <a:pt x="1058" y="986"/>
                  <a:pt x="1052" y="984"/>
                </a:cubicBezTo>
                <a:cubicBezTo>
                  <a:pt x="1054" y="977"/>
                  <a:pt x="1055" y="969"/>
                  <a:pt x="1057" y="961"/>
                </a:cubicBezTo>
                <a:cubicBezTo>
                  <a:pt x="1063" y="963"/>
                  <a:pt x="1069" y="964"/>
                  <a:pt x="1075" y="966"/>
                </a:cubicBezTo>
                <a:cubicBezTo>
                  <a:pt x="1073" y="973"/>
                  <a:pt x="1072" y="981"/>
                  <a:pt x="1070" y="989"/>
                </a:cubicBezTo>
                <a:close/>
                <a:moveTo>
                  <a:pt x="1056" y="961"/>
                </a:moveTo>
                <a:cubicBezTo>
                  <a:pt x="1050" y="959"/>
                  <a:pt x="1044" y="957"/>
                  <a:pt x="1038" y="955"/>
                </a:cubicBezTo>
                <a:cubicBezTo>
                  <a:pt x="1039" y="948"/>
                  <a:pt x="1040" y="940"/>
                  <a:pt x="1041" y="933"/>
                </a:cubicBezTo>
                <a:cubicBezTo>
                  <a:pt x="1047" y="935"/>
                  <a:pt x="1054" y="936"/>
                  <a:pt x="1060" y="938"/>
                </a:cubicBezTo>
                <a:cubicBezTo>
                  <a:pt x="1059" y="945"/>
                  <a:pt x="1058" y="953"/>
                  <a:pt x="1056" y="961"/>
                </a:cubicBezTo>
                <a:close/>
                <a:moveTo>
                  <a:pt x="1041" y="932"/>
                </a:moveTo>
                <a:cubicBezTo>
                  <a:pt x="1034" y="930"/>
                  <a:pt x="1028" y="928"/>
                  <a:pt x="1023" y="926"/>
                </a:cubicBezTo>
                <a:cubicBezTo>
                  <a:pt x="1024" y="919"/>
                  <a:pt x="1025" y="911"/>
                  <a:pt x="1025" y="903"/>
                </a:cubicBezTo>
                <a:cubicBezTo>
                  <a:pt x="1031" y="905"/>
                  <a:pt x="1038" y="907"/>
                  <a:pt x="1044" y="909"/>
                </a:cubicBezTo>
                <a:cubicBezTo>
                  <a:pt x="1043" y="917"/>
                  <a:pt x="1042" y="924"/>
                  <a:pt x="1041" y="932"/>
                </a:cubicBezTo>
                <a:close/>
                <a:moveTo>
                  <a:pt x="1025" y="903"/>
                </a:moveTo>
                <a:cubicBezTo>
                  <a:pt x="1018" y="900"/>
                  <a:pt x="1010" y="898"/>
                  <a:pt x="1003" y="895"/>
                </a:cubicBezTo>
                <a:cubicBezTo>
                  <a:pt x="1012" y="796"/>
                  <a:pt x="1012" y="722"/>
                  <a:pt x="1002" y="668"/>
                </a:cubicBezTo>
                <a:cubicBezTo>
                  <a:pt x="1011" y="662"/>
                  <a:pt x="1019" y="656"/>
                  <a:pt x="1026" y="651"/>
                </a:cubicBezTo>
                <a:cubicBezTo>
                  <a:pt x="1038" y="709"/>
                  <a:pt x="1038" y="792"/>
                  <a:pt x="1025" y="903"/>
                </a:cubicBezTo>
                <a:close/>
                <a:moveTo>
                  <a:pt x="1026" y="649"/>
                </a:moveTo>
                <a:cubicBezTo>
                  <a:pt x="1029" y="648"/>
                  <a:pt x="1031" y="646"/>
                  <a:pt x="1033" y="645"/>
                </a:cubicBezTo>
                <a:cubicBezTo>
                  <a:pt x="1031" y="646"/>
                  <a:pt x="1029" y="648"/>
                  <a:pt x="1027" y="650"/>
                </a:cubicBezTo>
                <a:cubicBezTo>
                  <a:pt x="1027" y="649"/>
                  <a:pt x="1026" y="649"/>
                  <a:pt x="1026" y="649"/>
                </a:cubicBezTo>
                <a:close/>
                <a:moveTo>
                  <a:pt x="1026" y="648"/>
                </a:moveTo>
                <a:cubicBezTo>
                  <a:pt x="1026" y="647"/>
                  <a:pt x="1026" y="646"/>
                  <a:pt x="1025" y="645"/>
                </a:cubicBezTo>
                <a:cubicBezTo>
                  <a:pt x="1026" y="644"/>
                  <a:pt x="1026" y="644"/>
                  <a:pt x="1026" y="643"/>
                </a:cubicBezTo>
                <a:cubicBezTo>
                  <a:pt x="1034" y="640"/>
                  <a:pt x="1041" y="636"/>
                  <a:pt x="1047" y="632"/>
                </a:cubicBezTo>
                <a:cubicBezTo>
                  <a:pt x="1044" y="636"/>
                  <a:pt x="1040" y="639"/>
                  <a:pt x="1036" y="642"/>
                </a:cubicBezTo>
                <a:cubicBezTo>
                  <a:pt x="1033" y="644"/>
                  <a:pt x="1030" y="646"/>
                  <a:pt x="1026" y="648"/>
                </a:cubicBezTo>
                <a:close/>
                <a:moveTo>
                  <a:pt x="1048" y="632"/>
                </a:moveTo>
                <a:cubicBezTo>
                  <a:pt x="1048" y="633"/>
                  <a:pt x="1049" y="633"/>
                  <a:pt x="1049" y="634"/>
                </a:cubicBezTo>
                <a:cubicBezTo>
                  <a:pt x="1046" y="636"/>
                  <a:pt x="1043" y="638"/>
                  <a:pt x="1039" y="640"/>
                </a:cubicBezTo>
                <a:cubicBezTo>
                  <a:pt x="1043" y="637"/>
                  <a:pt x="1045" y="635"/>
                  <a:pt x="1048" y="632"/>
                </a:cubicBezTo>
                <a:close/>
                <a:moveTo>
                  <a:pt x="1049" y="631"/>
                </a:moveTo>
                <a:cubicBezTo>
                  <a:pt x="1048" y="629"/>
                  <a:pt x="1048" y="627"/>
                  <a:pt x="1047" y="625"/>
                </a:cubicBezTo>
                <a:cubicBezTo>
                  <a:pt x="1052" y="623"/>
                  <a:pt x="1056" y="621"/>
                  <a:pt x="1060" y="619"/>
                </a:cubicBezTo>
                <a:cubicBezTo>
                  <a:pt x="1057" y="623"/>
                  <a:pt x="1053" y="627"/>
                  <a:pt x="1049" y="631"/>
                </a:cubicBezTo>
                <a:close/>
                <a:moveTo>
                  <a:pt x="1047" y="625"/>
                </a:moveTo>
                <a:cubicBezTo>
                  <a:pt x="1046" y="622"/>
                  <a:pt x="1046" y="620"/>
                  <a:pt x="1045" y="618"/>
                </a:cubicBezTo>
                <a:cubicBezTo>
                  <a:pt x="1046" y="617"/>
                  <a:pt x="1047" y="616"/>
                  <a:pt x="1047" y="615"/>
                </a:cubicBezTo>
                <a:cubicBezTo>
                  <a:pt x="1055" y="612"/>
                  <a:pt x="1063" y="608"/>
                  <a:pt x="1070" y="605"/>
                </a:cubicBezTo>
                <a:cubicBezTo>
                  <a:pt x="1070" y="606"/>
                  <a:pt x="1070" y="606"/>
                  <a:pt x="1070" y="606"/>
                </a:cubicBezTo>
                <a:cubicBezTo>
                  <a:pt x="1067" y="610"/>
                  <a:pt x="1064" y="614"/>
                  <a:pt x="1061" y="618"/>
                </a:cubicBezTo>
                <a:cubicBezTo>
                  <a:pt x="1056" y="620"/>
                  <a:pt x="1052" y="622"/>
                  <a:pt x="1047" y="625"/>
                </a:cubicBezTo>
                <a:close/>
                <a:moveTo>
                  <a:pt x="1070" y="606"/>
                </a:moveTo>
                <a:cubicBezTo>
                  <a:pt x="1071" y="608"/>
                  <a:pt x="1072" y="610"/>
                  <a:pt x="1072" y="612"/>
                </a:cubicBezTo>
                <a:cubicBezTo>
                  <a:pt x="1069" y="614"/>
                  <a:pt x="1065" y="616"/>
                  <a:pt x="1062" y="617"/>
                </a:cubicBezTo>
                <a:cubicBezTo>
                  <a:pt x="1065" y="614"/>
                  <a:pt x="1068" y="610"/>
                  <a:pt x="1070" y="606"/>
                </a:cubicBezTo>
                <a:close/>
                <a:moveTo>
                  <a:pt x="1070" y="604"/>
                </a:moveTo>
                <a:cubicBezTo>
                  <a:pt x="1070" y="602"/>
                  <a:pt x="1069" y="599"/>
                  <a:pt x="1068" y="596"/>
                </a:cubicBezTo>
                <a:cubicBezTo>
                  <a:pt x="1072" y="594"/>
                  <a:pt x="1075" y="593"/>
                  <a:pt x="1079" y="591"/>
                </a:cubicBezTo>
                <a:cubicBezTo>
                  <a:pt x="1077" y="596"/>
                  <a:pt x="1074" y="600"/>
                  <a:pt x="1072" y="604"/>
                </a:cubicBezTo>
                <a:lnTo>
                  <a:pt x="1070" y="604"/>
                </a:lnTo>
                <a:close/>
                <a:moveTo>
                  <a:pt x="1068" y="596"/>
                </a:moveTo>
                <a:cubicBezTo>
                  <a:pt x="1066" y="592"/>
                  <a:pt x="1065" y="589"/>
                  <a:pt x="1064" y="586"/>
                </a:cubicBezTo>
                <a:cubicBezTo>
                  <a:pt x="1072" y="583"/>
                  <a:pt x="1079" y="580"/>
                  <a:pt x="1085" y="578"/>
                </a:cubicBezTo>
                <a:cubicBezTo>
                  <a:pt x="1083" y="582"/>
                  <a:pt x="1082" y="586"/>
                  <a:pt x="1079" y="591"/>
                </a:cubicBezTo>
                <a:cubicBezTo>
                  <a:pt x="1076" y="592"/>
                  <a:pt x="1072" y="594"/>
                  <a:pt x="1068" y="596"/>
                </a:cubicBezTo>
                <a:close/>
                <a:moveTo>
                  <a:pt x="1086" y="577"/>
                </a:moveTo>
                <a:cubicBezTo>
                  <a:pt x="1087" y="577"/>
                  <a:pt x="1088" y="576"/>
                  <a:pt x="1090" y="576"/>
                </a:cubicBezTo>
                <a:cubicBezTo>
                  <a:pt x="1091" y="579"/>
                  <a:pt x="1092" y="582"/>
                  <a:pt x="1093" y="585"/>
                </a:cubicBezTo>
                <a:cubicBezTo>
                  <a:pt x="1089" y="587"/>
                  <a:pt x="1084" y="589"/>
                  <a:pt x="1080" y="590"/>
                </a:cubicBezTo>
                <a:cubicBezTo>
                  <a:pt x="1082" y="586"/>
                  <a:pt x="1084" y="582"/>
                  <a:pt x="1086" y="577"/>
                </a:cubicBezTo>
                <a:close/>
                <a:moveTo>
                  <a:pt x="1086" y="577"/>
                </a:moveTo>
                <a:cubicBezTo>
                  <a:pt x="1087" y="575"/>
                  <a:pt x="1087" y="573"/>
                  <a:pt x="1088" y="571"/>
                </a:cubicBezTo>
                <a:cubicBezTo>
                  <a:pt x="1088" y="573"/>
                  <a:pt x="1089" y="574"/>
                  <a:pt x="1089" y="575"/>
                </a:cubicBezTo>
                <a:cubicBezTo>
                  <a:pt x="1088" y="576"/>
                  <a:pt x="1087" y="576"/>
                  <a:pt x="1086" y="577"/>
                </a:cubicBezTo>
                <a:close/>
                <a:moveTo>
                  <a:pt x="1088" y="570"/>
                </a:moveTo>
                <a:cubicBezTo>
                  <a:pt x="1087" y="568"/>
                  <a:pt x="1086" y="567"/>
                  <a:pt x="1086" y="566"/>
                </a:cubicBezTo>
                <a:cubicBezTo>
                  <a:pt x="1089" y="564"/>
                  <a:pt x="1089" y="564"/>
                  <a:pt x="1089" y="564"/>
                </a:cubicBezTo>
                <a:cubicBezTo>
                  <a:pt x="1089" y="566"/>
                  <a:pt x="1088" y="568"/>
                  <a:pt x="1088" y="570"/>
                </a:cubicBezTo>
                <a:close/>
                <a:moveTo>
                  <a:pt x="1086" y="565"/>
                </a:moveTo>
                <a:cubicBezTo>
                  <a:pt x="1084" y="562"/>
                  <a:pt x="1082" y="558"/>
                  <a:pt x="1080" y="555"/>
                </a:cubicBezTo>
                <a:cubicBezTo>
                  <a:pt x="1091" y="551"/>
                  <a:pt x="1091" y="551"/>
                  <a:pt x="1091" y="551"/>
                </a:cubicBezTo>
                <a:cubicBezTo>
                  <a:pt x="1091" y="555"/>
                  <a:pt x="1090" y="560"/>
                  <a:pt x="1089" y="564"/>
                </a:cubicBezTo>
                <a:lnTo>
                  <a:pt x="1086" y="565"/>
                </a:lnTo>
                <a:close/>
                <a:moveTo>
                  <a:pt x="1092" y="551"/>
                </a:moveTo>
                <a:cubicBezTo>
                  <a:pt x="1097" y="549"/>
                  <a:pt x="1102" y="547"/>
                  <a:pt x="1106" y="546"/>
                </a:cubicBezTo>
                <a:cubicBezTo>
                  <a:pt x="1108" y="549"/>
                  <a:pt x="1110" y="552"/>
                  <a:pt x="1111" y="555"/>
                </a:cubicBezTo>
                <a:cubicBezTo>
                  <a:pt x="1105" y="558"/>
                  <a:pt x="1098" y="561"/>
                  <a:pt x="1090" y="564"/>
                </a:cubicBezTo>
                <a:cubicBezTo>
                  <a:pt x="1091" y="559"/>
                  <a:pt x="1091" y="555"/>
                  <a:pt x="1092" y="551"/>
                </a:cubicBezTo>
                <a:close/>
                <a:moveTo>
                  <a:pt x="1092" y="550"/>
                </a:moveTo>
                <a:cubicBezTo>
                  <a:pt x="1092" y="546"/>
                  <a:pt x="1092" y="542"/>
                  <a:pt x="1092" y="537"/>
                </a:cubicBezTo>
                <a:cubicBezTo>
                  <a:pt x="1100" y="534"/>
                  <a:pt x="1100" y="534"/>
                  <a:pt x="1100" y="534"/>
                </a:cubicBezTo>
                <a:cubicBezTo>
                  <a:pt x="1102" y="538"/>
                  <a:pt x="1104" y="541"/>
                  <a:pt x="1106" y="545"/>
                </a:cubicBezTo>
                <a:cubicBezTo>
                  <a:pt x="1101" y="547"/>
                  <a:pt x="1097" y="549"/>
                  <a:pt x="1092" y="550"/>
                </a:cubicBezTo>
                <a:close/>
                <a:moveTo>
                  <a:pt x="1092" y="537"/>
                </a:moveTo>
                <a:cubicBezTo>
                  <a:pt x="1092" y="532"/>
                  <a:pt x="1092" y="528"/>
                  <a:pt x="1091" y="524"/>
                </a:cubicBezTo>
                <a:cubicBezTo>
                  <a:pt x="1092" y="524"/>
                  <a:pt x="1092" y="524"/>
                  <a:pt x="1092" y="524"/>
                </a:cubicBezTo>
                <a:cubicBezTo>
                  <a:pt x="1095" y="527"/>
                  <a:pt x="1097" y="530"/>
                  <a:pt x="1100" y="534"/>
                </a:cubicBezTo>
                <a:lnTo>
                  <a:pt x="1092" y="537"/>
                </a:lnTo>
                <a:close/>
                <a:moveTo>
                  <a:pt x="1091" y="522"/>
                </a:moveTo>
                <a:cubicBezTo>
                  <a:pt x="1091" y="519"/>
                  <a:pt x="1090" y="516"/>
                  <a:pt x="1090" y="514"/>
                </a:cubicBezTo>
                <a:cubicBezTo>
                  <a:pt x="1090" y="513"/>
                  <a:pt x="1090" y="513"/>
                  <a:pt x="1090" y="513"/>
                </a:cubicBezTo>
                <a:cubicBezTo>
                  <a:pt x="1089" y="513"/>
                  <a:pt x="1088" y="512"/>
                  <a:pt x="1088" y="511"/>
                </a:cubicBezTo>
                <a:cubicBezTo>
                  <a:pt x="1095" y="508"/>
                  <a:pt x="1102" y="506"/>
                  <a:pt x="1110" y="504"/>
                </a:cubicBezTo>
                <a:cubicBezTo>
                  <a:pt x="1113" y="507"/>
                  <a:pt x="1116" y="510"/>
                  <a:pt x="1119" y="514"/>
                </a:cubicBezTo>
                <a:cubicBezTo>
                  <a:pt x="1108" y="518"/>
                  <a:pt x="1100" y="521"/>
                  <a:pt x="1092" y="523"/>
                </a:cubicBezTo>
                <a:cubicBezTo>
                  <a:pt x="1092" y="523"/>
                  <a:pt x="1091" y="522"/>
                  <a:pt x="1091" y="522"/>
                </a:cubicBezTo>
                <a:close/>
                <a:moveTo>
                  <a:pt x="1089" y="514"/>
                </a:moveTo>
                <a:cubicBezTo>
                  <a:pt x="1090" y="516"/>
                  <a:pt x="1090" y="519"/>
                  <a:pt x="1090" y="521"/>
                </a:cubicBezTo>
                <a:cubicBezTo>
                  <a:pt x="1088" y="518"/>
                  <a:pt x="1085" y="515"/>
                  <a:pt x="1082" y="513"/>
                </a:cubicBezTo>
                <a:cubicBezTo>
                  <a:pt x="1084" y="512"/>
                  <a:pt x="1086" y="511"/>
                  <a:pt x="1087" y="511"/>
                </a:cubicBezTo>
                <a:cubicBezTo>
                  <a:pt x="1088" y="512"/>
                  <a:pt x="1089" y="513"/>
                  <a:pt x="1089" y="514"/>
                </a:cubicBezTo>
                <a:close/>
                <a:moveTo>
                  <a:pt x="1082" y="512"/>
                </a:moveTo>
                <a:cubicBezTo>
                  <a:pt x="1078" y="509"/>
                  <a:pt x="1074" y="506"/>
                  <a:pt x="1070" y="503"/>
                </a:cubicBezTo>
                <a:cubicBezTo>
                  <a:pt x="1073" y="502"/>
                  <a:pt x="1076" y="500"/>
                  <a:pt x="1080" y="499"/>
                </a:cubicBezTo>
                <a:cubicBezTo>
                  <a:pt x="1082" y="503"/>
                  <a:pt x="1085" y="507"/>
                  <a:pt x="1087" y="510"/>
                </a:cubicBezTo>
                <a:cubicBezTo>
                  <a:pt x="1085" y="511"/>
                  <a:pt x="1083" y="512"/>
                  <a:pt x="1082" y="512"/>
                </a:cubicBezTo>
                <a:close/>
                <a:moveTo>
                  <a:pt x="1081" y="512"/>
                </a:moveTo>
                <a:cubicBezTo>
                  <a:pt x="1072" y="516"/>
                  <a:pt x="1063" y="519"/>
                  <a:pt x="1054" y="522"/>
                </a:cubicBezTo>
                <a:cubicBezTo>
                  <a:pt x="1054" y="522"/>
                  <a:pt x="1054" y="522"/>
                  <a:pt x="1054" y="522"/>
                </a:cubicBezTo>
                <a:cubicBezTo>
                  <a:pt x="1051" y="518"/>
                  <a:pt x="1049" y="515"/>
                  <a:pt x="1047" y="511"/>
                </a:cubicBezTo>
                <a:cubicBezTo>
                  <a:pt x="1054" y="508"/>
                  <a:pt x="1062" y="506"/>
                  <a:pt x="1069" y="503"/>
                </a:cubicBezTo>
                <a:cubicBezTo>
                  <a:pt x="1073" y="506"/>
                  <a:pt x="1077" y="509"/>
                  <a:pt x="1081" y="512"/>
                </a:cubicBezTo>
                <a:close/>
                <a:moveTo>
                  <a:pt x="1047" y="511"/>
                </a:moveTo>
                <a:cubicBezTo>
                  <a:pt x="1046" y="509"/>
                  <a:pt x="1045" y="507"/>
                  <a:pt x="1043" y="504"/>
                </a:cubicBezTo>
                <a:cubicBezTo>
                  <a:pt x="1049" y="502"/>
                  <a:pt x="1055" y="500"/>
                  <a:pt x="1061" y="498"/>
                </a:cubicBezTo>
                <a:cubicBezTo>
                  <a:pt x="1063" y="499"/>
                  <a:pt x="1066" y="501"/>
                  <a:pt x="1069" y="503"/>
                </a:cubicBezTo>
                <a:cubicBezTo>
                  <a:pt x="1061" y="505"/>
                  <a:pt x="1054" y="508"/>
                  <a:pt x="1047" y="511"/>
                </a:cubicBezTo>
                <a:close/>
                <a:moveTo>
                  <a:pt x="1047" y="511"/>
                </a:moveTo>
                <a:cubicBezTo>
                  <a:pt x="1045" y="511"/>
                  <a:pt x="1043" y="512"/>
                  <a:pt x="1042" y="513"/>
                </a:cubicBezTo>
                <a:cubicBezTo>
                  <a:pt x="1039" y="511"/>
                  <a:pt x="1037" y="510"/>
                  <a:pt x="1034" y="508"/>
                </a:cubicBezTo>
                <a:cubicBezTo>
                  <a:pt x="1037" y="507"/>
                  <a:pt x="1040" y="506"/>
                  <a:pt x="1043" y="505"/>
                </a:cubicBezTo>
                <a:cubicBezTo>
                  <a:pt x="1044" y="507"/>
                  <a:pt x="1045" y="509"/>
                  <a:pt x="1047" y="511"/>
                </a:cubicBezTo>
                <a:close/>
                <a:moveTo>
                  <a:pt x="1033" y="508"/>
                </a:moveTo>
                <a:cubicBezTo>
                  <a:pt x="1028" y="505"/>
                  <a:pt x="1022" y="503"/>
                  <a:pt x="1016" y="501"/>
                </a:cubicBezTo>
                <a:cubicBezTo>
                  <a:pt x="1023" y="498"/>
                  <a:pt x="1029" y="495"/>
                  <a:pt x="1036" y="492"/>
                </a:cubicBezTo>
                <a:cubicBezTo>
                  <a:pt x="1038" y="496"/>
                  <a:pt x="1040" y="500"/>
                  <a:pt x="1043" y="504"/>
                </a:cubicBezTo>
                <a:cubicBezTo>
                  <a:pt x="1040" y="505"/>
                  <a:pt x="1036" y="507"/>
                  <a:pt x="1033" y="508"/>
                </a:cubicBezTo>
                <a:close/>
                <a:moveTo>
                  <a:pt x="1033" y="508"/>
                </a:moveTo>
                <a:cubicBezTo>
                  <a:pt x="1026" y="511"/>
                  <a:pt x="1019" y="514"/>
                  <a:pt x="1012" y="517"/>
                </a:cubicBezTo>
                <a:cubicBezTo>
                  <a:pt x="1010" y="513"/>
                  <a:pt x="1008" y="510"/>
                  <a:pt x="1006" y="506"/>
                </a:cubicBezTo>
                <a:cubicBezTo>
                  <a:pt x="1009" y="504"/>
                  <a:pt x="1012" y="503"/>
                  <a:pt x="1016" y="501"/>
                </a:cubicBezTo>
                <a:cubicBezTo>
                  <a:pt x="1022" y="503"/>
                  <a:pt x="1027" y="506"/>
                  <a:pt x="1033" y="508"/>
                </a:cubicBezTo>
                <a:close/>
                <a:moveTo>
                  <a:pt x="1006" y="505"/>
                </a:moveTo>
                <a:cubicBezTo>
                  <a:pt x="1004" y="503"/>
                  <a:pt x="1003" y="500"/>
                  <a:pt x="1002" y="498"/>
                </a:cubicBezTo>
                <a:cubicBezTo>
                  <a:pt x="1006" y="499"/>
                  <a:pt x="1011" y="500"/>
                  <a:pt x="1015" y="501"/>
                </a:cubicBezTo>
                <a:cubicBezTo>
                  <a:pt x="1012" y="503"/>
                  <a:pt x="1009" y="504"/>
                  <a:pt x="1006" y="505"/>
                </a:cubicBezTo>
                <a:close/>
                <a:moveTo>
                  <a:pt x="1005" y="506"/>
                </a:moveTo>
                <a:cubicBezTo>
                  <a:pt x="1000" y="508"/>
                  <a:pt x="995" y="511"/>
                  <a:pt x="991" y="513"/>
                </a:cubicBezTo>
                <a:cubicBezTo>
                  <a:pt x="986" y="512"/>
                  <a:pt x="981" y="510"/>
                  <a:pt x="975" y="510"/>
                </a:cubicBezTo>
                <a:cubicBezTo>
                  <a:pt x="982" y="505"/>
                  <a:pt x="989" y="501"/>
                  <a:pt x="997" y="497"/>
                </a:cubicBezTo>
                <a:cubicBezTo>
                  <a:pt x="998" y="497"/>
                  <a:pt x="1000" y="497"/>
                  <a:pt x="1001" y="498"/>
                </a:cubicBezTo>
                <a:cubicBezTo>
                  <a:pt x="1003" y="500"/>
                  <a:pt x="1004" y="503"/>
                  <a:pt x="1005" y="506"/>
                </a:cubicBezTo>
                <a:close/>
                <a:moveTo>
                  <a:pt x="990" y="513"/>
                </a:moveTo>
                <a:cubicBezTo>
                  <a:pt x="985" y="516"/>
                  <a:pt x="981" y="519"/>
                  <a:pt x="976" y="521"/>
                </a:cubicBezTo>
                <a:cubicBezTo>
                  <a:pt x="975" y="518"/>
                  <a:pt x="973" y="515"/>
                  <a:pt x="972" y="512"/>
                </a:cubicBezTo>
                <a:cubicBezTo>
                  <a:pt x="973" y="511"/>
                  <a:pt x="974" y="511"/>
                  <a:pt x="975" y="510"/>
                </a:cubicBezTo>
                <a:cubicBezTo>
                  <a:pt x="980" y="511"/>
                  <a:pt x="985" y="512"/>
                  <a:pt x="990" y="513"/>
                </a:cubicBezTo>
                <a:close/>
                <a:moveTo>
                  <a:pt x="971" y="511"/>
                </a:moveTo>
                <a:cubicBezTo>
                  <a:pt x="971" y="511"/>
                  <a:pt x="971" y="510"/>
                  <a:pt x="971" y="509"/>
                </a:cubicBezTo>
                <a:cubicBezTo>
                  <a:pt x="972" y="509"/>
                  <a:pt x="973" y="510"/>
                  <a:pt x="974" y="510"/>
                </a:cubicBezTo>
                <a:cubicBezTo>
                  <a:pt x="973" y="510"/>
                  <a:pt x="972" y="511"/>
                  <a:pt x="971" y="511"/>
                </a:cubicBezTo>
                <a:close/>
                <a:moveTo>
                  <a:pt x="976" y="521"/>
                </a:moveTo>
                <a:cubicBezTo>
                  <a:pt x="973" y="523"/>
                  <a:pt x="970" y="525"/>
                  <a:pt x="968" y="526"/>
                </a:cubicBezTo>
                <a:cubicBezTo>
                  <a:pt x="964" y="525"/>
                  <a:pt x="960" y="524"/>
                  <a:pt x="956" y="523"/>
                </a:cubicBezTo>
                <a:cubicBezTo>
                  <a:pt x="961" y="519"/>
                  <a:pt x="966" y="516"/>
                  <a:pt x="971" y="512"/>
                </a:cubicBezTo>
                <a:cubicBezTo>
                  <a:pt x="973" y="515"/>
                  <a:pt x="974" y="518"/>
                  <a:pt x="976" y="521"/>
                </a:cubicBezTo>
                <a:close/>
                <a:moveTo>
                  <a:pt x="968" y="527"/>
                </a:moveTo>
                <a:cubicBezTo>
                  <a:pt x="972" y="528"/>
                  <a:pt x="977" y="530"/>
                  <a:pt x="981" y="532"/>
                </a:cubicBezTo>
                <a:cubicBezTo>
                  <a:pt x="981" y="532"/>
                  <a:pt x="981" y="532"/>
                  <a:pt x="981" y="532"/>
                </a:cubicBezTo>
                <a:cubicBezTo>
                  <a:pt x="974" y="536"/>
                  <a:pt x="967" y="540"/>
                  <a:pt x="960" y="544"/>
                </a:cubicBezTo>
                <a:cubicBezTo>
                  <a:pt x="957" y="542"/>
                  <a:pt x="953" y="540"/>
                  <a:pt x="949" y="539"/>
                </a:cubicBezTo>
                <a:cubicBezTo>
                  <a:pt x="955" y="535"/>
                  <a:pt x="961" y="531"/>
                  <a:pt x="968" y="527"/>
                </a:cubicBezTo>
                <a:close/>
                <a:moveTo>
                  <a:pt x="960" y="544"/>
                </a:moveTo>
                <a:cubicBezTo>
                  <a:pt x="957" y="545"/>
                  <a:pt x="954" y="547"/>
                  <a:pt x="952" y="548"/>
                </a:cubicBezTo>
                <a:cubicBezTo>
                  <a:pt x="950" y="546"/>
                  <a:pt x="949" y="543"/>
                  <a:pt x="948" y="540"/>
                </a:cubicBezTo>
                <a:cubicBezTo>
                  <a:pt x="949" y="539"/>
                  <a:pt x="949" y="539"/>
                  <a:pt x="949" y="539"/>
                </a:cubicBezTo>
                <a:cubicBezTo>
                  <a:pt x="952" y="541"/>
                  <a:pt x="956" y="542"/>
                  <a:pt x="960" y="544"/>
                </a:cubicBezTo>
                <a:close/>
                <a:moveTo>
                  <a:pt x="951" y="549"/>
                </a:moveTo>
                <a:cubicBezTo>
                  <a:pt x="947" y="552"/>
                  <a:pt x="942" y="555"/>
                  <a:pt x="938" y="558"/>
                </a:cubicBezTo>
                <a:cubicBezTo>
                  <a:pt x="938" y="558"/>
                  <a:pt x="938" y="558"/>
                  <a:pt x="938" y="558"/>
                </a:cubicBezTo>
                <a:cubicBezTo>
                  <a:pt x="935" y="556"/>
                  <a:pt x="933" y="555"/>
                  <a:pt x="930" y="554"/>
                </a:cubicBezTo>
                <a:cubicBezTo>
                  <a:pt x="935" y="549"/>
                  <a:pt x="941" y="545"/>
                  <a:pt x="947" y="540"/>
                </a:cubicBezTo>
                <a:cubicBezTo>
                  <a:pt x="949" y="543"/>
                  <a:pt x="950" y="546"/>
                  <a:pt x="951" y="549"/>
                </a:cubicBezTo>
                <a:close/>
                <a:moveTo>
                  <a:pt x="938" y="558"/>
                </a:moveTo>
                <a:cubicBezTo>
                  <a:pt x="939" y="559"/>
                  <a:pt x="940" y="559"/>
                  <a:pt x="940" y="559"/>
                </a:cubicBezTo>
                <a:cubicBezTo>
                  <a:pt x="935" y="563"/>
                  <a:pt x="929" y="566"/>
                  <a:pt x="924" y="569"/>
                </a:cubicBezTo>
                <a:cubicBezTo>
                  <a:pt x="924" y="568"/>
                  <a:pt x="924" y="568"/>
                  <a:pt x="924" y="568"/>
                </a:cubicBezTo>
                <a:cubicBezTo>
                  <a:pt x="928" y="565"/>
                  <a:pt x="933" y="561"/>
                  <a:pt x="938" y="558"/>
                </a:cubicBezTo>
                <a:close/>
                <a:moveTo>
                  <a:pt x="928" y="578"/>
                </a:moveTo>
                <a:cubicBezTo>
                  <a:pt x="927" y="578"/>
                  <a:pt x="927" y="578"/>
                  <a:pt x="926" y="579"/>
                </a:cubicBezTo>
                <a:cubicBezTo>
                  <a:pt x="924" y="577"/>
                  <a:pt x="921" y="575"/>
                  <a:pt x="919" y="574"/>
                </a:cubicBezTo>
                <a:cubicBezTo>
                  <a:pt x="921" y="572"/>
                  <a:pt x="922" y="571"/>
                  <a:pt x="924" y="570"/>
                </a:cubicBezTo>
                <a:cubicBezTo>
                  <a:pt x="925" y="573"/>
                  <a:pt x="926" y="575"/>
                  <a:pt x="928" y="578"/>
                </a:cubicBezTo>
                <a:close/>
                <a:moveTo>
                  <a:pt x="931" y="583"/>
                </a:moveTo>
                <a:cubicBezTo>
                  <a:pt x="931" y="585"/>
                  <a:pt x="932" y="586"/>
                  <a:pt x="933" y="587"/>
                </a:cubicBezTo>
                <a:cubicBezTo>
                  <a:pt x="925" y="591"/>
                  <a:pt x="917" y="595"/>
                  <a:pt x="910" y="600"/>
                </a:cubicBezTo>
                <a:cubicBezTo>
                  <a:pt x="908" y="597"/>
                  <a:pt x="906" y="595"/>
                  <a:pt x="904" y="593"/>
                </a:cubicBezTo>
                <a:cubicBezTo>
                  <a:pt x="911" y="589"/>
                  <a:pt x="918" y="584"/>
                  <a:pt x="926" y="579"/>
                </a:cubicBezTo>
                <a:cubicBezTo>
                  <a:pt x="928" y="581"/>
                  <a:pt x="929" y="582"/>
                  <a:pt x="931" y="583"/>
                </a:cubicBezTo>
                <a:close/>
                <a:moveTo>
                  <a:pt x="910" y="600"/>
                </a:moveTo>
                <a:cubicBezTo>
                  <a:pt x="908" y="601"/>
                  <a:pt x="905" y="602"/>
                  <a:pt x="903" y="604"/>
                </a:cubicBezTo>
                <a:cubicBezTo>
                  <a:pt x="902" y="601"/>
                  <a:pt x="901" y="599"/>
                  <a:pt x="900" y="596"/>
                </a:cubicBezTo>
                <a:cubicBezTo>
                  <a:pt x="901" y="595"/>
                  <a:pt x="902" y="594"/>
                  <a:pt x="903" y="594"/>
                </a:cubicBezTo>
                <a:cubicBezTo>
                  <a:pt x="906" y="596"/>
                  <a:pt x="908" y="598"/>
                  <a:pt x="910" y="600"/>
                </a:cubicBezTo>
                <a:close/>
                <a:moveTo>
                  <a:pt x="907" y="612"/>
                </a:moveTo>
                <a:cubicBezTo>
                  <a:pt x="902" y="615"/>
                  <a:pt x="897" y="618"/>
                  <a:pt x="892" y="620"/>
                </a:cubicBezTo>
                <a:cubicBezTo>
                  <a:pt x="891" y="619"/>
                  <a:pt x="890" y="617"/>
                  <a:pt x="889" y="616"/>
                </a:cubicBezTo>
                <a:cubicBezTo>
                  <a:pt x="889" y="615"/>
                  <a:pt x="889" y="614"/>
                  <a:pt x="890" y="613"/>
                </a:cubicBezTo>
                <a:cubicBezTo>
                  <a:pt x="894" y="610"/>
                  <a:pt x="898" y="607"/>
                  <a:pt x="903" y="604"/>
                </a:cubicBezTo>
                <a:cubicBezTo>
                  <a:pt x="904" y="607"/>
                  <a:pt x="906" y="609"/>
                  <a:pt x="907" y="612"/>
                </a:cubicBezTo>
                <a:close/>
                <a:moveTo>
                  <a:pt x="888" y="615"/>
                </a:moveTo>
                <a:cubicBezTo>
                  <a:pt x="888" y="615"/>
                  <a:pt x="888" y="615"/>
                  <a:pt x="888" y="615"/>
                </a:cubicBezTo>
                <a:cubicBezTo>
                  <a:pt x="888" y="615"/>
                  <a:pt x="888" y="615"/>
                  <a:pt x="887" y="615"/>
                </a:cubicBezTo>
                <a:cubicBezTo>
                  <a:pt x="888" y="614"/>
                  <a:pt x="888" y="614"/>
                  <a:pt x="889" y="614"/>
                </a:cubicBezTo>
                <a:cubicBezTo>
                  <a:pt x="889" y="614"/>
                  <a:pt x="888" y="615"/>
                  <a:pt x="888" y="615"/>
                </a:cubicBezTo>
                <a:close/>
                <a:moveTo>
                  <a:pt x="888" y="616"/>
                </a:moveTo>
                <a:cubicBezTo>
                  <a:pt x="887" y="619"/>
                  <a:pt x="886" y="622"/>
                  <a:pt x="885" y="625"/>
                </a:cubicBezTo>
                <a:cubicBezTo>
                  <a:pt x="883" y="626"/>
                  <a:pt x="882" y="627"/>
                  <a:pt x="881" y="627"/>
                </a:cubicBezTo>
                <a:cubicBezTo>
                  <a:pt x="882" y="624"/>
                  <a:pt x="884" y="620"/>
                  <a:pt x="886" y="616"/>
                </a:cubicBezTo>
                <a:cubicBezTo>
                  <a:pt x="886" y="616"/>
                  <a:pt x="887" y="615"/>
                  <a:pt x="887" y="615"/>
                </a:cubicBezTo>
                <a:cubicBezTo>
                  <a:pt x="887" y="615"/>
                  <a:pt x="888" y="616"/>
                  <a:pt x="888" y="616"/>
                </a:cubicBezTo>
                <a:close/>
                <a:moveTo>
                  <a:pt x="880" y="628"/>
                </a:moveTo>
                <a:cubicBezTo>
                  <a:pt x="879" y="628"/>
                  <a:pt x="879" y="629"/>
                  <a:pt x="878" y="629"/>
                </a:cubicBezTo>
                <a:cubicBezTo>
                  <a:pt x="878" y="629"/>
                  <a:pt x="877" y="628"/>
                  <a:pt x="877" y="628"/>
                </a:cubicBezTo>
                <a:cubicBezTo>
                  <a:pt x="879" y="625"/>
                  <a:pt x="880" y="622"/>
                  <a:pt x="881" y="619"/>
                </a:cubicBezTo>
                <a:cubicBezTo>
                  <a:pt x="882" y="618"/>
                  <a:pt x="884" y="617"/>
                  <a:pt x="885" y="616"/>
                </a:cubicBezTo>
                <a:cubicBezTo>
                  <a:pt x="883" y="620"/>
                  <a:pt x="882" y="624"/>
                  <a:pt x="880" y="628"/>
                </a:cubicBezTo>
                <a:close/>
                <a:moveTo>
                  <a:pt x="878" y="630"/>
                </a:moveTo>
                <a:cubicBezTo>
                  <a:pt x="877" y="630"/>
                  <a:pt x="877" y="630"/>
                  <a:pt x="876" y="631"/>
                </a:cubicBezTo>
                <a:cubicBezTo>
                  <a:pt x="876" y="630"/>
                  <a:pt x="877" y="629"/>
                  <a:pt x="877" y="628"/>
                </a:cubicBezTo>
                <a:cubicBezTo>
                  <a:pt x="877" y="629"/>
                  <a:pt x="877" y="629"/>
                  <a:pt x="878" y="630"/>
                </a:cubicBezTo>
                <a:close/>
                <a:moveTo>
                  <a:pt x="875" y="631"/>
                </a:moveTo>
                <a:cubicBezTo>
                  <a:pt x="874" y="632"/>
                  <a:pt x="873" y="633"/>
                  <a:pt x="872" y="634"/>
                </a:cubicBezTo>
                <a:cubicBezTo>
                  <a:pt x="873" y="631"/>
                  <a:pt x="874" y="628"/>
                  <a:pt x="876" y="626"/>
                </a:cubicBezTo>
                <a:cubicBezTo>
                  <a:pt x="876" y="626"/>
                  <a:pt x="876" y="627"/>
                  <a:pt x="877" y="628"/>
                </a:cubicBezTo>
                <a:cubicBezTo>
                  <a:pt x="876" y="629"/>
                  <a:pt x="876" y="630"/>
                  <a:pt x="875" y="631"/>
                </a:cubicBezTo>
                <a:close/>
                <a:moveTo>
                  <a:pt x="875" y="632"/>
                </a:moveTo>
                <a:cubicBezTo>
                  <a:pt x="874" y="635"/>
                  <a:pt x="873" y="637"/>
                  <a:pt x="872" y="640"/>
                </a:cubicBezTo>
                <a:cubicBezTo>
                  <a:pt x="871" y="639"/>
                  <a:pt x="871" y="638"/>
                  <a:pt x="870" y="637"/>
                </a:cubicBezTo>
                <a:cubicBezTo>
                  <a:pt x="870" y="636"/>
                  <a:pt x="871" y="635"/>
                  <a:pt x="871" y="634"/>
                </a:cubicBezTo>
                <a:cubicBezTo>
                  <a:pt x="872" y="634"/>
                  <a:pt x="874" y="633"/>
                  <a:pt x="875" y="632"/>
                </a:cubicBezTo>
                <a:close/>
                <a:moveTo>
                  <a:pt x="870" y="637"/>
                </a:moveTo>
                <a:cubicBezTo>
                  <a:pt x="870" y="637"/>
                  <a:pt x="870" y="637"/>
                  <a:pt x="870" y="637"/>
                </a:cubicBezTo>
                <a:cubicBezTo>
                  <a:pt x="869" y="636"/>
                  <a:pt x="869" y="636"/>
                  <a:pt x="869" y="636"/>
                </a:cubicBezTo>
                <a:cubicBezTo>
                  <a:pt x="870" y="636"/>
                  <a:pt x="870" y="635"/>
                  <a:pt x="870" y="635"/>
                </a:cubicBezTo>
                <a:cubicBezTo>
                  <a:pt x="870" y="636"/>
                  <a:pt x="870" y="636"/>
                  <a:pt x="870" y="637"/>
                </a:cubicBezTo>
                <a:close/>
                <a:moveTo>
                  <a:pt x="869" y="637"/>
                </a:moveTo>
                <a:cubicBezTo>
                  <a:pt x="868" y="641"/>
                  <a:pt x="866" y="645"/>
                  <a:pt x="865" y="648"/>
                </a:cubicBezTo>
                <a:cubicBezTo>
                  <a:pt x="863" y="649"/>
                  <a:pt x="862" y="650"/>
                  <a:pt x="861" y="651"/>
                </a:cubicBezTo>
                <a:cubicBezTo>
                  <a:pt x="863" y="646"/>
                  <a:pt x="865" y="642"/>
                  <a:pt x="867" y="637"/>
                </a:cubicBezTo>
                <a:cubicBezTo>
                  <a:pt x="868" y="637"/>
                  <a:pt x="868" y="637"/>
                  <a:pt x="869" y="636"/>
                </a:cubicBezTo>
                <a:cubicBezTo>
                  <a:pt x="869" y="637"/>
                  <a:pt x="869" y="637"/>
                  <a:pt x="869" y="637"/>
                </a:cubicBezTo>
                <a:close/>
                <a:moveTo>
                  <a:pt x="867" y="637"/>
                </a:moveTo>
                <a:cubicBezTo>
                  <a:pt x="866" y="637"/>
                  <a:pt x="865" y="638"/>
                  <a:pt x="865" y="638"/>
                </a:cubicBezTo>
                <a:cubicBezTo>
                  <a:pt x="866" y="637"/>
                  <a:pt x="866" y="636"/>
                  <a:pt x="867" y="634"/>
                </a:cubicBezTo>
                <a:cubicBezTo>
                  <a:pt x="867" y="634"/>
                  <a:pt x="868" y="635"/>
                  <a:pt x="868" y="635"/>
                </a:cubicBezTo>
                <a:cubicBezTo>
                  <a:pt x="867" y="636"/>
                  <a:pt x="867" y="636"/>
                  <a:pt x="867" y="637"/>
                </a:cubicBezTo>
                <a:close/>
                <a:moveTo>
                  <a:pt x="866" y="638"/>
                </a:moveTo>
                <a:cubicBezTo>
                  <a:pt x="864" y="642"/>
                  <a:pt x="862" y="647"/>
                  <a:pt x="860" y="651"/>
                </a:cubicBezTo>
                <a:cubicBezTo>
                  <a:pt x="859" y="652"/>
                  <a:pt x="858" y="653"/>
                  <a:pt x="857" y="653"/>
                </a:cubicBezTo>
                <a:cubicBezTo>
                  <a:pt x="859" y="649"/>
                  <a:pt x="862" y="644"/>
                  <a:pt x="864" y="639"/>
                </a:cubicBezTo>
                <a:cubicBezTo>
                  <a:pt x="864" y="639"/>
                  <a:pt x="864" y="639"/>
                  <a:pt x="864" y="639"/>
                </a:cubicBezTo>
                <a:cubicBezTo>
                  <a:pt x="865" y="639"/>
                  <a:pt x="866" y="638"/>
                  <a:pt x="866" y="638"/>
                </a:cubicBezTo>
                <a:close/>
                <a:moveTo>
                  <a:pt x="860" y="652"/>
                </a:moveTo>
                <a:cubicBezTo>
                  <a:pt x="862" y="651"/>
                  <a:pt x="863" y="650"/>
                  <a:pt x="864" y="649"/>
                </a:cubicBezTo>
                <a:cubicBezTo>
                  <a:pt x="863" y="653"/>
                  <a:pt x="861" y="657"/>
                  <a:pt x="859" y="661"/>
                </a:cubicBezTo>
                <a:cubicBezTo>
                  <a:pt x="858" y="662"/>
                  <a:pt x="856" y="663"/>
                  <a:pt x="855" y="664"/>
                </a:cubicBezTo>
                <a:cubicBezTo>
                  <a:pt x="857" y="660"/>
                  <a:pt x="858" y="656"/>
                  <a:pt x="860" y="652"/>
                </a:cubicBezTo>
                <a:close/>
                <a:moveTo>
                  <a:pt x="859" y="662"/>
                </a:moveTo>
                <a:cubicBezTo>
                  <a:pt x="858" y="665"/>
                  <a:pt x="857" y="669"/>
                  <a:pt x="855" y="672"/>
                </a:cubicBezTo>
                <a:cubicBezTo>
                  <a:pt x="855" y="670"/>
                  <a:pt x="854" y="669"/>
                  <a:pt x="853" y="667"/>
                </a:cubicBezTo>
                <a:cubicBezTo>
                  <a:pt x="854" y="666"/>
                  <a:pt x="854" y="665"/>
                  <a:pt x="855" y="664"/>
                </a:cubicBezTo>
                <a:cubicBezTo>
                  <a:pt x="856" y="664"/>
                  <a:pt x="858" y="663"/>
                  <a:pt x="859" y="662"/>
                </a:cubicBezTo>
                <a:close/>
                <a:moveTo>
                  <a:pt x="853" y="667"/>
                </a:moveTo>
                <a:cubicBezTo>
                  <a:pt x="853" y="667"/>
                  <a:pt x="853" y="667"/>
                  <a:pt x="853" y="667"/>
                </a:cubicBezTo>
                <a:cubicBezTo>
                  <a:pt x="853" y="666"/>
                  <a:pt x="853" y="666"/>
                  <a:pt x="853" y="666"/>
                </a:cubicBezTo>
                <a:cubicBezTo>
                  <a:pt x="853" y="665"/>
                  <a:pt x="854" y="665"/>
                  <a:pt x="854" y="665"/>
                </a:cubicBezTo>
                <a:cubicBezTo>
                  <a:pt x="854" y="666"/>
                  <a:pt x="853" y="666"/>
                  <a:pt x="853" y="667"/>
                </a:cubicBezTo>
                <a:close/>
                <a:moveTo>
                  <a:pt x="853" y="668"/>
                </a:moveTo>
                <a:cubicBezTo>
                  <a:pt x="854" y="670"/>
                  <a:pt x="855" y="671"/>
                  <a:pt x="855" y="673"/>
                </a:cubicBezTo>
                <a:cubicBezTo>
                  <a:pt x="855" y="673"/>
                  <a:pt x="855" y="674"/>
                  <a:pt x="855" y="674"/>
                </a:cubicBezTo>
                <a:cubicBezTo>
                  <a:pt x="853" y="675"/>
                  <a:pt x="851" y="676"/>
                  <a:pt x="850" y="677"/>
                </a:cubicBezTo>
                <a:cubicBezTo>
                  <a:pt x="851" y="674"/>
                  <a:pt x="852" y="671"/>
                  <a:pt x="853" y="668"/>
                </a:cubicBezTo>
                <a:close/>
                <a:moveTo>
                  <a:pt x="850" y="688"/>
                </a:moveTo>
                <a:cubicBezTo>
                  <a:pt x="849" y="692"/>
                  <a:pt x="848" y="696"/>
                  <a:pt x="847" y="700"/>
                </a:cubicBezTo>
                <a:cubicBezTo>
                  <a:pt x="845" y="701"/>
                  <a:pt x="843" y="702"/>
                  <a:pt x="841" y="703"/>
                </a:cubicBezTo>
                <a:cubicBezTo>
                  <a:pt x="842" y="701"/>
                  <a:pt x="842" y="699"/>
                  <a:pt x="843" y="697"/>
                </a:cubicBezTo>
                <a:cubicBezTo>
                  <a:pt x="843" y="697"/>
                  <a:pt x="843" y="697"/>
                  <a:pt x="843" y="697"/>
                </a:cubicBezTo>
                <a:cubicBezTo>
                  <a:pt x="843" y="697"/>
                  <a:pt x="843" y="697"/>
                  <a:pt x="843" y="697"/>
                </a:cubicBezTo>
                <a:cubicBezTo>
                  <a:pt x="843" y="695"/>
                  <a:pt x="844" y="693"/>
                  <a:pt x="845" y="691"/>
                </a:cubicBezTo>
                <a:cubicBezTo>
                  <a:pt x="847" y="690"/>
                  <a:pt x="848" y="689"/>
                  <a:pt x="850" y="688"/>
                </a:cubicBezTo>
                <a:close/>
                <a:moveTo>
                  <a:pt x="847" y="701"/>
                </a:moveTo>
                <a:cubicBezTo>
                  <a:pt x="846" y="705"/>
                  <a:pt x="845" y="709"/>
                  <a:pt x="844" y="712"/>
                </a:cubicBezTo>
                <a:cubicBezTo>
                  <a:pt x="843" y="713"/>
                  <a:pt x="842" y="714"/>
                  <a:pt x="840" y="714"/>
                </a:cubicBezTo>
                <a:cubicBezTo>
                  <a:pt x="840" y="713"/>
                  <a:pt x="840" y="711"/>
                  <a:pt x="839" y="710"/>
                </a:cubicBezTo>
                <a:cubicBezTo>
                  <a:pt x="840" y="708"/>
                  <a:pt x="840" y="706"/>
                  <a:pt x="841" y="704"/>
                </a:cubicBezTo>
                <a:cubicBezTo>
                  <a:pt x="843" y="703"/>
                  <a:pt x="845" y="702"/>
                  <a:pt x="847" y="701"/>
                </a:cubicBezTo>
                <a:close/>
                <a:moveTo>
                  <a:pt x="839" y="709"/>
                </a:moveTo>
                <a:cubicBezTo>
                  <a:pt x="839" y="709"/>
                  <a:pt x="839" y="709"/>
                  <a:pt x="839" y="709"/>
                </a:cubicBezTo>
                <a:cubicBezTo>
                  <a:pt x="839" y="709"/>
                  <a:pt x="839" y="709"/>
                  <a:pt x="839" y="708"/>
                </a:cubicBezTo>
                <a:cubicBezTo>
                  <a:pt x="839" y="707"/>
                  <a:pt x="840" y="706"/>
                  <a:pt x="840" y="704"/>
                </a:cubicBezTo>
                <a:cubicBezTo>
                  <a:pt x="840" y="706"/>
                  <a:pt x="839" y="708"/>
                  <a:pt x="839" y="709"/>
                </a:cubicBezTo>
                <a:close/>
                <a:moveTo>
                  <a:pt x="838" y="707"/>
                </a:moveTo>
                <a:cubicBezTo>
                  <a:pt x="838" y="707"/>
                  <a:pt x="838" y="706"/>
                  <a:pt x="838" y="705"/>
                </a:cubicBezTo>
                <a:cubicBezTo>
                  <a:pt x="838" y="705"/>
                  <a:pt x="839" y="705"/>
                  <a:pt x="840" y="704"/>
                </a:cubicBezTo>
                <a:cubicBezTo>
                  <a:pt x="839" y="705"/>
                  <a:pt x="839" y="706"/>
                  <a:pt x="838" y="707"/>
                </a:cubicBezTo>
                <a:close/>
                <a:moveTo>
                  <a:pt x="839" y="710"/>
                </a:moveTo>
                <a:cubicBezTo>
                  <a:pt x="838" y="712"/>
                  <a:pt x="838" y="714"/>
                  <a:pt x="837" y="716"/>
                </a:cubicBezTo>
                <a:cubicBezTo>
                  <a:pt x="836" y="717"/>
                  <a:pt x="835" y="717"/>
                  <a:pt x="835" y="717"/>
                </a:cubicBezTo>
                <a:cubicBezTo>
                  <a:pt x="836" y="715"/>
                  <a:pt x="837" y="712"/>
                  <a:pt x="838" y="709"/>
                </a:cubicBezTo>
                <a:cubicBezTo>
                  <a:pt x="838" y="709"/>
                  <a:pt x="839" y="710"/>
                  <a:pt x="839" y="710"/>
                </a:cubicBezTo>
                <a:close/>
                <a:moveTo>
                  <a:pt x="837" y="717"/>
                </a:moveTo>
                <a:cubicBezTo>
                  <a:pt x="836" y="721"/>
                  <a:pt x="835" y="726"/>
                  <a:pt x="834" y="731"/>
                </a:cubicBezTo>
                <a:cubicBezTo>
                  <a:pt x="832" y="732"/>
                  <a:pt x="829" y="733"/>
                  <a:pt x="827" y="734"/>
                </a:cubicBezTo>
                <a:cubicBezTo>
                  <a:pt x="828" y="732"/>
                  <a:pt x="828" y="731"/>
                  <a:pt x="828" y="729"/>
                </a:cubicBezTo>
                <a:cubicBezTo>
                  <a:pt x="830" y="726"/>
                  <a:pt x="832" y="722"/>
                  <a:pt x="834" y="718"/>
                </a:cubicBezTo>
                <a:cubicBezTo>
                  <a:pt x="835" y="718"/>
                  <a:pt x="836" y="717"/>
                  <a:pt x="837" y="717"/>
                </a:cubicBezTo>
                <a:close/>
                <a:moveTo>
                  <a:pt x="827" y="734"/>
                </a:moveTo>
                <a:cubicBezTo>
                  <a:pt x="826" y="735"/>
                  <a:pt x="825" y="735"/>
                  <a:pt x="825" y="735"/>
                </a:cubicBezTo>
                <a:cubicBezTo>
                  <a:pt x="826" y="734"/>
                  <a:pt x="827" y="732"/>
                  <a:pt x="827" y="731"/>
                </a:cubicBezTo>
                <a:cubicBezTo>
                  <a:pt x="827" y="732"/>
                  <a:pt x="827" y="733"/>
                  <a:pt x="827" y="734"/>
                </a:cubicBezTo>
                <a:close/>
                <a:moveTo>
                  <a:pt x="826" y="735"/>
                </a:moveTo>
                <a:cubicBezTo>
                  <a:pt x="826" y="739"/>
                  <a:pt x="825" y="742"/>
                  <a:pt x="824" y="746"/>
                </a:cubicBezTo>
                <a:cubicBezTo>
                  <a:pt x="823" y="747"/>
                  <a:pt x="822" y="747"/>
                  <a:pt x="821" y="748"/>
                </a:cubicBezTo>
                <a:cubicBezTo>
                  <a:pt x="820" y="746"/>
                  <a:pt x="820" y="745"/>
                  <a:pt x="820" y="743"/>
                </a:cubicBezTo>
                <a:cubicBezTo>
                  <a:pt x="821" y="741"/>
                  <a:pt x="823" y="738"/>
                  <a:pt x="824" y="736"/>
                </a:cubicBezTo>
                <a:cubicBezTo>
                  <a:pt x="825" y="736"/>
                  <a:pt x="826" y="735"/>
                  <a:pt x="826" y="735"/>
                </a:cubicBezTo>
                <a:close/>
                <a:moveTo>
                  <a:pt x="819" y="743"/>
                </a:moveTo>
                <a:cubicBezTo>
                  <a:pt x="819" y="742"/>
                  <a:pt x="819" y="742"/>
                  <a:pt x="819" y="742"/>
                </a:cubicBezTo>
                <a:cubicBezTo>
                  <a:pt x="819" y="741"/>
                  <a:pt x="820" y="739"/>
                  <a:pt x="820" y="738"/>
                </a:cubicBezTo>
                <a:cubicBezTo>
                  <a:pt x="821" y="738"/>
                  <a:pt x="822" y="737"/>
                  <a:pt x="823" y="736"/>
                </a:cubicBezTo>
                <a:cubicBezTo>
                  <a:pt x="822" y="739"/>
                  <a:pt x="821" y="741"/>
                  <a:pt x="819" y="743"/>
                </a:cubicBezTo>
                <a:close/>
                <a:moveTo>
                  <a:pt x="819" y="741"/>
                </a:moveTo>
                <a:cubicBezTo>
                  <a:pt x="819" y="741"/>
                  <a:pt x="819" y="741"/>
                  <a:pt x="819" y="741"/>
                </a:cubicBezTo>
                <a:cubicBezTo>
                  <a:pt x="819" y="741"/>
                  <a:pt x="819" y="741"/>
                  <a:pt x="819" y="741"/>
                </a:cubicBezTo>
                <a:cubicBezTo>
                  <a:pt x="819" y="740"/>
                  <a:pt x="819" y="740"/>
                  <a:pt x="819" y="739"/>
                </a:cubicBezTo>
                <a:cubicBezTo>
                  <a:pt x="819" y="739"/>
                  <a:pt x="819" y="739"/>
                  <a:pt x="819" y="739"/>
                </a:cubicBezTo>
                <a:cubicBezTo>
                  <a:pt x="819" y="739"/>
                  <a:pt x="819" y="740"/>
                  <a:pt x="819" y="741"/>
                </a:cubicBezTo>
                <a:close/>
                <a:moveTo>
                  <a:pt x="819" y="744"/>
                </a:moveTo>
                <a:cubicBezTo>
                  <a:pt x="819" y="745"/>
                  <a:pt x="820" y="747"/>
                  <a:pt x="820" y="748"/>
                </a:cubicBezTo>
                <a:cubicBezTo>
                  <a:pt x="819" y="749"/>
                  <a:pt x="818" y="749"/>
                  <a:pt x="817" y="750"/>
                </a:cubicBezTo>
                <a:cubicBezTo>
                  <a:pt x="818" y="748"/>
                  <a:pt x="818" y="747"/>
                  <a:pt x="818" y="745"/>
                </a:cubicBezTo>
                <a:cubicBezTo>
                  <a:pt x="819" y="745"/>
                  <a:pt x="819" y="744"/>
                  <a:pt x="819" y="744"/>
                </a:cubicBezTo>
                <a:close/>
                <a:moveTo>
                  <a:pt x="817" y="746"/>
                </a:moveTo>
                <a:cubicBezTo>
                  <a:pt x="817" y="748"/>
                  <a:pt x="817" y="749"/>
                  <a:pt x="817" y="750"/>
                </a:cubicBezTo>
                <a:cubicBezTo>
                  <a:pt x="816" y="750"/>
                  <a:pt x="815" y="751"/>
                  <a:pt x="814" y="751"/>
                </a:cubicBezTo>
                <a:cubicBezTo>
                  <a:pt x="815" y="750"/>
                  <a:pt x="816" y="748"/>
                  <a:pt x="817" y="746"/>
                </a:cubicBezTo>
                <a:cubicBezTo>
                  <a:pt x="817" y="746"/>
                  <a:pt x="817" y="746"/>
                  <a:pt x="817" y="746"/>
                </a:cubicBezTo>
                <a:close/>
                <a:moveTo>
                  <a:pt x="817" y="751"/>
                </a:moveTo>
                <a:cubicBezTo>
                  <a:pt x="816" y="754"/>
                  <a:pt x="815" y="758"/>
                  <a:pt x="814" y="761"/>
                </a:cubicBezTo>
                <a:cubicBezTo>
                  <a:pt x="809" y="764"/>
                  <a:pt x="805" y="766"/>
                  <a:pt x="800" y="769"/>
                </a:cubicBezTo>
                <a:cubicBezTo>
                  <a:pt x="800" y="769"/>
                  <a:pt x="800" y="769"/>
                  <a:pt x="800" y="769"/>
                </a:cubicBezTo>
                <a:cubicBezTo>
                  <a:pt x="805" y="763"/>
                  <a:pt x="809" y="758"/>
                  <a:pt x="813" y="752"/>
                </a:cubicBezTo>
                <a:cubicBezTo>
                  <a:pt x="814" y="752"/>
                  <a:pt x="815" y="751"/>
                  <a:pt x="817" y="751"/>
                </a:cubicBezTo>
                <a:close/>
                <a:moveTo>
                  <a:pt x="800" y="768"/>
                </a:moveTo>
                <a:cubicBezTo>
                  <a:pt x="801" y="764"/>
                  <a:pt x="802" y="761"/>
                  <a:pt x="802" y="758"/>
                </a:cubicBezTo>
                <a:cubicBezTo>
                  <a:pt x="806" y="756"/>
                  <a:pt x="809" y="755"/>
                  <a:pt x="812" y="753"/>
                </a:cubicBezTo>
                <a:cubicBezTo>
                  <a:pt x="809" y="758"/>
                  <a:pt x="805" y="763"/>
                  <a:pt x="800" y="768"/>
                </a:cubicBezTo>
                <a:close/>
                <a:moveTo>
                  <a:pt x="800" y="768"/>
                </a:moveTo>
                <a:cubicBezTo>
                  <a:pt x="799" y="769"/>
                  <a:pt x="799" y="769"/>
                  <a:pt x="799" y="769"/>
                </a:cubicBezTo>
                <a:cubicBezTo>
                  <a:pt x="798" y="770"/>
                  <a:pt x="798" y="770"/>
                  <a:pt x="798" y="770"/>
                </a:cubicBezTo>
                <a:cubicBezTo>
                  <a:pt x="797" y="767"/>
                  <a:pt x="796" y="764"/>
                  <a:pt x="796" y="761"/>
                </a:cubicBezTo>
                <a:cubicBezTo>
                  <a:pt x="798" y="760"/>
                  <a:pt x="800" y="759"/>
                  <a:pt x="802" y="758"/>
                </a:cubicBezTo>
                <a:cubicBezTo>
                  <a:pt x="801" y="762"/>
                  <a:pt x="800" y="765"/>
                  <a:pt x="800" y="768"/>
                </a:cubicBezTo>
                <a:close/>
                <a:moveTo>
                  <a:pt x="797" y="771"/>
                </a:moveTo>
                <a:cubicBezTo>
                  <a:pt x="795" y="774"/>
                  <a:pt x="792" y="777"/>
                  <a:pt x="789" y="780"/>
                </a:cubicBezTo>
                <a:cubicBezTo>
                  <a:pt x="789" y="778"/>
                  <a:pt x="790" y="776"/>
                  <a:pt x="790" y="774"/>
                </a:cubicBezTo>
                <a:cubicBezTo>
                  <a:pt x="793" y="773"/>
                  <a:pt x="795" y="772"/>
                  <a:pt x="797" y="771"/>
                </a:cubicBezTo>
                <a:close/>
                <a:moveTo>
                  <a:pt x="797" y="772"/>
                </a:moveTo>
                <a:cubicBezTo>
                  <a:pt x="798" y="773"/>
                  <a:pt x="798" y="775"/>
                  <a:pt x="798" y="776"/>
                </a:cubicBezTo>
                <a:cubicBezTo>
                  <a:pt x="798" y="777"/>
                  <a:pt x="798" y="778"/>
                  <a:pt x="798" y="779"/>
                </a:cubicBezTo>
                <a:cubicBezTo>
                  <a:pt x="795" y="781"/>
                  <a:pt x="791" y="782"/>
                  <a:pt x="788" y="784"/>
                </a:cubicBezTo>
                <a:cubicBezTo>
                  <a:pt x="788" y="783"/>
                  <a:pt x="789" y="782"/>
                  <a:pt x="789" y="781"/>
                </a:cubicBezTo>
                <a:cubicBezTo>
                  <a:pt x="792" y="778"/>
                  <a:pt x="795" y="775"/>
                  <a:pt x="797" y="772"/>
                </a:cubicBezTo>
                <a:close/>
                <a:moveTo>
                  <a:pt x="798" y="780"/>
                </a:moveTo>
                <a:cubicBezTo>
                  <a:pt x="798" y="781"/>
                  <a:pt x="797" y="783"/>
                  <a:pt x="797" y="784"/>
                </a:cubicBezTo>
                <a:cubicBezTo>
                  <a:pt x="794" y="786"/>
                  <a:pt x="791" y="787"/>
                  <a:pt x="787" y="789"/>
                </a:cubicBezTo>
                <a:cubicBezTo>
                  <a:pt x="788" y="788"/>
                  <a:pt x="788" y="786"/>
                  <a:pt x="788" y="785"/>
                </a:cubicBezTo>
                <a:cubicBezTo>
                  <a:pt x="791" y="783"/>
                  <a:pt x="794" y="781"/>
                  <a:pt x="798" y="780"/>
                </a:cubicBezTo>
                <a:close/>
                <a:moveTo>
                  <a:pt x="788" y="784"/>
                </a:moveTo>
                <a:cubicBezTo>
                  <a:pt x="786" y="785"/>
                  <a:pt x="784" y="786"/>
                  <a:pt x="783" y="787"/>
                </a:cubicBezTo>
                <a:cubicBezTo>
                  <a:pt x="785" y="785"/>
                  <a:pt x="786" y="783"/>
                  <a:pt x="788" y="781"/>
                </a:cubicBezTo>
                <a:cubicBezTo>
                  <a:pt x="788" y="782"/>
                  <a:pt x="788" y="783"/>
                  <a:pt x="788" y="784"/>
                </a:cubicBezTo>
                <a:close/>
                <a:moveTo>
                  <a:pt x="778" y="791"/>
                </a:moveTo>
                <a:cubicBezTo>
                  <a:pt x="777" y="792"/>
                  <a:pt x="776" y="792"/>
                  <a:pt x="775" y="793"/>
                </a:cubicBezTo>
                <a:cubicBezTo>
                  <a:pt x="775" y="793"/>
                  <a:pt x="775" y="792"/>
                  <a:pt x="775" y="791"/>
                </a:cubicBezTo>
                <a:cubicBezTo>
                  <a:pt x="776" y="791"/>
                  <a:pt x="777" y="790"/>
                  <a:pt x="778" y="790"/>
                </a:cubicBezTo>
                <a:cubicBezTo>
                  <a:pt x="778" y="790"/>
                  <a:pt x="778" y="791"/>
                  <a:pt x="778" y="791"/>
                </a:cubicBezTo>
                <a:close/>
                <a:moveTo>
                  <a:pt x="775" y="795"/>
                </a:moveTo>
                <a:cubicBezTo>
                  <a:pt x="774" y="796"/>
                  <a:pt x="773" y="797"/>
                  <a:pt x="771" y="797"/>
                </a:cubicBezTo>
                <a:cubicBezTo>
                  <a:pt x="773" y="796"/>
                  <a:pt x="774" y="795"/>
                  <a:pt x="775" y="794"/>
                </a:cubicBezTo>
                <a:lnTo>
                  <a:pt x="775" y="795"/>
                </a:lnTo>
                <a:close/>
                <a:moveTo>
                  <a:pt x="775" y="796"/>
                </a:moveTo>
                <a:cubicBezTo>
                  <a:pt x="776" y="797"/>
                  <a:pt x="776" y="798"/>
                  <a:pt x="776" y="800"/>
                </a:cubicBezTo>
                <a:cubicBezTo>
                  <a:pt x="776" y="800"/>
                  <a:pt x="776" y="800"/>
                  <a:pt x="776" y="800"/>
                </a:cubicBezTo>
                <a:cubicBezTo>
                  <a:pt x="773" y="801"/>
                  <a:pt x="769" y="803"/>
                  <a:pt x="766" y="805"/>
                </a:cubicBezTo>
                <a:cubicBezTo>
                  <a:pt x="766" y="804"/>
                  <a:pt x="767" y="803"/>
                  <a:pt x="767" y="801"/>
                </a:cubicBezTo>
                <a:cubicBezTo>
                  <a:pt x="768" y="801"/>
                  <a:pt x="769" y="800"/>
                  <a:pt x="770" y="799"/>
                </a:cubicBezTo>
                <a:cubicBezTo>
                  <a:pt x="772" y="798"/>
                  <a:pt x="774" y="797"/>
                  <a:pt x="775" y="796"/>
                </a:cubicBezTo>
                <a:close/>
                <a:moveTo>
                  <a:pt x="765" y="805"/>
                </a:moveTo>
                <a:cubicBezTo>
                  <a:pt x="763" y="807"/>
                  <a:pt x="760" y="808"/>
                  <a:pt x="757" y="810"/>
                </a:cubicBezTo>
                <a:cubicBezTo>
                  <a:pt x="760" y="807"/>
                  <a:pt x="763" y="804"/>
                  <a:pt x="766" y="802"/>
                </a:cubicBezTo>
                <a:cubicBezTo>
                  <a:pt x="766" y="803"/>
                  <a:pt x="766" y="804"/>
                  <a:pt x="765" y="805"/>
                </a:cubicBezTo>
                <a:close/>
                <a:moveTo>
                  <a:pt x="765" y="806"/>
                </a:moveTo>
                <a:cubicBezTo>
                  <a:pt x="765" y="807"/>
                  <a:pt x="765" y="808"/>
                  <a:pt x="765" y="809"/>
                </a:cubicBezTo>
                <a:cubicBezTo>
                  <a:pt x="761" y="811"/>
                  <a:pt x="758" y="813"/>
                  <a:pt x="755" y="815"/>
                </a:cubicBezTo>
                <a:cubicBezTo>
                  <a:pt x="755" y="814"/>
                  <a:pt x="755" y="812"/>
                  <a:pt x="755" y="811"/>
                </a:cubicBezTo>
                <a:cubicBezTo>
                  <a:pt x="759" y="809"/>
                  <a:pt x="762" y="808"/>
                  <a:pt x="765" y="806"/>
                </a:cubicBezTo>
                <a:close/>
                <a:moveTo>
                  <a:pt x="753" y="820"/>
                </a:moveTo>
                <a:cubicBezTo>
                  <a:pt x="754" y="819"/>
                  <a:pt x="754" y="819"/>
                  <a:pt x="754" y="819"/>
                </a:cubicBezTo>
                <a:cubicBezTo>
                  <a:pt x="757" y="817"/>
                  <a:pt x="761" y="815"/>
                  <a:pt x="764" y="813"/>
                </a:cubicBezTo>
                <a:cubicBezTo>
                  <a:pt x="759" y="841"/>
                  <a:pt x="759" y="869"/>
                  <a:pt x="763" y="896"/>
                </a:cubicBezTo>
                <a:cubicBezTo>
                  <a:pt x="767" y="923"/>
                  <a:pt x="776" y="950"/>
                  <a:pt x="790" y="975"/>
                </a:cubicBezTo>
                <a:cubicBezTo>
                  <a:pt x="791" y="986"/>
                  <a:pt x="791" y="997"/>
                  <a:pt x="791" y="1009"/>
                </a:cubicBezTo>
                <a:cubicBezTo>
                  <a:pt x="782" y="995"/>
                  <a:pt x="774" y="980"/>
                  <a:pt x="767" y="965"/>
                </a:cubicBezTo>
                <a:cubicBezTo>
                  <a:pt x="764" y="905"/>
                  <a:pt x="760" y="859"/>
                  <a:pt x="753" y="820"/>
                </a:cubicBezTo>
                <a:close/>
                <a:moveTo>
                  <a:pt x="767" y="964"/>
                </a:moveTo>
                <a:cubicBezTo>
                  <a:pt x="748" y="919"/>
                  <a:pt x="744" y="872"/>
                  <a:pt x="753" y="822"/>
                </a:cubicBezTo>
                <a:cubicBezTo>
                  <a:pt x="759" y="860"/>
                  <a:pt x="763" y="905"/>
                  <a:pt x="767" y="964"/>
                </a:cubicBezTo>
                <a:close/>
                <a:moveTo>
                  <a:pt x="791" y="976"/>
                </a:moveTo>
                <a:cubicBezTo>
                  <a:pt x="791" y="976"/>
                  <a:pt x="791" y="976"/>
                  <a:pt x="791" y="976"/>
                </a:cubicBezTo>
                <a:cubicBezTo>
                  <a:pt x="797" y="987"/>
                  <a:pt x="805" y="999"/>
                  <a:pt x="814" y="1009"/>
                </a:cubicBezTo>
                <a:cubicBezTo>
                  <a:pt x="814" y="1019"/>
                  <a:pt x="814" y="1029"/>
                  <a:pt x="814" y="1039"/>
                </a:cubicBezTo>
                <a:cubicBezTo>
                  <a:pt x="806" y="1029"/>
                  <a:pt x="798" y="1020"/>
                  <a:pt x="792" y="1010"/>
                </a:cubicBezTo>
                <a:cubicBezTo>
                  <a:pt x="792" y="998"/>
                  <a:pt x="791" y="987"/>
                  <a:pt x="791" y="976"/>
                </a:cubicBezTo>
                <a:close/>
                <a:moveTo>
                  <a:pt x="814" y="978"/>
                </a:moveTo>
                <a:cubicBezTo>
                  <a:pt x="814" y="978"/>
                  <a:pt x="814" y="978"/>
                  <a:pt x="814" y="978"/>
                </a:cubicBezTo>
                <a:cubicBezTo>
                  <a:pt x="820" y="988"/>
                  <a:pt x="828" y="997"/>
                  <a:pt x="836" y="1006"/>
                </a:cubicBezTo>
                <a:cubicBezTo>
                  <a:pt x="836" y="1015"/>
                  <a:pt x="836" y="1024"/>
                  <a:pt x="836" y="1034"/>
                </a:cubicBezTo>
                <a:cubicBezTo>
                  <a:pt x="828" y="1026"/>
                  <a:pt x="821" y="1018"/>
                  <a:pt x="814" y="1009"/>
                </a:cubicBezTo>
                <a:cubicBezTo>
                  <a:pt x="814" y="999"/>
                  <a:pt x="814" y="988"/>
                  <a:pt x="814" y="978"/>
                </a:cubicBezTo>
                <a:close/>
                <a:moveTo>
                  <a:pt x="814" y="1096"/>
                </a:moveTo>
                <a:cubicBezTo>
                  <a:pt x="821" y="1102"/>
                  <a:pt x="827" y="1108"/>
                  <a:pt x="834" y="1114"/>
                </a:cubicBezTo>
                <a:cubicBezTo>
                  <a:pt x="834" y="1122"/>
                  <a:pt x="834" y="1131"/>
                  <a:pt x="834" y="1139"/>
                </a:cubicBezTo>
                <a:cubicBezTo>
                  <a:pt x="827" y="1134"/>
                  <a:pt x="820" y="1128"/>
                  <a:pt x="814" y="1123"/>
                </a:cubicBezTo>
                <a:cubicBezTo>
                  <a:pt x="814" y="1114"/>
                  <a:pt x="814" y="1105"/>
                  <a:pt x="814" y="1096"/>
                </a:cubicBezTo>
                <a:close/>
                <a:moveTo>
                  <a:pt x="834" y="1140"/>
                </a:moveTo>
                <a:cubicBezTo>
                  <a:pt x="840" y="1145"/>
                  <a:pt x="846" y="1150"/>
                  <a:pt x="853" y="1154"/>
                </a:cubicBezTo>
                <a:cubicBezTo>
                  <a:pt x="852" y="1162"/>
                  <a:pt x="852" y="1170"/>
                  <a:pt x="852" y="1179"/>
                </a:cubicBezTo>
                <a:cubicBezTo>
                  <a:pt x="846" y="1174"/>
                  <a:pt x="839" y="1170"/>
                  <a:pt x="833" y="1165"/>
                </a:cubicBezTo>
                <a:cubicBezTo>
                  <a:pt x="834" y="1157"/>
                  <a:pt x="834" y="1148"/>
                  <a:pt x="834" y="1140"/>
                </a:cubicBezTo>
                <a:close/>
                <a:moveTo>
                  <a:pt x="852" y="1180"/>
                </a:moveTo>
                <a:cubicBezTo>
                  <a:pt x="858" y="1184"/>
                  <a:pt x="864" y="1188"/>
                  <a:pt x="870" y="1192"/>
                </a:cubicBezTo>
                <a:cubicBezTo>
                  <a:pt x="870" y="1199"/>
                  <a:pt x="869" y="1207"/>
                  <a:pt x="869" y="1215"/>
                </a:cubicBezTo>
                <a:cubicBezTo>
                  <a:pt x="863" y="1211"/>
                  <a:pt x="857" y="1207"/>
                  <a:pt x="851" y="1203"/>
                </a:cubicBezTo>
                <a:cubicBezTo>
                  <a:pt x="852" y="1195"/>
                  <a:pt x="852" y="1187"/>
                  <a:pt x="852" y="1180"/>
                </a:cubicBezTo>
                <a:close/>
                <a:moveTo>
                  <a:pt x="871" y="1192"/>
                </a:moveTo>
                <a:cubicBezTo>
                  <a:pt x="877" y="1196"/>
                  <a:pt x="884" y="1200"/>
                  <a:pt x="891" y="1204"/>
                </a:cubicBezTo>
                <a:cubicBezTo>
                  <a:pt x="890" y="1214"/>
                  <a:pt x="890" y="1214"/>
                  <a:pt x="890" y="1214"/>
                </a:cubicBezTo>
                <a:cubicBezTo>
                  <a:pt x="889" y="1218"/>
                  <a:pt x="889" y="1222"/>
                  <a:pt x="889" y="1227"/>
                </a:cubicBezTo>
                <a:cubicBezTo>
                  <a:pt x="882" y="1223"/>
                  <a:pt x="876" y="1219"/>
                  <a:pt x="869" y="1215"/>
                </a:cubicBezTo>
                <a:cubicBezTo>
                  <a:pt x="870" y="1207"/>
                  <a:pt x="870" y="1200"/>
                  <a:pt x="871" y="1192"/>
                </a:cubicBezTo>
                <a:close/>
                <a:moveTo>
                  <a:pt x="890" y="1214"/>
                </a:moveTo>
                <a:cubicBezTo>
                  <a:pt x="891" y="1205"/>
                  <a:pt x="891" y="1205"/>
                  <a:pt x="891" y="1205"/>
                </a:cubicBezTo>
                <a:cubicBezTo>
                  <a:pt x="897" y="1208"/>
                  <a:pt x="902" y="1211"/>
                  <a:pt x="908" y="1214"/>
                </a:cubicBezTo>
                <a:cubicBezTo>
                  <a:pt x="907" y="1221"/>
                  <a:pt x="906" y="1229"/>
                  <a:pt x="906" y="1236"/>
                </a:cubicBezTo>
                <a:cubicBezTo>
                  <a:pt x="900" y="1233"/>
                  <a:pt x="895" y="1230"/>
                  <a:pt x="889" y="1227"/>
                </a:cubicBezTo>
                <a:cubicBezTo>
                  <a:pt x="890" y="1223"/>
                  <a:pt x="890" y="1218"/>
                  <a:pt x="890" y="1214"/>
                </a:cubicBezTo>
                <a:close/>
                <a:moveTo>
                  <a:pt x="891" y="1204"/>
                </a:moveTo>
                <a:cubicBezTo>
                  <a:pt x="892" y="1196"/>
                  <a:pt x="892" y="1188"/>
                  <a:pt x="893" y="1181"/>
                </a:cubicBezTo>
                <a:cubicBezTo>
                  <a:pt x="899" y="1184"/>
                  <a:pt x="904" y="1187"/>
                  <a:pt x="910" y="1190"/>
                </a:cubicBezTo>
                <a:cubicBezTo>
                  <a:pt x="909" y="1200"/>
                  <a:pt x="909" y="1200"/>
                  <a:pt x="909" y="1200"/>
                </a:cubicBezTo>
                <a:cubicBezTo>
                  <a:pt x="909" y="1204"/>
                  <a:pt x="908" y="1209"/>
                  <a:pt x="908" y="1213"/>
                </a:cubicBezTo>
                <a:cubicBezTo>
                  <a:pt x="902" y="1210"/>
                  <a:pt x="897" y="1207"/>
                  <a:pt x="891" y="1204"/>
                </a:cubicBezTo>
                <a:close/>
                <a:moveTo>
                  <a:pt x="893" y="1180"/>
                </a:moveTo>
                <a:cubicBezTo>
                  <a:pt x="894" y="1172"/>
                  <a:pt x="894" y="1165"/>
                  <a:pt x="895" y="1157"/>
                </a:cubicBezTo>
                <a:cubicBezTo>
                  <a:pt x="901" y="1160"/>
                  <a:pt x="906" y="1164"/>
                  <a:pt x="912" y="1167"/>
                </a:cubicBezTo>
                <a:cubicBezTo>
                  <a:pt x="912" y="1175"/>
                  <a:pt x="911" y="1182"/>
                  <a:pt x="910" y="1190"/>
                </a:cubicBezTo>
                <a:cubicBezTo>
                  <a:pt x="904" y="1187"/>
                  <a:pt x="899" y="1183"/>
                  <a:pt x="893" y="1180"/>
                </a:cubicBezTo>
                <a:close/>
                <a:moveTo>
                  <a:pt x="913" y="1167"/>
                </a:moveTo>
                <a:cubicBezTo>
                  <a:pt x="918" y="1170"/>
                  <a:pt x="924" y="1173"/>
                  <a:pt x="929" y="1176"/>
                </a:cubicBezTo>
                <a:cubicBezTo>
                  <a:pt x="929" y="1180"/>
                  <a:pt x="929" y="1183"/>
                  <a:pt x="928" y="1186"/>
                </a:cubicBezTo>
                <a:cubicBezTo>
                  <a:pt x="928" y="1190"/>
                  <a:pt x="927" y="1194"/>
                  <a:pt x="927" y="1199"/>
                </a:cubicBezTo>
                <a:cubicBezTo>
                  <a:pt x="921" y="1196"/>
                  <a:pt x="916" y="1193"/>
                  <a:pt x="911" y="1190"/>
                </a:cubicBezTo>
                <a:cubicBezTo>
                  <a:pt x="911" y="1182"/>
                  <a:pt x="912" y="1175"/>
                  <a:pt x="913" y="1167"/>
                </a:cubicBezTo>
                <a:close/>
                <a:moveTo>
                  <a:pt x="929" y="1186"/>
                </a:moveTo>
                <a:cubicBezTo>
                  <a:pt x="929" y="1183"/>
                  <a:pt x="930" y="1180"/>
                  <a:pt x="930" y="1177"/>
                </a:cubicBezTo>
                <a:cubicBezTo>
                  <a:pt x="935" y="1179"/>
                  <a:pt x="941" y="1182"/>
                  <a:pt x="946" y="1185"/>
                </a:cubicBezTo>
                <a:cubicBezTo>
                  <a:pt x="945" y="1192"/>
                  <a:pt x="944" y="1199"/>
                  <a:pt x="943" y="1207"/>
                </a:cubicBezTo>
                <a:cubicBezTo>
                  <a:pt x="938" y="1204"/>
                  <a:pt x="933" y="1202"/>
                  <a:pt x="927" y="1199"/>
                </a:cubicBezTo>
                <a:cubicBezTo>
                  <a:pt x="928" y="1195"/>
                  <a:pt x="928" y="1190"/>
                  <a:pt x="929" y="1186"/>
                </a:cubicBezTo>
                <a:close/>
                <a:moveTo>
                  <a:pt x="947" y="1185"/>
                </a:moveTo>
                <a:cubicBezTo>
                  <a:pt x="952" y="1188"/>
                  <a:pt x="957" y="1190"/>
                  <a:pt x="962" y="1192"/>
                </a:cubicBezTo>
                <a:cubicBezTo>
                  <a:pt x="961" y="1199"/>
                  <a:pt x="960" y="1206"/>
                  <a:pt x="959" y="1214"/>
                </a:cubicBezTo>
                <a:cubicBezTo>
                  <a:pt x="954" y="1212"/>
                  <a:pt x="949" y="1210"/>
                  <a:pt x="944" y="1207"/>
                </a:cubicBezTo>
                <a:cubicBezTo>
                  <a:pt x="945" y="1200"/>
                  <a:pt x="946" y="1192"/>
                  <a:pt x="947" y="1185"/>
                </a:cubicBezTo>
                <a:close/>
                <a:moveTo>
                  <a:pt x="963" y="1193"/>
                </a:moveTo>
                <a:cubicBezTo>
                  <a:pt x="968" y="1195"/>
                  <a:pt x="973" y="1197"/>
                  <a:pt x="978" y="1199"/>
                </a:cubicBezTo>
                <a:cubicBezTo>
                  <a:pt x="977" y="1207"/>
                  <a:pt x="975" y="1214"/>
                  <a:pt x="974" y="1221"/>
                </a:cubicBezTo>
                <a:cubicBezTo>
                  <a:pt x="969" y="1219"/>
                  <a:pt x="964" y="1217"/>
                  <a:pt x="959" y="1215"/>
                </a:cubicBezTo>
                <a:cubicBezTo>
                  <a:pt x="961" y="1207"/>
                  <a:pt x="962" y="1199"/>
                  <a:pt x="963" y="1193"/>
                </a:cubicBezTo>
                <a:close/>
                <a:moveTo>
                  <a:pt x="978" y="1199"/>
                </a:moveTo>
                <a:cubicBezTo>
                  <a:pt x="982" y="1201"/>
                  <a:pt x="986" y="1203"/>
                  <a:pt x="991" y="1205"/>
                </a:cubicBezTo>
                <a:cubicBezTo>
                  <a:pt x="990" y="1210"/>
                  <a:pt x="989" y="1216"/>
                  <a:pt x="988" y="1222"/>
                </a:cubicBezTo>
                <a:cubicBezTo>
                  <a:pt x="987" y="1227"/>
                  <a:pt x="987" y="1227"/>
                  <a:pt x="987" y="1227"/>
                </a:cubicBezTo>
                <a:cubicBezTo>
                  <a:pt x="983" y="1225"/>
                  <a:pt x="979" y="1223"/>
                  <a:pt x="975" y="1221"/>
                </a:cubicBezTo>
                <a:cubicBezTo>
                  <a:pt x="976" y="1214"/>
                  <a:pt x="977" y="1207"/>
                  <a:pt x="978" y="1199"/>
                </a:cubicBezTo>
                <a:close/>
                <a:moveTo>
                  <a:pt x="988" y="1222"/>
                </a:moveTo>
                <a:cubicBezTo>
                  <a:pt x="989" y="1216"/>
                  <a:pt x="990" y="1210"/>
                  <a:pt x="991" y="1205"/>
                </a:cubicBezTo>
                <a:cubicBezTo>
                  <a:pt x="995" y="1207"/>
                  <a:pt x="1000" y="1208"/>
                  <a:pt x="1004" y="1210"/>
                </a:cubicBezTo>
                <a:cubicBezTo>
                  <a:pt x="1004" y="1210"/>
                  <a:pt x="1004" y="1210"/>
                  <a:pt x="1004" y="1210"/>
                </a:cubicBezTo>
                <a:cubicBezTo>
                  <a:pt x="1004" y="1211"/>
                  <a:pt x="1004" y="1211"/>
                  <a:pt x="1004" y="1211"/>
                </a:cubicBezTo>
                <a:cubicBezTo>
                  <a:pt x="1003" y="1218"/>
                  <a:pt x="1001" y="1225"/>
                  <a:pt x="1000" y="1232"/>
                </a:cubicBezTo>
                <a:cubicBezTo>
                  <a:pt x="996" y="1230"/>
                  <a:pt x="991" y="1228"/>
                  <a:pt x="987" y="1227"/>
                </a:cubicBezTo>
                <a:lnTo>
                  <a:pt x="988" y="1222"/>
                </a:lnTo>
                <a:close/>
                <a:moveTo>
                  <a:pt x="991" y="1204"/>
                </a:moveTo>
                <a:cubicBezTo>
                  <a:pt x="993" y="1197"/>
                  <a:pt x="994" y="1189"/>
                  <a:pt x="995" y="1182"/>
                </a:cubicBezTo>
                <a:cubicBezTo>
                  <a:pt x="1000" y="1184"/>
                  <a:pt x="1004" y="1185"/>
                  <a:pt x="1009" y="1187"/>
                </a:cubicBezTo>
                <a:cubicBezTo>
                  <a:pt x="1007" y="1195"/>
                  <a:pt x="1006" y="1202"/>
                  <a:pt x="1004" y="1210"/>
                </a:cubicBezTo>
                <a:cubicBezTo>
                  <a:pt x="1000" y="1208"/>
                  <a:pt x="996" y="1206"/>
                  <a:pt x="991" y="1204"/>
                </a:cubicBezTo>
                <a:close/>
                <a:moveTo>
                  <a:pt x="1009" y="1187"/>
                </a:moveTo>
                <a:cubicBezTo>
                  <a:pt x="1014" y="1189"/>
                  <a:pt x="1018" y="1191"/>
                  <a:pt x="1023" y="1192"/>
                </a:cubicBezTo>
                <a:cubicBezTo>
                  <a:pt x="1021" y="1199"/>
                  <a:pt x="1019" y="1207"/>
                  <a:pt x="1017" y="1214"/>
                </a:cubicBezTo>
                <a:cubicBezTo>
                  <a:pt x="1013" y="1213"/>
                  <a:pt x="1009" y="1211"/>
                  <a:pt x="1005" y="1210"/>
                </a:cubicBezTo>
                <a:cubicBezTo>
                  <a:pt x="1006" y="1202"/>
                  <a:pt x="1008" y="1195"/>
                  <a:pt x="1009" y="1187"/>
                </a:cubicBezTo>
                <a:close/>
                <a:moveTo>
                  <a:pt x="1010" y="1187"/>
                </a:moveTo>
                <a:cubicBezTo>
                  <a:pt x="1011" y="1179"/>
                  <a:pt x="1013" y="1172"/>
                  <a:pt x="1014" y="1165"/>
                </a:cubicBezTo>
                <a:cubicBezTo>
                  <a:pt x="1019" y="1167"/>
                  <a:pt x="1023" y="1168"/>
                  <a:pt x="1028" y="1170"/>
                </a:cubicBezTo>
                <a:cubicBezTo>
                  <a:pt x="1023" y="1192"/>
                  <a:pt x="1023" y="1192"/>
                  <a:pt x="1023" y="1192"/>
                </a:cubicBezTo>
                <a:cubicBezTo>
                  <a:pt x="1018" y="1190"/>
                  <a:pt x="1014" y="1188"/>
                  <a:pt x="1010" y="1187"/>
                </a:cubicBezTo>
                <a:close/>
                <a:moveTo>
                  <a:pt x="1028" y="1170"/>
                </a:moveTo>
                <a:cubicBezTo>
                  <a:pt x="1032" y="1171"/>
                  <a:pt x="1037" y="1173"/>
                  <a:pt x="1041" y="1174"/>
                </a:cubicBezTo>
                <a:cubicBezTo>
                  <a:pt x="1040" y="1176"/>
                  <a:pt x="1040" y="1176"/>
                  <a:pt x="1040" y="1176"/>
                </a:cubicBezTo>
                <a:cubicBezTo>
                  <a:pt x="1039" y="1183"/>
                  <a:pt x="1037" y="1189"/>
                  <a:pt x="1035" y="1196"/>
                </a:cubicBezTo>
                <a:cubicBezTo>
                  <a:pt x="1031" y="1195"/>
                  <a:pt x="1027" y="1193"/>
                  <a:pt x="1023" y="1192"/>
                </a:cubicBezTo>
                <a:lnTo>
                  <a:pt x="1028" y="1170"/>
                </a:lnTo>
                <a:close/>
                <a:moveTo>
                  <a:pt x="1041" y="1177"/>
                </a:moveTo>
                <a:cubicBezTo>
                  <a:pt x="1041" y="1174"/>
                  <a:pt x="1041" y="1174"/>
                  <a:pt x="1041" y="1174"/>
                </a:cubicBezTo>
                <a:cubicBezTo>
                  <a:pt x="1045" y="1176"/>
                  <a:pt x="1049" y="1177"/>
                  <a:pt x="1053" y="1178"/>
                </a:cubicBezTo>
                <a:cubicBezTo>
                  <a:pt x="1051" y="1185"/>
                  <a:pt x="1049" y="1193"/>
                  <a:pt x="1047" y="1200"/>
                </a:cubicBezTo>
                <a:cubicBezTo>
                  <a:pt x="1043" y="1199"/>
                  <a:pt x="1039" y="1197"/>
                  <a:pt x="1036" y="1196"/>
                </a:cubicBezTo>
                <a:cubicBezTo>
                  <a:pt x="1037" y="1190"/>
                  <a:pt x="1039" y="1183"/>
                  <a:pt x="1041" y="1177"/>
                </a:cubicBezTo>
                <a:close/>
                <a:moveTo>
                  <a:pt x="1041" y="1174"/>
                </a:moveTo>
                <a:cubicBezTo>
                  <a:pt x="1043" y="1166"/>
                  <a:pt x="1045" y="1159"/>
                  <a:pt x="1047" y="1152"/>
                </a:cubicBezTo>
                <a:cubicBezTo>
                  <a:pt x="1051" y="1153"/>
                  <a:pt x="1055" y="1154"/>
                  <a:pt x="1059" y="1155"/>
                </a:cubicBezTo>
                <a:cubicBezTo>
                  <a:pt x="1057" y="1164"/>
                  <a:pt x="1057" y="1164"/>
                  <a:pt x="1057" y="1164"/>
                </a:cubicBezTo>
                <a:cubicBezTo>
                  <a:pt x="1055" y="1169"/>
                  <a:pt x="1054" y="1173"/>
                  <a:pt x="1053" y="1178"/>
                </a:cubicBezTo>
                <a:cubicBezTo>
                  <a:pt x="1049" y="1176"/>
                  <a:pt x="1045" y="1175"/>
                  <a:pt x="1041" y="1174"/>
                </a:cubicBezTo>
                <a:close/>
                <a:moveTo>
                  <a:pt x="1047" y="1151"/>
                </a:moveTo>
                <a:cubicBezTo>
                  <a:pt x="1049" y="1143"/>
                  <a:pt x="1051" y="1135"/>
                  <a:pt x="1053" y="1129"/>
                </a:cubicBezTo>
                <a:cubicBezTo>
                  <a:pt x="1057" y="1130"/>
                  <a:pt x="1061" y="1131"/>
                  <a:pt x="1066" y="1132"/>
                </a:cubicBezTo>
                <a:cubicBezTo>
                  <a:pt x="1063" y="1140"/>
                  <a:pt x="1061" y="1147"/>
                  <a:pt x="1059" y="1155"/>
                </a:cubicBezTo>
                <a:cubicBezTo>
                  <a:pt x="1055" y="1154"/>
                  <a:pt x="1051" y="1152"/>
                  <a:pt x="1047" y="1151"/>
                </a:cubicBezTo>
                <a:close/>
                <a:moveTo>
                  <a:pt x="1053" y="1128"/>
                </a:moveTo>
                <a:cubicBezTo>
                  <a:pt x="1055" y="1120"/>
                  <a:pt x="1057" y="1113"/>
                  <a:pt x="1059" y="1106"/>
                </a:cubicBezTo>
                <a:cubicBezTo>
                  <a:pt x="1063" y="1108"/>
                  <a:pt x="1067" y="1109"/>
                  <a:pt x="1072" y="1110"/>
                </a:cubicBezTo>
                <a:cubicBezTo>
                  <a:pt x="1072" y="1110"/>
                  <a:pt x="1072" y="1110"/>
                  <a:pt x="1072" y="1110"/>
                </a:cubicBezTo>
                <a:cubicBezTo>
                  <a:pt x="1070" y="1117"/>
                  <a:pt x="1068" y="1124"/>
                  <a:pt x="1066" y="1132"/>
                </a:cubicBezTo>
                <a:cubicBezTo>
                  <a:pt x="1061" y="1131"/>
                  <a:pt x="1057" y="1130"/>
                  <a:pt x="1053" y="1128"/>
                </a:cubicBezTo>
                <a:close/>
                <a:moveTo>
                  <a:pt x="1072" y="1110"/>
                </a:moveTo>
                <a:cubicBezTo>
                  <a:pt x="1077" y="1111"/>
                  <a:pt x="1082" y="1113"/>
                  <a:pt x="1086" y="1114"/>
                </a:cubicBezTo>
                <a:cubicBezTo>
                  <a:pt x="1085" y="1119"/>
                  <a:pt x="1083" y="1125"/>
                  <a:pt x="1081" y="1130"/>
                </a:cubicBezTo>
                <a:cubicBezTo>
                  <a:pt x="1080" y="1136"/>
                  <a:pt x="1080" y="1136"/>
                  <a:pt x="1080" y="1136"/>
                </a:cubicBezTo>
                <a:cubicBezTo>
                  <a:pt x="1075" y="1135"/>
                  <a:pt x="1071" y="1133"/>
                  <a:pt x="1066" y="1132"/>
                </a:cubicBezTo>
                <a:cubicBezTo>
                  <a:pt x="1068" y="1124"/>
                  <a:pt x="1070" y="1117"/>
                  <a:pt x="1072" y="1110"/>
                </a:cubicBezTo>
                <a:close/>
                <a:moveTo>
                  <a:pt x="1072" y="1110"/>
                </a:moveTo>
                <a:cubicBezTo>
                  <a:pt x="1075" y="1102"/>
                  <a:pt x="1077" y="1094"/>
                  <a:pt x="1079" y="1087"/>
                </a:cubicBezTo>
                <a:cubicBezTo>
                  <a:pt x="1084" y="1089"/>
                  <a:pt x="1089" y="1090"/>
                  <a:pt x="1093" y="1091"/>
                </a:cubicBezTo>
                <a:cubicBezTo>
                  <a:pt x="1091" y="1098"/>
                  <a:pt x="1089" y="1106"/>
                  <a:pt x="1086" y="1113"/>
                </a:cubicBezTo>
                <a:cubicBezTo>
                  <a:pt x="1082" y="1112"/>
                  <a:pt x="1077" y="1111"/>
                  <a:pt x="1072" y="1110"/>
                </a:cubicBezTo>
                <a:close/>
                <a:moveTo>
                  <a:pt x="1094" y="1091"/>
                </a:moveTo>
                <a:cubicBezTo>
                  <a:pt x="1098" y="1092"/>
                  <a:pt x="1103" y="1093"/>
                  <a:pt x="1107" y="1094"/>
                </a:cubicBezTo>
                <a:cubicBezTo>
                  <a:pt x="1105" y="1101"/>
                  <a:pt x="1103" y="1107"/>
                  <a:pt x="1101" y="1114"/>
                </a:cubicBezTo>
                <a:cubicBezTo>
                  <a:pt x="1100" y="1117"/>
                  <a:pt x="1100" y="1117"/>
                  <a:pt x="1100" y="1117"/>
                </a:cubicBezTo>
                <a:cubicBezTo>
                  <a:pt x="1096" y="1116"/>
                  <a:pt x="1091" y="1115"/>
                  <a:pt x="1087" y="1113"/>
                </a:cubicBezTo>
                <a:cubicBezTo>
                  <a:pt x="1089" y="1106"/>
                  <a:pt x="1092" y="1098"/>
                  <a:pt x="1094" y="1091"/>
                </a:cubicBezTo>
                <a:close/>
                <a:moveTo>
                  <a:pt x="1094" y="1090"/>
                </a:moveTo>
                <a:cubicBezTo>
                  <a:pt x="1096" y="1084"/>
                  <a:pt x="1098" y="1077"/>
                  <a:pt x="1100" y="1071"/>
                </a:cubicBezTo>
                <a:cubicBezTo>
                  <a:pt x="1104" y="1072"/>
                  <a:pt x="1109" y="1073"/>
                  <a:pt x="1114" y="1074"/>
                </a:cubicBezTo>
                <a:cubicBezTo>
                  <a:pt x="1112" y="1080"/>
                  <a:pt x="1110" y="1086"/>
                  <a:pt x="1107" y="1093"/>
                </a:cubicBezTo>
                <a:cubicBezTo>
                  <a:pt x="1103" y="1093"/>
                  <a:pt x="1098" y="1092"/>
                  <a:pt x="1094" y="1090"/>
                </a:cubicBezTo>
                <a:close/>
                <a:moveTo>
                  <a:pt x="1100" y="1071"/>
                </a:moveTo>
                <a:cubicBezTo>
                  <a:pt x="1101" y="1068"/>
                  <a:pt x="1102" y="1065"/>
                  <a:pt x="1103" y="1062"/>
                </a:cubicBezTo>
                <a:cubicBezTo>
                  <a:pt x="1104" y="1057"/>
                  <a:pt x="1106" y="1052"/>
                  <a:pt x="1107" y="1047"/>
                </a:cubicBezTo>
                <a:cubicBezTo>
                  <a:pt x="1112" y="1048"/>
                  <a:pt x="1117" y="1049"/>
                  <a:pt x="1122" y="1050"/>
                </a:cubicBezTo>
                <a:cubicBezTo>
                  <a:pt x="1119" y="1057"/>
                  <a:pt x="1117" y="1065"/>
                  <a:pt x="1114" y="1074"/>
                </a:cubicBezTo>
                <a:cubicBezTo>
                  <a:pt x="1109" y="1073"/>
                  <a:pt x="1105" y="1072"/>
                  <a:pt x="1100" y="1071"/>
                </a:cubicBezTo>
                <a:close/>
                <a:moveTo>
                  <a:pt x="1107" y="1047"/>
                </a:moveTo>
                <a:cubicBezTo>
                  <a:pt x="1102" y="1046"/>
                  <a:pt x="1097" y="1044"/>
                  <a:pt x="1092" y="1043"/>
                </a:cubicBezTo>
                <a:cubicBezTo>
                  <a:pt x="1094" y="1036"/>
                  <a:pt x="1096" y="1028"/>
                  <a:pt x="1098" y="1020"/>
                </a:cubicBezTo>
                <a:cubicBezTo>
                  <a:pt x="1103" y="1021"/>
                  <a:pt x="1109" y="1022"/>
                  <a:pt x="1114" y="1023"/>
                </a:cubicBezTo>
                <a:cubicBezTo>
                  <a:pt x="1112" y="1031"/>
                  <a:pt x="1109" y="1039"/>
                  <a:pt x="1107" y="1047"/>
                </a:cubicBezTo>
                <a:close/>
                <a:moveTo>
                  <a:pt x="1098" y="1020"/>
                </a:moveTo>
                <a:cubicBezTo>
                  <a:pt x="1093" y="1019"/>
                  <a:pt x="1087" y="1018"/>
                  <a:pt x="1082" y="1016"/>
                </a:cubicBezTo>
                <a:cubicBezTo>
                  <a:pt x="1084" y="1009"/>
                  <a:pt x="1086" y="1001"/>
                  <a:pt x="1088" y="993"/>
                </a:cubicBezTo>
                <a:cubicBezTo>
                  <a:pt x="1093" y="994"/>
                  <a:pt x="1099" y="995"/>
                  <a:pt x="1104" y="996"/>
                </a:cubicBezTo>
                <a:cubicBezTo>
                  <a:pt x="1102" y="1004"/>
                  <a:pt x="1100" y="1012"/>
                  <a:pt x="1098" y="1020"/>
                </a:cubicBezTo>
                <a:close/>
                <a:moveTo>
                  <a:pt x="1087" y="993"/>
                </a:moveTo>
                <a:cubicBezTo>
                  <a:pt x="1082" y="991"/>
                  <a:pt x="1076" y="990"/>
                  <a:pt x="1070" y="989"/>
                </a:cubicBezTo>
                <a:cubicBezTo>
                  <a:pt x="1072" y="981"/>
                  <a:pt x="1074" y="973"/>
                  <a:pt x="1075" y="966"/>
                </a:cubicBezTo>
                <a:cubicBezTo>
                  <a:pt x="1081" y="967"/>
                  <a:pt x="1087" y="968"/>
                  <a:pt x="1093" y="970"/>
                </a:cubicBezTo>
                <a:cubicBezTo>
                  <a:pt x="1091" y="977"/>
                  <a:pt x="1089" y="985"/>
                  <a:pt x="1087" y="993"/>
                </a:cubicBezTo>
                <a:close/>
                <a:moveTo>
                  <a:pt x="1075" y="965"/>
                </a:moveTo>
                <a:cubicBezTo>
                  <a:pt x="1069" y="964"/>
                  <a:pt x="1063" y="962"/>
                  <a:pt x="1057" y="961"/>
                </a:cubicBezTo>
                <a:cubicBezTo>
                  <a:pt x="1058" y="953"/>
                  <a:pt x="1060" y="946"/>
                  <a:pt x="1061" y="938"/>
                </a:cubicBezTo>
                <a:cubicBezTo>
                  <a:pt x="1067" y="940"/>
                  <a:pt x="1073" y="941"/>
                  <a:pt x="1079" y="942"/>
                </a:cubicBezTo>
                <a:cubicBezTo>
                  <a:pt x="1078" y="950"/>
                  <a:pt x="1076" y="958"/>
                  <a:pt x="1075" y="965"/>
                </a:cubicBezTo>
                <a:close/>
                <a:moveTo>
                  <a:pt x="1060" y="937"/>
                </a:moveTo>
                <a:cubicBezTo>
                  <a:pt x="1054" y="936"/>
                  <a:pt x="1047" y="934"/>
                  <a:pt x="1041" y="932"/>
                </a:cubicBezTo>
                <a:cubicBezTo>
                  <a:pt x="1042" y="924"/>
                  <a:pt x="1043" y="917"/>
                  <a:pt x="1044" y="909"/>
                </a:cubicBezTo>
                <a:cubicBezTo>
                  <a:pt x="1051" y="911"/>
                  <a:pt x="1058" y="913"/>
                  <a:pt x="1064" y="914"/>
                </a:cubicBezTo>
                <a:cubicBezTo>
                  <a:pt x="1063" y="922"/>
                  <a:pt x="1062" y="930"/>
                  <a:pt x="1060" y="937"/>
                </a:cubicBezTo>
                <a:close/>
                <a:moveTo>
                  <a:pt x="1044" y="909"/>
                </a:moveTo>
                <a:cubicBezTo>
                  <a:pt x="1038" y="907"/>
                  <a:pt x="1031" y="905"/>
                  <a:pt x="1025" y="903"/>
                </a:cubicBezTo>
                <a:cubicBezTo>
                  <a:pt x="1038" y="792"/>
                  <a:pt x="1039" y="709"/>
                  <a:pt x="1027" y="650"/>
                </a:cubicBezTo>
                <a:cubicBezTo>
                  <a:pt x="1030" y="648"/>
                  <a:pt x="1033" y="645"/>
                  <a:pt x="1036" y="643"/>
                </a:cubicBezTo>
                <a:cubicBezTo>
                  <a:pt x="1041" y="640"/>
                  <a:pt x="1045" y="637"/>
                  <a:pt x="1049" y="634"/>
                </a:cubicBezTo>
                <a:cubicBezTo>
                  <a:pt x="1062" y="697"/>
                  <a:pt x="1061" y="786"/>
                  <a:pt x="1044" y="909"/>
                </a:cubicBezTo>
                <a:close/>
                <a:moveTo>
                  <a:pt x="1049" y="632"/>
                </a:moveTo>
                <a:cubicBezTo>
                  <a:pt x="1049" y="631"/>
                  <a:pt x="1049" y="631"/>
                  <a:pt x="1049" y="631"/>
                </a:cubicBezTo>
                <a:cubicBezTo>
                  <a:pt x="1054" y="628"/>
                  <a:pt x="1059" y="626"/>
                  <a:pt x="1063" y="623"/>
                </a:cubicBezTo>
                <a:cubicBezTo>
                  <a:pt x="1059" y="626"/>
                  <a:pt x="1054" y="630"/>
                  <a:pt x="1049" y="633"/>
                </a:cubicBezTo>
                <a:cubicBezTo>
                  <a:pt x="1049" y="633"/>
                  <a:pt x="1049" y="632"/>
                  <a:pt x="1049" y="632"/>
                </a:cubicBezTo>
                <a:close/>
                <a:moveTo>
                  <a:pt x="1050" y="630"/>
                </a:moveTo>
                <a:cubicBezTo>
                  <a:pt x="1054" y="626"/>
                  <a:pt x="1058" y="622"/>
                  <a:pt x="1061" y="618"/>
                </a:cubicBezTo>
                <a:cubicBezTo>
                  <a:pt x="1065" y="616"/>
                  <a:pt x="1069" y="615"/>
                  <a:pt x="1072" y="613"/>
                </a:cubicBezTo>
                <a:cubicBezTo>
                  <a:pt x="1072" y="613"/>
                  <a:pt x="1072" y="614"/>
                  <a:pt x="1073" y="615"/>
                </a:cubicBezTo>
                <a:cubicBezTo>
                  <a:pt x="1071" y="617"/>
                  <a:pt x="1068" y="618"/>
                  <a:pt x="1066" y="620"/>
                </a:cubicBezTo>
                <a:cubicBezTo>
                  <a:pt x="1061" y="623"/>
                  <a:pt x="1056" y="627"/>
                  <a:pt x="1050" y="630"/>
                </a:cubicBezTo>
                <a:close/>
                <a:moveTo>
                  <a:pt x="1073" y="615"/>
                </a:moveTo>
                <a:cubicBezTo>
                  <a:pt x="1073" y="616"/>
                  <a:pt x="1073" y="616"/>
                  <a:pt x="1073" y="616"/>
                </a:cubicBezTo>
                <a:cubicBezTo>
                  <a:pt x="1072" y="617"/>
                  <a:pt x="1071" y="617"/>
                  <a:pt x="1069" y="618"/>
                </a:cubicBezTo>
                <a:cubicBezTo>
                  <a:pt x="1071" y="617"/>
                  <a:pt x="1072" y="616"/>
                  <a:pt x="1073" y="615"/>
                </a:cubicBezTo>
                <a:close/>
                <a:moveTo>
                  <a:pt x="1073" y="613"/>
                </a:moveTo>
                <a:cubicBezTo>
                  <a:pt x="1074" y="612"/>
                  <a:pt x="1076" y="611"/>
                  <a:pt x="1078" y="610"/>
                </a:cubicBezTo>
                <a:cubicBezTo>
                  <a:pt x="1076" y="611"/>
                  <a:pt x="1075" y="613"/>
                  <a:pt x="1073" y="614"/>
                </a:cubicBezTo>
                <a:cubicBezTo>
                  <a:pt x="1073" y="614"/>
                  <a:pt x="1073" y="613"/>
                  <a:pt x="1073" y="613"/>
                </a:cubicBezTo>
                <a:close/>
                <a:moveTo>
                  <a:pt x="1072" y="612"/>
                </a:moveTo>
                <a:cubicBezTo>
                  <a:pt x="1072" y="610"/>
                  <a:pt x="1071" y="608"/>
                  <a:pt x="1071" y="606"/>
                </a:cubicBezTo>
                <a:cubicBezTo>
                  <a:pt x="1071" y="605"/>
                  <a:pt x="1072" y="605"/>
                  <a:pt x="1072" y="604"/>
                </a:cubicBezTo>
                <a:cubicBezTo>
                  <a:pt x="1079" y="601"/>
                  <a:pt x="1086" y="598"/>
                  <a:pt x="1092" y="595"/>
                </a:cubicBezTo>
                <a:cubicBezTo>
                  <a:pt x="1088" y="599"/>
                  <a:pt x="1084" y="604"/>
                  <a:pt x="1079" y="609"/>
                </a:cubicBezTo>
                <a:cubicBezTo>
                  <a:pt x="1077" y="610"/>
                  <a:pt x="1075" y="611"/>
                  <a:pt x="1072" y="612"/>
                </a:cubicBezTo>
                <a:close/>
                <a:moveTo>
                  <a:pt x="1072" y="603"/>
                </a:moveTo>
                <a:cubicBezTo>
                  <a:pt x="1075" y="599"/>
                  <a:pt x="1078" y="595"/>
                  <a:pt x="1080" y="591"/>
                </a:cubicBezTo>
                <a:cubicBezTo>
                  <a:pt x="1084" y="589"/>
                  <a:pt x="1089" y="587"/>
                  <a:pt x="1093" y="585"/>
                </a:cubicBezTo>
                <a:cubicBezTo>
                  <a:pt x="1094" y="587"/>
                  <a:pt x="1094" y="589"/>
                  <a:pt x="1095" y="591"/>
                </a:cubicBezTo>
                <a:cubicBezTo>
                  <a:pt x="1094" y="592"/>
                  <a:pt x="1094" y="593"/>
                  <a:pt x="1093" y="594"/>
                </a:cubicBezTo>
                <a:cubicBezTo>
                  <a:pt x="1086" y="597"/>
                  <a:pt x="1080" y="600"/>
                  <a:pt x="1072" y="603"/>
                </a:cubicBezTo>
                <a:close/>
                <a:moveTo>
                  <a:pt x="1095" y="592"/>
                </a:moveTo>
                <a:cubicBezTo>
                  <a:pt x="1095" y="592"/>
                  <a:pt x="1095" y="592"/>
                  <a:pt x="1095" y="593"/>
                </a:cubicBezTo>
                <a:cubicBezTo>
                  <a:pt x="1095" y="593"/>
                  <a:pt x="1094" y="593"/>
                  <a:pt x="1094" y="593"/>
                </a:cubicBezTo>
                <a:cubicBezTo>
                  <a:pt x="1094" y="593"/>
                  <a:pt x="1095" y="592"/>
                  <a:pt x="1095" y="592"/>
                </a:cubicBezTo>
                <a:close/>
                <a:moveTo>
                  <a:pt x="1095" y="591"/>
                </a:moveTo>
                <a:cubicBezTo>
                  <a:pt x="1095" y="589"/>
                  <a:pt x="1094" y="587"/>
                  <a:pt x="1093" y="585"/>
                </a:cubicBezTo>
                <a:cubicBezTo>
                  <a:pt x="1096" y="584"/>
                  <a:pt x="1099" y="583"/>
                  <a:pt x="1102" y="582"/>
                </a:cubicBezTo>
                <a:cubicBezTo>
                  <a:pt x="1100" y="585"/>
                  <a:pt x="1098" y="588"/>
                  <a:pt x="1095" y="591"/>
                </a:cubicBezTo>
                <a:close/>
                <a:moveTo>
                  <a:pt x="1093" y="585"/>
                </a:moveTo>
                <a:cubicBezTo>
                  <a:pt x="1092" y="582"/>
                  <a:pt x="1091" y="579"/>
                  <a:pt x="1090" y="576"/>
                </a:cubicBezTo>
                <a:cubicBezTo>
                  <a:pt x="1097" y="573"/>
                  <a:pt x="1103" y="570"/>
                  <a:pt x="1110" y="568"/>
                </a:cubicBezTo>
                <a:cubicBezTo>
                  <a:pt x="1108" y="572"/>
                  <a:pt x="1105" y="577"/>
                  <a:pt x="1102" y="581"/>
                </a:cubicBezTo>
                <a:cubicBezTo>
                  <a:pt x="1099" y="582"/>
                  <a:pt x="1096" y="583"/>
                  <a:pt x="1093" y="585"/>
                </a:cubicBezTo>
                <a:close/>
                <a:moveTo>
                  <a:pt x="1090" y="575"/>
                </a:moveTo>
                <a:cubicBezTo>
                  <a:pt x="1090" y="575"/>
                  <a:pt x="1090" y="575"/>
                  <a:pt x="1090" y="575"/>
                </a:cubicBezTo>
                <a:cubicBezTo>
                  <a:pt x="1089" y="574"/>
                  <a:pt x="1089" y="572"/>
                  <a:pt x="1088" y="570"/>
                </a:cubicBezTo>
                <a:cubicBezTo>
                  <a:pt x="1089" y="568"/>
                  <a:pt x="1089" y="566"/>
                  <a:pt x="1090" y="564"/>
                </a:cubicBezTo>
                <a:cubicBezTo>
                  <a:pt x="1098" y="561"/>
                  <a:pt x="1105" y="558"/>
                  <a:pt x="1112" y="556"/>
                </a:cubicBezTo>
                <a:cubicBezTo>
                  <a:pt x="1112" y="557"/>
                  <a:pt x="1113" y="558"/>
                  <a:pt x="1113" y="560"/>
                </a:cubicBezTo>
                <a:cubicBezTo>
                  <a:pt x="1112" y="562"/>
                  <a:pt x="1111" y="565"/>
                  <a:pt x="1110" y="567"/>
                </a:cubicBezTo>
                <a:cubicBezTo>
                  <a:pt x="1104" y="570"/>
                  <a:pt x="1097" y="572"/>
                  <a:pt x="1090" y="575"/>
                </a:cubicBezTo>
                <a:close/>
                <a:moveTo>
                  <a:pt x="1113" y="560"/>
                </a:moveTo>
                <a:cubicBezTo>
                  <a:pt x="1114" y="562"/>
                  <a:pt x="1115" y="563"/>
                  <a:pt x="1115" y="565"/>
                </a:cubicBezTo>
                <a:cubicBezTo>
                  <a:pt x="1114" y="566"/>
                  <a:pt x="1112" y="566"/>
                  <a:pt x="1111" y="567"/>
                </a:cubicBezTo>
                <a:cubicBezTo>
                  <a:pt x="1112" y="565"/>
                  <a:pt x="1113" y="563"/>
                  <a:pt x="1113" y="560"/>
                </a:cubicBezTo>
                <a:close/>
                <a:moveTo>
                  <a:pt x="1113" y="559"/>
                </a:moveTo>
                <a:cubicBezTo>
                  <a:pt x="1113" y="558"/>
                  <a:pt x="1113" y="557"/>
                  <a:pt x="1112" y="556"/>
                </a:cubicBezTo>
                <a:cubicBezTo>
                  <a:pt x="1113" y="555"/>
                  <a:pt x="1114" y="555"/>
                  <a:pt x="1115" y="555"/>
                </a:cubicBezTo>
                <a:cubicBezTo>
                  <a:pt x="1114" y="556"/>
                  <a:pt x="1114" y="558"/>
                  <a:pt x="1113" y="559"/>
                </a:cubicBezTo>
                <a:close/>
                <a:moveTo>
                  <a:pt x="1112" y="555"/>
                </a:moveTo>
                <a:cubicBezTo>
                  <a:pt x="1110" y="552"/>
                  <a:pt x="1109" y="549"/>
                  <a:pt x="1107" y="545"/>
                </a:cubicBezTo>
                <a:cubicBezTo>
                  <a:pt x="1111" y="544"/>
                  <a:pt x="1115" y="543"/>
                  <a:pt x="1118" y="541"/>
                </a:cubicBezTo>
                <a:cubicBezTo>
                  <a:pt x="1118" y="546"/>
                  <a:pt x="1117" y="550"/>
                  <a:pt x="1115" y="554"/>
                </a:cubicBezTo>
                <a:cubicBezTo>
                  <a:pt x="1114" y="554"/>
                  <a:pt x="1113" y="555"/>
                  <a:pt x="1112" y="555"/>
                </a:cubicBezTo>
                <a:close/>
                <a:moveTo>
                  <a:pt x="1107" y="545"/>
                </a:moveTo>
                <a:cubicBezTo>
                  <a:pt x="1105" y="541"/>
                  <a:pt x="1103" y="538"/>
                  <a:pt x="1100" y="534"/>
                </a:cubicBezTo>
                <a:cubicBezTo>
                  <a:pt x="1108" y="532"/>
                  <a:pt x="1108" y="532"/>
                  <a:pt x="1108" y="532"/>
                </a:cubicBezTo>
                <a:cubicBezTo>
                  <a:pt x="1112" y="530"/>
                  <a:pt x="1116" y="529"/>
                  <a:pt x="1120" y="528"/>
                </a:cubicBezTo>
                <a:cubicBezTo>
                  <a:pt x="1120" y="532"/>
                  <a:pt x="1119" y="536"/>
                  <a:pt x="1119" y="541"/>
                </a:cubicBezTo>
                <a:cubicBezTo>
                  <a:pt x="1115" y="542"/>
                  <a:pt x="1111" y="544"/>
                  <a:pt x="1107" y="545"/>
                </a:cubicBezTo>
                <a:close/>
                <a:moveTo>
                  <a:pt x="1120" y="527"/>
                </a:moveTo>
                <a:cubicBezTo>
                  <a:pt x="1116" y="528"/>
                  <a:pt x="1112" y="530"/>
                  <a:pt x="1108" y="531"/>
                </a:cubicBezTo>
                <a:cubicBezTo>
                  <a:pt x="1100" y="534"/>
                  <a:pt x="1100" y="534"/>
                  <a:pt x="1100" y="534"/>
                </a:cubicBezTo>
                <a:cubicBezTo>
                  <a:pt x="1098" y="530"/>
                  <a:pt x="1095" y="527"/>
                  <a:pt x="1092" y="524"/>
                </a:cubicBezTo>
                <a:cubicBezTo>
                  <a:pt x="1100" y="521"/>
                  <a:pt x="1109" y="518"/>
                  <a:pt x="1119" y="515"/>
                </a:cubicBezTo>
                <a:cubicBezTo>
                  <a:pt x="1120" y="515"/>
                  <a:pt x="1120" y="515"/>
                  <a:pt x="1120" y="515"/>
                </a:cubicBezTo>
                <a:cubicBezTo>
                  <a:pt x="1120" y="519"/>
                  <a:pt x="1120" y="523"/>
                  <a:pt x="1120" y="527"/>
                </a:cubicBezTo>
                <a:close/>
                <a:moveTo>
                  <a:pt x="1120" y="514"/>
                </a:moveTo>
                <a:cubicBezTo>
                  <a:pt x="1117" y="510"/>
                  <a:pt x="1113" y="507"/>
                  <a:pt x="1110" y="503"/>
                </a:cubicBezTo>
                <a:cubicBezTo>
                  <a:pt x="1113" y="502"/>
                  <a:pt x="1116" y="502"/>
                  <a:pt x="1118" y="501"/>
                </a:cubicBezTo>
                <a:cubicBezTo>
                  <a:pt x="1119" y="505"/>
                  <a:pt x="1120" y="510"/>
                  <a:pt x="1120" y="514"/>
                </a:cubicBezTo>
                <a:close/>
                <a:moveTo>
                  <a:pt x="1110" y="503"/>
                </a:moveTo>
                <a:cubicBezTo>
                  <a:pt x="1106" y="499"/>
                  <a:pt x="1102" y="496"/>
                  <a:pt x="1098" y="493"/>
                </a:cubicBezTo>
                <a:cubicBezTo>
                  <a:pt x="1103" y="491"/>
                  <a:pt x="1108" y="490"/>
                  <a:pt x="1114" y="488"/>
                </a:cubicBezTo>
                <a:cubicBezTo>
                  <a:pt x="1115" y="490"/>
                  <a:pt x="1116" y="491"/>
                  <a:pt x="1117" y="493"/>
                </a:cubicBezTo>
                <a:cubicBezTo>
                  <a:pt x="1117" y="495"/>
                  <a:pt x="1118" y="498"/>
                  <a:pt x="1118" y="500"/>
                </a:cubicBezTo>
                <a:cubicBezTo>
                  <a:pt x="1115" y="501"/>
                  <a:pt x="1113" y="502"/>
                  <a:pt x="1110" y="503"/>
                </a:cubicBezTo>
                <a:close/>
                <a:moveTo>
                  <a:pt x="1109" y="503"/>
                </a:moveTo>
                <a:cubicBezTo>
                  <a:pt x="1101" y="506"/>
                  <a:pt x="1094" y="508"/>
                  <a:pt x="1088" y="510"/>
                </a:cubicBezTo>
                <a:cubicBezTo>
                  <a:pt x="1085" y="507"/>
                  <a:pt x="1083" y="503"/>
                  <a:pt x="1080" y="499"/>
                </a:cubicBezTo>
                <a:cubicBezTo>
                  <a:pt x="1086" y="497"/>
                  <a:pt x="1092" y="495"/>
                  <a:pt x="1098" y="493"/>
                </a:cubicBezTo>
                <a:cubicBezTo>
                  <a:pt x="1102" y="496"/>
                  <a:pt x="1105" y="500"/>
                  <a:pt x="1109" y="503"/>
                </a:cubicBezTo>
                <a:close/>
                <a:moveTo>
                  <a:pt x="1080" y="499"/>
                </a:moveTo>
                <a:cubicBezTo>
                  <a:pt x="1079" y="497"/>
                  <a:pt x="1077" y="494"/>
                  <a:pt x="1076" y="492"/>
                </a:cubicBezTo>
                <a:cubicBezTo>
                  <a:pt x="1080" y="491"/>
                  <a:pt x="1085" y="489"/>
                  <a:pt x="1089" y="488"/>
                </a:cubicBezTo>
                <a:cubicBezTo>
                  <a:pt x="1092" y="489"/>
                  <a:pt x="1094" y="491"/>
                  <a:pt x="1097" y="493"/>
                </a:cubicBezTo>
                <a:cubicBezTo>
                  <a:pt x="1091" y="495"/>
                  <a:pt x="1086" y="497"/>
                  <a:pt x="1080" y="499"/>
                </a:cubicBezTo>
                <a:close/>
                <a:moveTo>
                  <a:pt x="1080" y="499"/>
                </a:moveTo>
                <a:cubicBezTo>
                  <a:pt x="1076" y="500"/>
                  <a:pt x="1073" y="501"/>
                  <a:pt x="1069" y="503"/>
                </a:cubicBezTo>
                <a:cubicBezTo>
                  <a:pt x="1067" y="501"/>
                  <a:pt x="1064" y="499"/>
                  <a:pt x="1061" y="498"/>
                </a:cubicBezTo>
                <a:cubicBezTo>
                  <a:pt x="1066" y="496"/>
                  <a:pt x="1071" y="494"/>
                  <a:pt x="1076" y="492"/>
                </a:cubicBezTo>
                <a:cubicBezTo>
                  <a:pt x="1077" y="495"/>
                  <a:pt x="1078" y="497"/>
                  <a:pt x="1080" y="499"/>
                </a:cubicBezTo>
                <a:close/>
                <a:moveTo>
                  <a:pt x="1061" y="497"/>
                </a:moveTo>
                <a:cubicBezTo>
                  <a:pt x="1055" y="494"/>
                  <a:pt x="1049" y="492"/>
                  <a:pt x="1043" y="489"/>
                </a:cubicBezTo>
                <a:cubicBezTo>
                  <a:pt x="1051" y="486"/>
                  <a:pt x="1059" y="483"/>
                  <a:pt x="1068" y="479"/>
                </a:cubicBezTo>
                <a:cubicBezTo>
                  <a:pt x="1070" y="483"/>
                  <a:pt x="1073" y="488"/>
                  <a:pt x="1075" y="492"/>
                </a:cubicBezTo>
                <a:cubicBezTo>
                  <a:pt x="1070" y="494"/>
                  <a:pt x="1065" y="496"/>
                  <a:pt x="1061" y="497"/>
                </a:cubicBezTo>
                <a:close/>
                <a:moveTo>
                  <a:pt x="1060" y="498"/>
                </a:moveTo>
                <a:cubicBezTo>
                  <a:pt x="1054" y="500"/>
                  <a:pt x="1049" y="502"/>
                  <a:pt x="1043" y="504"/>
                </a:cubicBezTo>
                <a:cubicBezTo>
                  <a:pt x="1041" y="500"/>
                  <a:pt x="1039" y="496"/>
                  <a:pt x="1036" y="492"/>
                </a:cubicBezTo>
                <a:cubicBezTo>
                  <a:pt x="1038" y="491"/>
                  <a:pt x="1040" y="490"/>
                  <a:pt x="1042" y="490"/>
                </a:cubicBezTo>
                <a:cubicBezTo>
                  <a:pt x="1048" y="492"/>
                  <a:pt x="1054" y="494"/>
                  <a:pt x="1060" y="498"/>
                </a:cubicBezTo>
                <a:close/>
                <a:moveTo>
                  <a:pt x="1036" y="492"/>
                </a:moveTo>
                <a:cubicBezTo>
                  <a:pt x="1035" y="490"/>
                  <a:pt x="1035" y="489"/>
                  <a:pt x="1034" y="487"/>
                </a:cubicBezTo>
                <a:cubicBezTo>
                  <a:pt x="1036" y="488"/>
                  <a:pt x="1039" y="489"/>
                  <a:pt x="1041" y="489"/>
                </a:cubicBezTo>
                <a:cubicBezTo>
                  <a:pt x="1040" y="490"/>
                  <a:pt x="1038" y="491"/>
                  <a:pt x="1036" y="492"/>
                </a:cubicBezTo>
                <a:close/>
                <a:moveTo>
                  <a:pt x="1001" y="497"/>
                </a:moveTo>
                <a:cubicBezTo>
                  <a:pt x="1000" y="497"/>
                  <a:pt x="999" y="497"/>
                  <a:pt x="997" y="496"/>
                </a:cubicBezTo>
                <a:cubicBezTo>
                  <a:pt x="998" y="496"/>
                  <a:pt x="999" y="496"/>
                  <a:pt x="1000" y="495"/>
                </a:cubicBezTo>
                <a:cubicBezTo>
                  <a:pt x="1000" y="496"/>
                  <a:pt x="1001" y="496"/>
                  <a:pt x="1001" y="497"/>
                </a:cubicBezTo>
                <a:close/>
                <a:moveTo>
                  <a:pt x="997" y="496"/>
                </a:moveTo>
                <a:cubicBezTo>
                  <a:pt x="991" y="496"/>
                  <a:pt x="986" y="495"/>
                  <a:pt x="980" y="495"/>
                </a:cubicBezTo>
                <a:cubicBezTo>
                  <a:pt x="985" y="491"/>
                  <a:pt x="990" y="488"/>
                  <a:pt x="995" y="485"/>
                </a:cubicBezTo>
                <a:cubicBezTo>
                  <a:pt x="997" y="488"/>
                  <a:pt x="998" y="491"/>
                  <a:pt x="1000" y="495"/>
                </a:cubicBezTo>
                <a:cubicBezTo>
                  <a:pt x="999" y="495"/>
                  <a:pt x="998" y="496"/>
                  <a:pt x="997" y="496"/>
                </a:cubicBezTo>
                <a:close/>
                <a:moveTo>
                  <a:pt x="996" y="497"/>
                </a:moveTo>
                <a:cubicBezTo>
                  <a:pt x="988" y="501"/>
                  <a:pt x="981" y="505"/>
                  <a:pt x="975" y="509"/>
                </a:cubicBezTo>
                <a:cubicBezTo>
                  <a:pt x="973" y="509"/>
                  <a:pt x="972" y="509"/>
                  <a:pt x="970" y="509"/>
                </a:cubicBezTo>
                <a:cubicBezTo>
                  <a:pt x="970" y="507"/>
                  <a:pt x="969" y="505"/>
                  <a:pt x="968" y="504"/>
                </a:cubicBezTo>
                <a:cubicBezTo>
                  <a:pt x="972" y="501"/>
                  <a:pt x="976" y="498"/>
                  <a:pt x="980" y="495"/>
                </a:cubicBezTo>
                <a:cubicBezTo>
                  <a:pt x="985" y="495"/>
                  <a:pt x="991" y="496"/>
                  <a:pt x="996" y="497"/>
                </a:cubicBezTo>
                <a:close/>
                <a:moveTo>
                  <a:pt x="970" y="509"/>
                </a:moveTo>
                <a:cubicBezTo>
                  <a:pt x="967" y="508"/>
                  <a:pt x="965" y="508"/>
                  <a:pt x="962" y="508"/>
                </a:cubicBezTo>
                <a:cubicBezTo>
                  <a:pt x="964" y="507"/>
                  <a:pt x="966" y="505"/>
                  <a:pt x="968" y="504"/>
                </a:cubicBezTo>
                <a:cubicBezTo>
                  <a:pt x="968" y="505"/>
                  <a:pt x="969" y="507"/>
                  <a:pt x="970" y="509"/>
                </a:cubicBezTo>
                <a:close/>
                <a:moveTo>
                  <a:pt x="970" y="509"/>
                </a:moveTo>
                <a:cubicBezTo>
                  <a:pt x="970" y="510"/>
                  <a:pt x="971" y="511"/>
                  <a:pt x="971" y="512"/>
                </a:cubicBezTo>
                <a:cubicBezTo>
                  <a:pt x="966" y="515"/>
                  <a:pt x="960" y="519"/>
                  <a:pt x="955" y="523"/>
                </a:cubicBezTo>
                <a:cubicBezTo>
                  <a:pt x="953" y="522"/>
                  <a:pt x="950" y="522"/>
                  <a:pt x="947" y="522"/>
                </a:cubicBezTo>
                <a:cubicBezTo>
                  <a:pt x="952" y="517"/>
                  <a:pt x="957" y="513"/>
                  <a:pt x="962" y="508"/>
                </a:cubicBezTo>
                <a:cubicBezTo>
                  <a:pt x="965" y="509"/>
                  <a:pt x="967" y="509"/>
                  <a:pt x="970" y="509"/>
                </a:cubicBezTo>
                <a:close/>
                <a:moveTo>
                  <a:pt x="955" y="523"/>
                </a:moveTo>
                <a:cubicBezTo>
                  <a:pt x="959" y="524"/>
                  <a:pt x="963" y="525"/>
                  <a:pt x="967" y="526"/>
                </a:cubicBezTo>
                <a:cubicBezTo>
                  <a:pt x="961" y="530"/>
                  <a:pt x="954" y="535"/>
                  <a:pt x="948" y="539"/>
                </a:cubicBezTo>
                <a:cubicBezTo>
                  <a:pt x="948" y="539"/>
                  <a:pt x="947" y="538"/>
                  <a:pt x="947" y="538"/>
                </a:cubicBezTo>
                <a:cubicBezTo>
                  <a:pt x="946" y="536"/>
                  <a:pt x="945" y="534"/>
                  <a:pt x="944" y="532"/>
                </a:cubicBezTo>
                <a:cubicBezTo>
                  <a:pt x="948" y="529"/>
                  <a:pt x="951" y="526"/>
                  <a:pt x="955" y="523"/>
                </a:cubicBezTo>
                <a:close/>
                <a:moveTo>
                  <a:pt x="946" y="538"/>
                </a:moveTo>
                <a:cubicBezTo>
                  <a:pt x="944" y="537"/>
                  <a:pt x="942" y="537"/>
                  <a:pt x="940" y="536"/>
                </a:cubicBezTo>
                <a:cubicBezTo>
                  <a:pt x="941" y="535"/>
                  <a:pt x="942" y="534"/>
                  <a:pt x="944" y="532"/>
                </a:cubicBezTo>
                <a:cubicBezTo>
                  <a:pt x="945" y="534"/>
                  <a:pt x="945" y="536"/>
                  <a:pt x="946" y="538"/>
                </a:cubicBezTo>
                <a:close/>
                <a:moveTo>
                  <a:pt x="947" y="539"/>
                </a:moveTo>
                <a:cubicBezTo>
                  <a:pt x="947" y="540"/>
                  <a:pt x="947" y="540"/>
                  <a:pt x="947" y="540"/>
                </a:cubicBezTo>
                <a:cubicBezTo>
                  <a:pt x="941" y="544"/>
                  <a:pt x="935" y="549"/>
                  <a:pt x="929" y="553"/>
                </a:cubicBezTo>
                <a:cubicBezTo>
                  <a:pt x="928" y="553"/>
                  <a:pt x="926" y="552"/>
                  <a:pt x="924" y="551"/>
                </a:cubicBezTo>
                <a:cubicBezTo>
                  <a:pt x="929" y="546"/>
                  <a:pt x="934" y="541"/>
                  <a:pt x="939" y="536"/>
                </a:cubicBezTo>
                <a:cubicBezTo>
                  <a:pt x="942" y="537"/>
                  <a:pt x="944" y="538"/>
                  <a:pt x="947" y="539"/>
                </a:cubicBezTo>
                <a:close/>
                <a:moveTo>
                  <a:pt x="929" y="554"/>
                </a:moveTo>
                <a:cubicBezTo>
                  <a:pt x="932" y="555"/>
                  <a:pt x="935" y="556"/>
                  <a:pt x="937" y="558"/>
                </a:cubicBezTo>
                <a:cubicBezTo>
                  <a:pt x="933" y="561"/>
                  <a:pt x="928" y="565"/>
                  <a:pt x="923" y="568"/>
                </a:cubicBezTo>
                <a:cubicBezTo>
                  <a:pt x="922" y="566"/>
                  <a:pt x="922" y="564"/>
                  <a:pt x="921" y="562"/>
                </a:cubicBezTo>
                <a:cubicBezTo>
                  <a:pt x="923" y="559"/>
                  <a:pt x="926" y="556"/>
                  <a:pt x="929" y="554"/>
                </a:cubicBezTo>
                <a:close/>
                <a:moveTo>
                  <a:pt x="924" y="570"/>
                </a:moveTo>
                <a:cubicBezTo>
                  <a:pt x="922" y="571"/>
                  <a:pt x="920" y="572"/>
                  <a:pt x="918" y="573"/>
                </a:cubicBezTo>
                <a:cubicBezTo>
                  <a:pt x="918" y="573"/>
                  <a:pt x="918" y="573"/>
                  <a:pt x="918" y="573"/>
                </a:cubicBezTo>
                <a:cubicBezTo>
                  <a:pt x="920" y="572"/>
                  <a:pt x="922" y="570"/>
                  <a:pt x="923" y="569"/>
                </a:cubicBezTo>
                <a:lnTo>
                  <a:pt x="924" y="570"/>
                </a:lnTo>
                <a:close/>
                <a:moveTo>
                  <a:pt x="918" y="574"/>
                </a:moveTo>
                <a:cubicBezTo>
                  <a:pt x="917" y="575"/>
                  <a:pt x="915" y="576"/>
                  <a:pt x="913" y="577"/>
                </a:cubicBezTo>
                <a:cubicBezTo>
                  <a:pt x="915" y="576"/>
                  <a:pt x="916" y="574"/>
                  <a:pt x="918" y="573"/>
                </a:cubicBezTo>
                <a:cubicBezTo>
                  <a:pt x="918" y="573"/>
                  <a:pt x="918" y="573"/>
                  <a:pt x="918" y="574"/>
                </a:cubicBezTo>
                <a:close/>
                <a:moveTo>
                  <a:pt x="903" y="593"/>
                </a:moveTo>
                <a:cubicBezTo>
                  <a:pt x="902" y="594"/>
                  <a:pt x="901" y="595"/>
                  <a:pt x="899" y="596"/>
                </a:cubicBezTo>
                <a:cubicBezTo>
                  <a:pt x="899" y="595"/>
                  <a:pt x="898" y="594"/>
                  <a:pt x="898" y="593"/>
                </a:cubicBezTo>
                <a:cubicBezTo>
                  <a:pt x="899" y="592"/>
                  <a:pt x="899" y="591"/>
                  <a:pt x="900" y="590"/>
                </a:cubicBezTo>
                <a:cubicBezTo>
                  <a:pt x="901" y="591"/>
                  <a:pt x="902" y="592"/>
                  <a:pt x="903" y="593"/>
                </a:cubicBezTo>
                <a:close/>
                <a:moveTo>
                  <a:pt x="899" y="596"/>
                </a:moveTo>
                <a:cubicBezTo>
                  <a:pt x="898" y="597"/>
                  <a:pt x="897" y="598"/>
                  <a:pt x="896" y="598"/>
                </a:cubicBezTo>
                <a:cubicBezTo>
                  <a:pt x="897" y="597"/>
                  <a:pt x="897" y="595"/>
                  <a:pt x="898" y="594"/>
                </a:cubicBezTo>
                <a:cubicBezTo>
                  <a:pt x="898" y="595"/>
                  <a:pt x="899" y="595"/>
                  <a:pt x="899" y="596"/>
                </a:cubicBezTo>
                <a:close/>
                <a:moveTo>
                  <a:pt x="899" y="597"/>
                </a:moveTo>
                <a:cubicBezTo>
                  <a:pt x="900" y="599"/>
                  <a:pt x="902" y="602"/>
                  <a:pt x="903" y="604"/>
                </a:cubicBezTo>
                <a:cubicBezTo>
                  <a:pt x="898" y="607"/>
                  <a:pt x="894" y="610"/>
                  <a:pt x="890" y="612"/>
                </a:cubicBezTo>
                <a:cubicBezTo>
                  <a:pt x="892" y="608"/>
                  <a:pt x="894" y="604"/>
                  <a:pt x="895" y="599"/>
                </a:cubicBezTo>
                <a:cubicBezTo>
                  <a:pt x="897" y="598"/>
                  <a:pt x="898" y="597"/>
                  <a:pt x="899" y="597"/>
                </a:cubicBezTo>
                <a:close/>
                <a:moveTo>
                  <a:pt x="889" y="613"/>
                </a:moveTo>
                <a:cubicBezTo>
                  <a:pt x="889" y="613"/>
                  <a:pt x="888" y="614"/>
                  <a:pt x="887" y="614"/>
                </a:cubicBezTo>
                <a:cubicBezTo>
                  <a:pt x="887" y="614"/>
                  <a:pt x="887" y="614"/>
                  <a:pt x="887" y="614"/>
                </a:cubicBezTo>
                <a:cubicBezTo>
                  <a:pt x="888" y="610"/>
                  <a:pt x="890" y="606"/>
                  <a:pt x="892" y="602"/>
                </a:cubicBezTo>
                <a:cubicBezTo>
                  <a:pt x="893" y="601"/>
                  <a:pt x="894" y="600"/>
                  <a:pt x="895" y="600"/>
                </a:cubicBezTo>
                <a:cubicBezTo>
                  <a:pt x="893" y="604"/>
                  <a:pt x="891" y="608"/>
                  <a:pt x="889" y="613"/>
                </a:cubicBezTo>
                <a:close/>
                <a:moveTo>
                  <a:pt x="886" y="613"/>
                </a:moveTo>
                <a:cubicBezTo>
                  <a:pt x="886" y="613"/>
                  <a:pt x="886" y="613"/>
                  <a:pt x="886" y="613"/>
                </a:cubicBezTo>
                <a:cubicBezTo>
                  <a:pt x="886" y="613"/>
                  <a:pt x="885" y="612"/>
                  <a:pt x="885" y="612"/>
                </a:cubicBezTo>
                <a:cubicBezTo>
                  <a:pt x="886" y="609"/>
                  <a:pt x="887" y="607"/>
                  <a:pt x="888" y="604"/>
                </a:cubicBezTo>
                <a:cubicBezTo>
                  <a:pt x="889" y="604"/>
                  <a:pt x="890" y="603"/>
                  <a:pt x="891" y="602"/>
                </a:cubicBezTo>
                <a:cubicBezTo>
                  <a:pt x="890" y="606"/>
                  <a:pt x="888" y="610"/>
                  <a:pt x="886" y="613"/>
                </a:cubicBezTo>
                <a:close/>
                <a:moveTo>
                  <a:pt x="886" y="614"/>
                </a:moveTo>
                <a:cubicBezTo>
                  <a:pt x="886" y="614"/>
                  <a:pt x="886" y="615"/>
                  <a:pt x="885" y="615"/>
                </a:cubicBezTo>
                <a:cubicBezTo>
                  <a:pt x="884" y="616"/>
                  <a:pt x="883" y="617"/>
                  <a:pt x="882" y="618"/>
                </a:cubicBezTo>
                <a:cubicBezTo>
                  <a:pt x="883" y="616"/>
                  <a:pt x="884" y="614"/>
                  <a:pt x="885" y="612"/>
                </a:cubicBezTo>
                <a:cubicBezTo>
                  <a:pt x="885" y="613"/>
                  <a:pt x="886" y="613"/>
                  <a:pt x="886" y="614"/>
                </a:cubicBezTo>
                <a:close/>
                <a:moveTo>
                  <a:pt x="881" y="619"/>
                </a:moveTo>
                <a:cubicBezTo>
                  <a:pt x="880" y="619"/>
                  <a:pt x="879" y="620"/>
                  <a:pt x="878" y="621"/>
                </a:cubicBezTo>
                <a:cubicBezTo>
                  <a:pt x="880" y="617"/>
                  <a:pt x="881" y="614"/>
                  <a:pt x="883" y="611"/>
                </a:cubicBezTo>
                <a:cubicBezTo>
                  <a:pt x="884" y="611"/>
                  <a:pt x="884" y="611"/>
                  <a:pt x="884" y="612"/>
                </a:cubicBezTo>
                <a:cubicBezTo>
                  <a:pt x="883" y="614"/>
                  <a:pt x="882" y="616"/>
                  <a:pt x="881" y="619"/>
                </a:cubicBezTo>
                <a:close/>
                <a:moveTo>
                  <a:pt x="880" y="620"/>
                </a:moveTo>
                <a:cubicBezTo>
                  <a:pt x="879" y="622"/>
                  <a:pt x="878" y="625"/>
                  <a:pt x="877" y="627"/>
                </a:cubicBezTo>
                <a:cubicBezTo>
                  <a:pt x="877" y="626"/>
                  <a:pt x="876" y="626"/>
                  <a:pt x="876" y="625"/>
                </a:cubicBezTo>
                <a:cubicBezTo>
                  <a:pt x="876" y="624"/>
                  <a:pt x="877" y="623"/>
                  <a:pt x="877" y="622"/>
                </a:cubicBezTo>
                <a:cubicBezTo>
                  <a:pt x="878" y="621"/>
                  <a:pt x="879" y="620"/>
                  <a:pt x="880" y="620"/>
                </a:cubicBezTo>
                <a:close/>
                <a:moveTo>
                  <a:pt x="876" y="624"/>
                </a:moveTo>
                <a:cubicBezTo>
                  <a:pt x="875" y="624"/>
                  <a:pt x="875" y="624"/>
                  <a:pt x="875" y="624"/>
                </a:cubicBezTo>
                <a:cubicBezTo>
                  <a:pt x="876" y="623"/>
                  <a:pt x="876" y="623"/>
                  <a:pt x="877" y="622"/>
                </a:cubicBezTo>
                <a:cubicBezTo>
                  <a:pt x="876" y="623"/>
                  <a:pt x="876" y="624"/>
                  <a:pt x="876" y="624"/>
                </a:cubicBezTo>
                <a:close/>
                <a:moveTo>
                  <a:pt x="874" y="624"/>
                </a:moveTo>
                <a:cubicBezTo>
                  <a:pt x="873" y="624"/>
                  <a:pt x="873" y="625"/>
                  <a:pt x="873" y="625"/>
                </a:cubicBezTo>
                <a:cubicBezTo>
                  <a:pt x="873" y="624"/>
                  <a:pt x="873" y="623"/>
                  <a:pt x="874" y="622"/>
                </a:cubicBezTo>
                <a:cubicBezTo>
                  <a:pt x="874" y="623"/>
                  <a:pt x="874" y="623"/>
                  <a:pt x="874" y="623"/>
                </a:cubicBezTo>
                <a:lnTo>
                  <a:pt x="874" y="624"/>
                </a:lnTo>
                <a:close/>
                <a:moveTo>
                  <a:pt x="873" y="625"/>
                </a:moveTo>
                <a:cubicBezTo>
                  <a:pt x="871" y="628"/>
                  <a:pt x="870" y="631"/>
                  <a:pt x="868" y="634"/>
                </a:cubicBezTo>
                <a:cubicBezTo>
                  <a:pt x="868" y="634"/>
                  <a:pt x="868" y="634"/>
                  <a:pt x="868" y="634"/>
                </a:cubicBezTo>
                <a:cubicBezTo>
                  <a:pt x="868" y="634"/>
                  <a:pt x="868" y="634"/>
                  <a:pt x="867" y="634"/>
                </a:cubicBezTo>
                <a:cubicBezTo>
                  <a:pt x="869" y="631"/>
                  <a:pt x="870" y="629"/>
                  <a:pt x="872" y="626"/>
                </a:cubicBezTo>
                <a:cubicBezTo>
                  <a:pt x="872" y="626"/>
                  <a:pt x="872" y="626"/>
                  <a:pt x="872" y="626"/>
                </a:cubicBezTo>
                <a:cubicBezTo>
                  <a:pt x="872" y="626"/>
                  <a:pt x="873" y="625"/>
                  <a:pt x="873" y="625"/>
                </a:cubicBezTo>
                <a:close/>
                <a:moveTo>
                  <a:pt x="867" y="633"/>
                </a:moveTo>
                <a:cubicBezTo>
                  <a:pt x="867" y="633"/>
                  <a:pt x="867" y="633"/>
                  <a:pt x="867" y="633"/>
                </a:cubicBezTo>
                <a:cubicBezTo>
                  <a:pt x="868" y="631"/>
                  <a:pt x="869" y="629"/>
                  <a:pt x="871" y="627"/>
                </a:cubicBezTo>
                <a:cubicBezTo>
                  <a:pt x="871" y="627"/>
                  <a:pt x="871" y="627"/>
                  <a:pt x="871" y="627"/>
                </a:cubicBezTo>
                <a:cubicBezTo>
                  <a:pt x="870" y="629"/>
                  <a:pt x="868" y="631"/>
                  <a:pt x="867" y="633"/>
                </a:cubicBezTo>
                <a:close/>
                <a:moveTo>
                  <a:pt x="867" y="632"/>
                </a:moveTo>
                <a:cubicBezTo>
                  <a:pt x="867" y="632"/>
                  <a:pt x="867" y="632"/>
                  <a:pt x="867" y="632"/>
                </a:cubicBezTo>
                <a:cubicBezTo>
                  <a:pt x="866" y="632"/>
                  <a:pt x="866" y="632"/>
                  <a:pt x="866" y="631"/>
                </a:cubicBezTo>
                <a:cubicBezTo>
                  <a:pt x="867" y="630"/>
                  <a:pt x="868" y="629"/>
                  <a:pt x="870" y="628"/>
                </a:cubicBezTo>
                <a:cubicBezTo>
                  <a:pt x="869" y="629"/>
                  <a:pt x="868" y="631"/>
                  <a:pt x="867" y="632"/>
                </a:cubicBezTo>
                <a:close/>
                <a:moveTo>
                  <a:pt x="867" y="633"/>
                </a:moveTo>
                <a:cubicBezTo>
                  <a:pt x="867" y="634"/>
                  <a:pt x="867" y="634"/>
                  <a:pt x="867" y="634"/>
                </a:cubicBezTo>
                <a:cubicBezTo>
                  <a:pt x="866" y="635"/>
                  <a:pt x="865" y="637"/>
                  <a:pt x="864" y="639"/>
                </a:cubicBezTo>
                <a:cubicBezTo>
                  <a:pt x="863" y="639"/>
                  <a:pt x="863" y="640"/>
                  <a:pt x="863" y="640"/>
                </a:cubicBezTo>
                <a:cubicBezTo>
                  <a:pt x="864" y="638"/>
                  <a:pt x="865" y="636"/>
                  <a:pt x="867" y="633"/>
                </a:cubicBezTo>
                <a:close/>
                <a:moveTo>
                  <a:pt x="863" y="640"/>
                </a:moveTo>
                <a:cubicBezTo>
                  <a:pt x="861" y="645"/>
                  <a:pt x="858" y="649"/>
                  <a:pt x="856" y="654"/>
                </a:cubicBezTo>
                <a:cubicBezTo>
                  <a:pt x="855" y="654"/>
                  <a:pt x="855" y="655"/>
                  <a:pt x="854" y="655"/>
                </a:cubicBezTo>
                <a:cubicBezTo>
                  <a:pt x="856" y="651"/>
                  <a:pt x="859" y="646"/>
                  <a:pt x="862" y="641"/>
                </a:cubicBezTo>
                <a:cubicBezTo>
                  <a:pt x="862" y="641"/>
                  <a:pt x="863" y="640"/>
                  <a:pt x="863" y="640"/>
                </a:cubicBezTo>
                <a:close/>
                <a:moveTo>
                  <a:pt x="856" y="654"/>
                </a:moveTo>
                <a:cubicBezTo>
                  <a:pt x="857" y="653"/>
                  <a:pt x="859" y="653"/>
                  <a:pt x="860" y="652"/>
                </a:cubicBezTo>
                <a:cubicBezTo>
                  <a:pt x="858" y="656"/>
                  <a:pt x="856" y="660"/>
                  <a:pt x="854" y="664"/>
                </a:cubicBezTo>
                <a:cubicBezTo>
                  <a:pt x="854" y="665"/>
                  <a:pt x="853" y="665"/>
                  <a:pt x="852" y="665"/>
                </a:cubicBezTo>
                <a:cubicBezTo>
                  <a:pt x="852" y="665"/>
                  <a:pt x="852" y="664"/>
                  <a:pt x="852" y="664"/>
                </a:cubicBezTo>
                <a:cubicBezTo>
                  <a:pt x="853" y="661"/>
                  <a:pt x="855" y="657"/>
                  <a:pt x="856" y="654"/>
                </a:cubicBezTo>
                <a:close/>
                <a:moveTo>
                  <a:pt x="852" y="666"/>
                </a:moveTo>
                <a:cubicBezTo>
                  <a:pt x="852" y="666"/>
                  <a:pt x="851" y="666"/>
                  <a:pt x="851" y="666"/>
                </a:cubicBezTo>
                <a:cubicBezTo>
                  <a:pt x="851" y="666"/>
                  <a:pt x="851" y="665"/>
                  <a:pt x="852" y="664"/>
                </a:cubicBezTo>
                <a:cubicBezTo>
                  <a:pt x="852" y="665"/>
                  <a:pt x="852" y="665"/>
                  <a:pt x="852" y="666"/>
                </a:cubicBezTo>
                <a:close/>
                <a:moveTo>
                  <a:pt x="852" y="666"/>
                </a:moveTo>
                <a:cubicBezTo>
                  <a:pt x="852" y="666"/>
                  <a:pt x="853" y="667"/>
                  <a:pt x="853" y="667"/>
                </a:cubicBezTo>
                <a:cubicBezTo>
                  <a:pt x="852" y="671"/>
                  <a:pt x="850" y="674"/>
                  <a:pt x="849" y="677"/>
                </a:cubicBezTo>
                <a:cubicBezTo>
                  <a:pt x="848" y="678"/>
                  <a:pt x="848" y="678"/>
                  <a:pt x="848" y="678"/>
                </a:cubicBezTo>
                <a:cubicBezTo>
                  <a:pt x="849" y="674"/>
                  <a:pt x="850" y="671"/>
                  <a:pt x="850" y="667"/>
                </a:cubicBezTo>
                <a:cubicBezTo>
                  <a:pt x="851" y="667"/>
                  <a:pt x="852" y="666"/>
                  <a:pt x="852" y="666"/>
                </a:cubicBezTo>
                <a:close/>
                <a:moveTo>
                  <a:pt x="848" y="678"/>
                </a:moveTo>
                <a:cubicBezTo>
                  <a:pt x="847" y="679"/>
                  <a:pt x="846" y="679"/>
                  <a:pt x="845" y="680"/>
                </a:cubicBezTo>
                <a:cubicBezTo>
                  <a:pt x="846" y="676"/>
                  <a:pt x="848" y="673"/>
                  <a:pt x="849" y="669"/>
                </a:cubicBezTo>
                <a:cubicBezTo>
                  <a:pt x="849" y="672"/>
                  <a:pt x="848" y="675"/>
                  <a:pt x="848" y="678"/>
                </a:cubicBezTo>
                <a:close/>
                <a:moveTo>
                  <a:pt x="848" y="679"/>
                </a:moveTo>
                <a:cubicBezTo>
                  <a:pt x="847" y="682"/>
                  <a:pt x="846" y="686"/>
                  <a:pt x="845" y="690"/>
                </a:cubicBezTo>
                <a:cubicBezTo>
                  <a:pt x="844" y="691"/>
                  <a:pt x="844" y="691"/>
                  <a:pt x="844" y="691"/>
                </a:cubicBezTo>
                <a:cubicBezTo>
                  <a:pt x="843" y="692"/>
                  <a:pt x="841" y="693"/>
                  <a:pt x="839" y="694"/>
                </a:cubicBezTo>
                <a:cubicBezTo>
                  <a:pt x="841" y="689"/>
                  <a:pt x="843" y="685"/>
                  <a:pt x="844" y="681"/>
                </a:cubicBezTo>
                <a:cubicBezTo>
                  <a:pt x="845" y="680"/>
                  <a:pt x="846" y="679"/>
                  <a:pt x="848" y="679"/>
                </a:cubicBezTo>
                <a:close/>
                <a:moveTo>
                  <a:pt x="844" y="692"/>
                </a:moveTo>
                <a:cubicBezTo>
                  <a:pt x="843" y="694"/>
                  <a:pt x="843" y="695"/>
                  <a:pt x="842" y="697"/>
                </a:cubicBezTo>
                <a:cubicBezTo>
                  <a:pt x="842" y="699"/>
                  <a:pt x="841" y="702"/>
                  <a:pt x="840" y="704"/>
                </a:cubicBezTo>
                <a:cubicBezTo>
                  <a:pt x="839" y="704"/>
                  <a:pt x="838" y="705"/>
                  <a:pt x="838" y="705"/>
                </a:cubicBezTo>
                <a:cubicBezTo>
                  <a:pt x="837" y="704"/>
                  <a:pt x="837" y="703"/>
                  <a:pt x="837" y="701"/>
                </a:cubicBezTo>
                <a:cubicBezTo>
                  <a:pt x="837" y="699"/>
                  <a:pt x="838" y="697"/>
                  <a:pt x="839" y="695"/>
                </a:cubicBezTo>
                <a:cubicBezTo>
                  <a:pt x="841" y="694"/>
                  <a:pt x="842" y="693"/>
                  <a:pt x="844" y="692"/>
                </a:cubicBezTo>
                <a:close/>
                <a:moveTo>
                  <a:pt x="836" y="701"/>
                </a:moveTo>
                <a:cubicBezTo>
                  <a:pt x="836" y="699"/>
                  <a:pt x="835" y="698"/>
                  <a:pt x="835" y="697"/>
                </a:cubicBezTo>
                <a:cubicBezTo>
                  <a:pt x="836" y="696"/>
                  <a:pt x="837" y="696"/>
                  <a:pt x="838" y="695"/>
                </a:cubicBezTo>
                <a:cubicBezTo>
                  <a:pt x="838" y="697"/>
                  <a:pt x="837" y="699"/>
                  <a:pt x="836" y="701"/>
                </a:cubicBezTo>
                <a:close/>
                <a:moveTo>
                  <a:pt x="837" y="705"/>
                </a:moveTo>
                <a:cubicBezTo>
                  <a:pt x="836" y="706"/>
                  <a:pt x="836" y="706"/>
                  <a:pt x="835" y="706"/>
                </a:cubicBezTo>
                <a:cubicBezTo>
                  <a:pt x="835" y="705"/>
                  <a:pt x="836" y="704"/>
                  <a:pt x="836" y="702"/>
                </a:cubicBezTo>
                <a:cubicBezTo>
                  <a:pt x="837" y="703"/>
                  <a:pt x="837" y="704"/>
                  <a:pt x="837" y="705"/>
                </a:cubicBezTo>
                <a:close/>
                <a:moveTo>
                  <a:pt x="837" y="706"/>
                </a:moveTo>
                <a:cubicBezTo>
                  <a:pt x="838" y="706"/>
                  <a:pt x="838" y="707"/>
                  <a:pt x="838" y="708"/>
                </a:cubicBezTo>
                <a:cubicBezTo>
                  <a:pt x="837" y="711"/>
                  <a:pt x="835" y="715"/>
                  <a:pt x="834" y="718"/>
                </a:cubicBezTo>
                <a:cubicBezTo>
                  <a:pt x="833" y="718"/>
                  <a:pt x="832" y="719"/>
                  <a:pt x="831" y="719"/>
                </a:cubicBezTo>
                <a:cubicBezTo>
                  <a:pt x="832" y="715"/>
                  <a:pt x="833" y="711"/>
                  <a:pt x="835" y="707"/>
                </a:cubicBezTo>
                <a:cubicBezTo>
                  <a:pt x="836" y="707"/>
                  <a:pt x="836" y="706"/>
                  <a:pt x="837" y="706"/>
                </a:cubicBezTo>
                <a:close/>
                <a:moveTo>
                  <a:pt x="833" y="719"/>
                </a:moveTo>
                <a:cubicBezTo>
                  <a:pt x="832" y="722"/>
                  <a:pt x="830" y="725"/>
                  <a:pt x="829" y="727"/>
                </a:cubicBezTo>
                <a:cubicBezTo>
                  <a:pt x="829" y="725"/>
                  <a:pt x="830" y="722"/>
                  <a:pt x="831" y="720"/>
                </a:cubicBezTo>
                <a:cubicBezTo>
                  <a:pt x="832" y="719"/>
                  <a:pt x="833" y="719"/>
                  <a:pt x="833" y="719"/>
                </a:cubicBezTo>
                <a:close/>
                <a:moveTo>
                  <a:pt x="828" y="729"/>
                </a:moveTo>
                <a:cubicBezTo>
                  <a:pt x="827" y="731"/>
                  <a:pt x="825" y="733"/>
                  <a:pt x="824" y="736"/>
                </a:cubicBezTo>
                <a:cubicBezTo>
                  <a:pt x="824" y="736"/>
                  <a:pt x="824" y="736"/>
                  <a:pt x="824" y="736"/>
                </a:cubicBezTo>
                <a:cubicBezTo>
                  <a:pt x="823" y="736"/>
                  <a:pt x="821" y="737"/>
                  <a:pt x="820" y="738"/>
                </a:cubicBezTo>
                <a:cubicBezTo>
                  <a:pt x="821" y="733"/>
                  <a:pt x="823" y="728"/>
                  <a:pt x="824" y="723"/>
                </a:cubicBezTo>
                <a:cubicBezTo>
                  <a:pt x="826" y="722"/>
                  <a:pt x="828" y="721"/>
                  <a:pt x="830" y="720"/>
                </a:cubicBezTo>
                <a:cubicBezTo>
                  <a:pt x="829" y="723"/>
                  <a:pt x="829" y="726"/>
                  <a:pt x="828" y="729"/>
                </a:cubicBezTo>
                <a:close/>
                <a:moveTo>
                  <a:pt x="820" y="738"/>
                </a:moveTo>
                <a:cubicBezTo>
                  <a:pt x="818" y="739"/>
                  <a:pt x="818" y="739"/>
                  <a:pt x="818" y="739"/>
                </a:cubicBezTo>
                <a:cubicBezTo>
                  <a:pt x="818" y="735"/>
                  <a:pt x="817" y="731"/>
                  <a:pt x="816" y="728"/>
                </a:cubicBezTo>
                <a:cubicBezTo>
                  <a:pt x="818" y="726"/>
                  <a:pt x="821" y="725"/>
                  <a:pt x="824" y="724"/>
                </a:cubicBezTo>
                <a:cubicBezTo>
                  <a:pt x="822" y="728"/>
                  <a:pt x="821" y="733"/>
                  <a:pt x="820" y="738"/>
                </a:cubicBezTo>
                <a:close/>
                <a:moveTo>
                  <a:pt x="818" y="739"/>
                </a:moveTo>
                <a:cubicBezTo>
                  <a:pt x="814" y="741"/>
                  <a:pt x="809" y="743"/>
                  <a:pt x="805" y="745"/>
                </a:cubicBezTo>
                <a:cubicBezTo>
                  <a:pt x="807" y="741"/>
                  <a:pt x="808" y="736"/>
                  <a:pt x="810" y="731"/>
                </a:cubicBezTo>
                <a:cubicBezTo>
                  <a:pt x="811" y="730"/>
                  <a:pt x="813" y="729"/>
                  <a:pt x="815" y="728"/>
                </a:cubicBezTo>
                <a:cubicBezTo>
                  <a:pt x="816" y="732"/>
                  <a:pt x="817" y="735"/>
                  <a:pt x="818" y="739"/>
                </a:cubicBezTo>
                <a:close/>
                <a:moveTo>
                  <a:pt x="818" y="739"/>
                </a:moveTo>
                <a:cubicBezTo>
                  <a:pt x="818" y="740"/>
                  <a:pt x="818" y="741"/>
                  <a:pt x="819" y="742"/>
                </a:cubicBezTo>
                <a:cubicBezTo>
                  <a:pt x="818" y="743"/>
                  <a:pt x="818" y="744"/>
                  <a:pt x="818" y="745"/>
                </a:cubicBezTo>
                <a:cubicBezTo>
                  <a:pt x="816" y="747"/>
                  <a:pt x="815" y="750"/>
                  <a:pt x="813" y="752"/>
                </a:cubicBezTo>
                <a:cubicBezTo>
                  <a:pt x="809" y="754"/>
                  <a:pt x="806" y="756"/>
                  <a:pt x="802" y="757"/>
                </a:cubicBezTo>
                <a:cubicBezTo>
                  <a:pt x="803" y="754"/>
                  <a:pt x="804" y="750"/>
                  <a:pt x="805" y="746"/>
                </a:cubicBezTo>
                <a:cubicBezTo>
                  <a:pt x="809" y="744"/>
                  <a:pt x="814" y="742"/>
                  <a:pt x="818" y="739"/>
                </a:cubicBezTo>
                <a:close/>
                <a:moveTo>
                  <a:pt x="802" y="758"/>
                </a:moveTo>
                <a:cubicBezTo>
                  <a:pt x="800" y="759"/>
                  <a:pt x="798" y="760"/>
                  <a:pt x="796" y="761"/>
                </a:cubicBezTo>
                <a:cubicBezTo>
                  <a:pt x="795" y="759"/>
                  <a:pt x="795" y="758"/>
                  <a:pt x="795" y="756"/>
                </a:cubicBezTo>
                <a:cubicBezTo>
                  <a:pt x="795" y="754"/>
                  <a:pt x="796" y="753"/>
                  <a:pt x="796" y="751"/>
                </a:cubicBezTo>
                <a:cubicBezTo>
                  <a:pt x="799" y="750"/>
                  <a:pt x="802" y="748"/>
                  <a:pt x="805" y="746"/>
                </a:cubicBezTo>
                <a:cubicBezTo>
                  <a:pt x="804" y="750"/>
                  <a:pt x="803" y="754"/>
                  <a:pt x="802" y="758"/>
                </a:cubicBezTo>
                <a:close/>
                <a:moveTo>
                  <a:pt x="795" y="755"/>
                </a:moveTo>
                <a:cubicBezTo>
                  <a:pt x="794" y="754"/>
                  <a:pt x="794" y="753"/>
                  <a:pt x="794" y="753"/>
                </a:cubicBezTo>
                <a:cubicBezTo>
                  <a:pt x="794" y="752"/>
                  <a:pt x="795" y="752"/>
                  <a:pt x="796" y="752"/>
                </a:cubicBezTo>
                <a:cubicBezTo>
                  <a:pt x="795" y="753"/>
                  <a:pt x="795" y="754"/>
                  <a:pt x="795" y="755"/>
                </a:cubicBezTo>
                <a:close/>
                <a:moveTo>
                  <a:pt x="795" y="761"/>
                </a:moveTo>
                <a:cubicBezTo>
                  <a:pt x="795" y="762"/>
                  <a:pt x="794" y="762"/>
                  <a:pt x="793" y="762"/>
                </a:cubicBezTo>
                <a:cubicBezTo>
                  <a:pt x="793" y="761"/>
                  <a:pt x="794" y="759"/>
                  <a:pt x="794" y="757"/>
                </a:cubicBezTo>
                <a:cubicBezTo>
                  <a:pt x="795" y="758"/>
                  <a:pt x="795" y="760"/>
                  <a:pt x="795" y="761"/>
                </a:cubicBezTo>
                <a:close/>
                <a:moveTo>
                  <a:pt x="795" y="762"/>
                </a:moveTo>
                <a:cubicBezTo>
                  <a:pt x="796" y="764"/>
                  <a:pt x="797" y="767"/>
                  <a:pt x="797" y="770"/>
                </a:cubicBezTo>
                <a:cubicBezTo>
                  <a:pt x="795" y="771"/>
                  <a:pt x="793" y="773"/>
                  <a:pt x="790" y="774"/>
                </a:cubicBezTo>
                <a:cubicBezTo>
                  <a:pt x="791" y="770"/>
                  <a:pt x="792" y="767"/>
                  <a:pt x="793" y="763"/>
                </a:cubicBezTo>
                <a:cubicBezTo>
                  <a:pt x="794" y="763"/>
                  <a:pt x="795" y="762"/>
                  <a:pt x="795" y="762"/>
                </a:cubicBezTo>
                <a:close/>
                <a:moveTo>
                  <a:pt x="790" y="774"/>
                </a:moveTo>
                <a:cubicBezTo>
                  <a:pt x="787" y="776"/>
                  <a:pt x="784" y="777"/>
                  <a:pt x="781" y="779"/>
                </a:cubicBezTo>
                <a:cubicBezTo>
                  <a:pt x="782" y="775"/>
                  <a:pt x="783" y="772"/>
                  <a:pt x="784" y="768"/>
                </a:cubicBezTo>
                <a:cubicBezTo>
                  <a:pt x="787" y="767"/>
                  <a:pt x="789" y="765"/>
                  <a:pt x="792" y="763"/>
                </a:cubicBezTo>
                <a:cubicBezTo>
                  <a:pt x="791" y="767"/>
                  <a:pt x="791" y="771"/>
                  <a:pt x="790" y="774"/>
                </a:cubicBezTo>
                <a:close/>
                <a:moveTo>
                  <a:pt x="790" y="775"/>
                </a:moveTo>
                <a:cubicBezTo>
                  <a:pt x="789" y="777"/>
                  <a:pt x="789" y="779"/>
                  <a:pt x="788" y="780"/>
                </a:cubicBezTo>
                <a:cubicBezTo>
                  <a:pt x="786" y="783"/>
                  <a:pt x="784" y="785"/>
                  <a:pt x="781" y="788"/>
                </a:cubicBezTo>
                <a:cubicBezTo>
                  <a:pt x="780" y="788"/>
                  <a:pt x="779" y="789"/>
                  <a:pt x="779" y="789"/>
                </a:cubicBezTo>
                <a:cubicBezTo>
                  <a:pt x="779" y="786"/>
                  <a:pt x="780" y="783"/>
                  <a:pt x="781" y="779"/>
                </a:cubicBezTo>
                <a:cubicBezTo>
                  <a:pt x="784" y="778"/>
                  <a:pt x="787" y="776"/>
                  <a:pt x="790" y="775"/>
                </a:cubicBezTo>
                <a:close/>
                <a:moveTo>
                  <a:pt x="778" y="789"/>
                </a:moveTo>
                <a:cubicBezTo>
                  <a:pt x="777" y="790"/>
                  <a:pt x="776" y="790"/>
                  <a:pt x="775" y="791"/>
                </a:cubicBezTo>
                <a:cubicBezTo>
                  <a:pt x="775" y="788"/>
                  <a:pt x="774" y="786"/>
                  <a:pt x="774" y="783"/>
                </a:cubicBezTo>
                <a:cubicBezTo>
                  <a:pt x="776" y="782"/>
                  <a:pt x="778" y="781"/>
                  <a:pt x="780" y="780"/>
                </a:cubicBezTo>
                <a:cubicBezTo>
                  <a:pt x="779" y="783"/>
                  <a:pt x="779" y="786"/>
                  <a:pt x="778" y="789"/>
                </a:cubicBezTo>
                <a:close/>
                <a:moveTo>
                  <a:pt x="775" y="791"/>
                </a:moveTo>
                <a:cubicBezTo>
                  <a:pt x="772" y="792"/>
                  <a:pt x="770" y="793"/>
                  <a:pt x="768" y="795"/>
                </a:cubicBezTo>
                <a:cubicBezTo>
                  <a:pt x="769" y="791"/>
                  <a:pt x="770" y="788"/>
                  <a:pt x="771" y="785"/>
                </a:cubicBezTo>
                <a:cubicBezTo>
                  <a:pt x="772" y="785"/>
                  <a:pt x="772" y="784"/>
                  <a:pt x="773" y="784"/>
                </a:cubicBezTo>
                <a:cubicBezTo>
                  <a:pt x="774" y="786"/>
                  <a:pt x="774" y="789"/>
                  <a:pt x="775" y="791"/>
                </a:cubicBezTo>
                <a:close/>
                <a:moveTo>
                  <a:pt x="775" y="792"/>
                </a:moveTo>
                <a:cubicBezTo>
                  <a:pt x="775" y="792"/>
                  <a:pt x="775" y="793"/>
                  <a:pt x="775" y="793"/>
                </a:cubicBezTo>
                <a:cubicBezTo>
                  <a:pt x="773" y="795"/>
                  <a:pt x="771" y="797"/>
                  <a:pt x="770" y="798"/>
                </a:cubicBezTo>
                <a:cubicBezTo>
                  <a:pt x="769" y="799"/>
                  <a:pt x="768" y="799"/>
                  <a:pt x="767" y="800"/>
                </a:cubicBezTo>
                <a:cubicBezTo>
                  <a:pt x="768" y="798"/>
                  <a:pt x="768" y="797"/>
                  <a:pt x="768" y="795"/>
                </a:cubicBezTo>
                <a:cubicBezTo>
                  <a:pt x="770" y="794"/>
                  <a:pt x="772" y="793"/>
                  <a:pt x="775" y="792"/>
                </a:cubicBezTo>
                <a:close/>
                <a:moveTo>
                  <a:pt x="767" y="800"/>
                </a:moveTo>
                <a:cubicBezTo>
                  <a:pt x="763" y="802"/>
                  <a:pt x="760" y="803"/>
                  <a:pt x="757" y="805"/>
                </a:cubicBezTo>
                <a:cubicBezTo>
                  <a:pt x="757" y="804"/>
                  <a:pt x="758" y="802"/>
                  <a:pt x="758" y="801"/>
                </a:cubicBezTo>
                <a:cubicBezTo>
                  <a:pt x="761" y="799"/>
                  <a:pt x="764" y="797"/>
                  <a:pt x="768" y="795"/>
                </a:cubicBezTo>
                <a:cubicBezTo>
                  <a:pt x="767" y="797"/>
                  <a:pt x="767" y="798"/>
                  <a:pt x="767" y="800"/>
                </a:cubicBezTo>
                <a:close/>
                <a:moveTo>
                  <a:pt x="766" y="801"/>
                </a:moveTo>
                <a:cubicBezTo>
                  <a:pt x="766" y="801"/>
                  <a:pt x="766" y="801"/>
                  <a:pt x="766" y="801"/>
                </a:cubicBezTo>
                <a:cubicBezTo>
                  <a:pt x="763" y="804"/>
                  <a:pt x="759" y="807"/>
                  <a:pt x="756" y="810"/>
                </a:cubicBezTo>
                <a:cubicBezTo>
                  <a:pt x="756" y="809"/>
                  <a:pt x="756" y="807"/>
                  <a:pt x="757" y="806"/>
                </a:cubicBezTo>
                <a:cubicBezTo>
                  <a:pt x="760" y="804"/>
                  <a:pt x="763" y="802"/>
                  <a:pt x="766" y="801"/>
                </a:cubicBezTo>
                <a:close/>
                <a:moveTo>
                  <a:pt x="755" y="811"/>
                </a:moveTo>
                <a:cubicBezTo>
                  <a:pt x="754" y="811"/>
                  <a:pt x="753" y="812"/>
                  <a:pt x="752" y="812"/>
                </a:cubicBezTo>
                <a:cubicBezTo>
                  <a:pt x="752" y="811"/>
                  <a:pt x="752" y="810"/>
                  <a:pt x="751" y="809"/>
                </a:cubicBezTo>
                <a:cubicBezTo>
                  <a:pt x="753" y="808"/>
                  <a:pt x="755" y="807"/>
                  <a:pt x="756" y="806"/>
                </a:cubicBezTo>
                <a:cubicBezTo>
                  <a:pt x="756" y="808"/>
                  <a:pt x="755" y="809"/>
                  <a:pt x="755" y="811"/>
                </a:cubicBezTo>
                <a:close/>
                <a:moveTo>
                  <a:pt x="752" y="816"/>
                </a:moveTo>
                <a:cubicBezTo>
                  <a:pt x="749" y="818"/>
                  <a:pt x="747" y="819"/>
                  <a:pt x="744" y="821"/>
                </a:cubicBezTo>
                <a:cubicBezTo>
                  <a:pt x="744" y="820"/>
                  <a:pt x="744" y="820"/>
                  <a:pt x="744" y="820"/>
                </a:cubicBezTo>
                <a:cubicBezTo>
                  <a:pt x="747" y="818"/>
                  <a:pt x="749" y="816"/>
                  <a:pt x="752" y="814"/>
                </a:cubicBezTo>
                <a:cubicBezTo>
                  <a:pt x="752" y="815"/>
                  <a:pt x="752" y="815"/>
                  <a:pt x="752" y="816"/>
                </a:cubicBezTo>
                <a:close/>
                <a:moveTo>
                  <a:pt x="752" y="817"/>
                </a:moveTo>
                <a:cubicBezTo>
                  <a:pt x="752" y="817"/>
                  <a:pt x="752" y="818"/>
                  <a:pt x="753" y="818"/>
                </a:cubicBezTo>
                <a:cubicBezTo>
                  <a:pt x="751" y="819"/>
                  <a:pt x="750" y="820"/>
                  <a:pt x="749" y="821"/>
                </a:cubicBezTo>
                <a:cubicBezTo>
                  <a:pt x="743" y="824"/>
                  <a:pt x="743" y="824"/>
                  <a:pt x="743" y="824"/>
                </a:cubicBezTo>
                <a:cubicBezTo>
                  <a:pt x="743" y="823"/>
                  <a:pt x="744" y="822"/>
                  <a:pt x="744" y="821"/>
                </a:cubicBezTo>
                <a:cubicBezTo>
                  <a:pt x="747" y="820"/>
                  <a:pt x="749" y="818"/>
                  <a:pt x="752" y="817"/>
                </a:cubicBezTo>
                <a:close/>
                <a:moveTo>
                  <a:pt x="749" y="821"/>
                </a:moveTo>
                <a:cubicBezTo>
                  <a:pt x="753" y="819"/>
                  <a:pt x="753" y="819"/>
                  <a:pt x="753" y="819"/>
                </a:cubicBezTo>
                <a:cubicBezTo>
                  <a:pt x="753" y="819"/>
                  <a:pt x="753" y="819"/>
                  <a:pt x="753" y="819"/>
                </a:cubicBezTo>
                <a:cubicBezTo>
                  <a:pt x="750" y="821"/>
                  <a:pt x="746" y="823"/>
                  <a:pt x="743" y="825"/>
                </a:cubicBezTo>
                <a:cubicBezTo>
                  <a:pt x="743" y="825"/>
                  <a:pt x="743" y="825"/>
                  <a:pt x="743" y="825"/>
                </a:cubicBezTo>
                <a:cubicBezTo>
                  <a:pt x="745" y="824"/>
                  <a:pt x="747" y="822"/>
                  <a:pt x="749" y="821"/>
                </a:cubicBezTo>
                <a:close/>
                <a:moveTo>
                  <a:pt x="753" y="820"/>
                </a:moveTo>
                <a:cubicBezTo>
                  <a:pt x="753" y="820"/>
                  <a:pt x="753" y="820"/>
                  <a:pt x="753" y="820"/>
                </a:cubicBezTo>
                <a:cubicBezTo>
                  <a:pt x="743" y="871"/>
                  <a:pt x="748" y="920"/>
                  <a:pt x="767" y="965"/>
                </a:cubicBezTo>
                <a:cubicBezTo>
                  <a:pt x="767" y="978"/>
                  <a:pt x="768" y="992"/>
                  <a:pt x="769" y="1007"/>
                </a:cubicBezTo>
                <a:cubicBezTo>
                  <a:pt x="737" y="951"/>
                  <a:pt x="728" y="890"/>
                  <a:pt x="743" y="826"/>
                </a:cubicBezTo>
                <a:cubicBezTo>
                  <a:pt x="746" y="824"/>
                  <a:pt x="750" y="822"/>
                  <a:pt x="753" y="820"/>
                </a:cubicBezTo>
                <a:close/>
                <a:moveTo>
                  <a:pt x="767" y="966"/>
                </a:moveTo>
                <a:cubicBezTo>
                  <a:pt x="767" y="966"/>
                  <a:pt x="767" y="966"/>
                  <a:pt x="767" y="966"/>
                </a:cubicBezTo>
                <a:cubicBezTo>
                  <a:pt x="774" y="982"/>
                  <a:pt x="782" y="996"/>
                  <a:pt x="791" y="1010"/>
                </a:cubicBezTo>
                <a:cubicBezTo>
                  <a:pt x="792" y="1020"/>
                  <a:pt x="792" y="1031"/>
                  <a:pt x="792" y="1042"/>
                </a:cubicBezTo>
                <a:cubicBezTo>
                  <a:pt x="783" y="1031"/>
                  <a:pt x="776" y="1020"/>
                  <a:pt x="769" y="1008"/>
                </a:cubicBezTo>
                <a:cubicBezTo>
                  <a:pt x="768" y="993"/>
                  <a:pt x="768" y="980"/>
                  <a:pt x="767" y="966"/>
                </a:cubicBezTo>
                <a:close/>
                <a:moveTo>
                  <a:pt x="792" y="1011"/>
                </a:moveTo>
                <a:cubicBezTo>
                  <a:pt x="798" y="1021"/>
                  <a:pt x="806" y="1030"/>
                  <a:pt x="814" y="1039"/>
                </a:cubicBezTo>
                <a:cubicBezTo>
                  <a:pt x="814" y="1048"/>
                  <a:pt x="814" y="1058"/>
                  <a:pt x="814" y="1067"/>
                </a:cubicBezTo>
                <a:cubicBezTo>
                  <a:pt x="806" y="1059"/>
                  <a:pt x="799" y="1051"/>
                  <a:pt x="792" y="1043"/>
                </a:cubicBezTo>
                <a:cubicBezTo>
                  <a:pt x="792" y="1032"/>
                  <a:pt x="792" y="1021"/>
                  <a:pt x="792" y="1011"/>
                </a:cubicBezTo>
                <a:close/>
                <a:moveTo>
                  <a:pt x="814" y="1123"/>
                </a:moveTo>
                <a:cubicBezTo>
                  <a:pt x="820" y="1129"/>
                  <a:pt x="827" y="1134"/>
                  <a:pt x="834" y="1140"/>
                </a:cubicBezTo>
                <a:cubicBezTo>
                  <a:pt x="833" y="1148"/>
                  <a:pt x="833" y="1156"/>
                  <a:pt x="833" y="1165"/>
                </a:cubicBezTo>
                <a:cubicBezTo>
                  <a:pt x="826" y="1160"/>
                  <a:pt x="820" y="1155"/>
                  <a:pt x="814" y="1149"/>
                </a:cubicBezTo>
                <a:cubicBezTo>
                  <a:pt x="814" y="1141"/>
                  <a:pt x="814" y="1132"/>
                  <a:pt x="814" y="1123"/>
                </a:cubicBezTo>
                <a:close/>
                <a:moveTo>
                  <a:pt x="833" y="1166"/>
                </a:moveTo>
                <a:cubicBezTo>
                  <a:pt x="839" y="1170"/>
                  <a:pt x="845" y="1175"/>
                  <a:pt x="852" y="1179"/>
                </a:cubicBezTo>
                <a:cubicBezTo>
                  <a:pt x="851" y="1187"/>
                  <a:pt x="851" y="1195"/>
                  <a:pt x="851" y="1203"/>
                </a:cubicBezTo>
                <a:cubicBezTo>
                  <a:pt x="845" y="1199"/>
                  <a:pt x="839" y="1194"/>
                  <a:pt x="833" y="1190"/>
                </a:cubicBezTo>
                <a:cubicBezTo>
                  <a:pt x="833" y="1182"/>
                  <a:pt x="833" y="1174"/>
                  <a:pt x="833" y="1166"/>
                </a:cubicBezTo>
                <a:close/>
                <a:moveTo>
                  <a:pt x="851" y="1204"/>
                </a:moveTo>
                <a:cubicBezTo>
                  <a:pt x="857" y="1208"/>
                  <a:pt x="863" y="1211"/>
                  <a:pt x="869" y="1215"/>
                </a:cubicBezTo>
                <a:cubicBezTo>
                  <a:pt x="868" y="1224"/>
                  <a:pt x="868" y="1224"/>
                  <a:pt x="868" y="1224"/>
                </a:cubicBezTo>
                <a:cubicBezTo>
                  <a:pt x="868" y="1229"/>
                  <a:pt x="868" y="1235"/>
                  <a:pt x="867" y="1240"/>
                </a:cubicBezTo>
                <a:cubicBezTo>
                  <a:pt x="861" y="1236"/>
                  <a:pt x="856" y="1232"/>
                  <a:pt x="850" y="1228"/>
                </a:cubicBezTo>
                <a:lnTo>
                  <a:pt x="851" y="1204"/>
                </a:lnTo>
                <a:close/>
                <a:moveTo>
                  <a:pt x="869" y="1224"/>
                </a:moveTo>
                <a:cubicBezTo>
                  <a:pt x="869" y="1216"/>
                  <a:pt x="869" y="1216"/>
                  <a:pt x="869" y="1216"/>
                </a:cubicBezTo>
                <a:cubicBezTo>
                  <a:pt x="876" y="1220"/>
                  <a:pt x="882" y="1223"/>
                  <a:pt x="889" y="1227"/>
                </a:cubicBezTo>
                <a:cubicBezTo>
                  <a:pt x="888" y="1235"/>
                  <a:pt x="887" y="1243"/>
                  <a:pt x="887" y="1251"/>
                </a:cubicBezTo>
                <a:cubicBezTo>
                  <a:pt x="880" y="1248"/>
                  <a:pt x="874" y="1244"/>
                  <a:pt x="868" y="1240"/>
                </a:cubicBezTo>
                <a:cubicBezTo>
                  <a:pt x="868" y="1235"/>
                  <a:pt x="868" y="1230"/>
                  <a:pt x="869" y="1224"/>
                </a:cubicBezTo>
                <a:close/>
                <a:moveTo>
                  <a:pt x="889" y="1228"/>
                </a:moveTo>
                <a:cubicBezTo>
                  <a:pt x="894" y="1231"/>
                  <a:pt x="900" y="1234"/>
                  <a:pt x="906" y="1237"/>
                </a:cubicBezTo>
                <a:cubicBezTo>
                  <a:pt x="905" y="1245"/>
                  <a:pt x="904" y="1252"/>
                  <a:pt x="903" y="1261"/>
                </a:cubicBezTo>
                <a:cubicBezTo>
                  <a:pt x="898" y="1258"/>
                  <a:pt x="892" y="1255"/>
                  <a:pt x="887" y="1252"/>
                </a:cubicBezTo>
                <a:cubicBezTo>
                  <a:pt x="888" y="1243"/>
                  <a:pt x="889" y="1235"/>
                  <a:pt x="889" y="1228"/>
                </a:cubicBezTo>
                <a:close/>
                <a:moveTo>
                  <a:pt x="906" y="1237"/>
                </a:moveTo>
                <a:cubicBezTo>
                  <a:pt x="911" y="1240"/>
                  <a:pt x="916" y="1243"/>
                  <a:pt x="922" y="1245"/>
                </a:cubicBezTo>
                <a:cubicBezTo>
                  <a:pt x="921" y="1253"/>
                  <a:pt x="920" y="1261"/>
                  <a:pt x="919" y="1269"/>
                </a:cubicBezTo>
                <a:cubicBezTo>
                  <a:pt x="914" y="1267"/>
                  <a:pt x="909" y="1264"/>
                  <a:pt x="904" y="1261"/>
                </a:cubicBezTo>
                <a:cubicBezTo>
                  <a:pt x="905" y="1253"/>
                  <a:pt x="905" y="1245"/>
                  <a:pt x="906" y="1237"/>
                </a:cubicBezTo>
                <a:close/>
                <a:moveTo>
                  <a:pt x="906" y="1237"/>
                </a:moveTo>
                <a:cubicBezTo>
                  <a:pt x="907" y="1229"/>
                  <a:pt x="907" y="1221"/>
                  <a:pt x="908" y="1214"/>
                </a:cubicBezTo>
                <a:cubicBezTo>
                  <a:pt x="913" y="1217"/>
                  <a:pt x="919" y="1220"/>
                  <a:pt x="924" y="1223"/>
                </a:cubicBezTo>
                <a:cubicBezTo>
                  <a:pt x="923" y="1230"/>
                  <a:pt x="922" y="1237"/>
                  <a:pt x="922" y="1245"/>
                </a:cubicBezTo>
                <a:cubicBezTo>
                  <a:pt x="916" y="1242"/>
                  <a:pt x="911" y="1239"/>
                  <a:pt x="906" y="1237"/>
                </a:cubicBezTo>
                <a:close/>
                <a:moveTo>
                  <a:pt x="908" y="1214"/>
                </a:moveTo>
                <a:cubicBezTo>
                  <a:pt x="909" y="1209"/>
                  <a:pt x="909" y="1204"/>
                  <a:pt x="910" y="1200"/>
                </a:cubicBezTo>
                <a:cubicBezTo>
                  <a:pt x="911" y="1191"/>
                  <a:pt x="911" y="1191"/>
                  <a:pt x="911" y="1191"/>
                </a:cubicBezTo>
                <a:cubicBezTo>
                  <a:pt x="916" y="1194"/>
                  <a:pt x="921" y="1196"/>
                  <a:pt x="927" y="1199"/>
                </a:cubicBezTo>
                <a:cubicBezTo>
                  <a:pt x="926" y="1207"/>
                  <a:pt x="925" y="1214"/>
                  <a:pt x="924" y="1222"/>
                </a:cubicBezTo>
                <a:cubicBezTo>
                  <a:pt x="919" y="1219"/>
                  <a:pt x="913" y="1217"/>
                  <a:pt x="908" y="1214"/>
                </a:cubicBezTo>
                <a:close/>
                <a:moveTo>
                  <a:pt x="927" y="1200"/>
                </a:moveTo>
                <a:cubicBezTo>
                  <a:pt x="932" y="1202"/>
                  <a:pt x="938" y="1205"/>
                  <a:pt x="943" y="1208"/>
                </a:cubicBezTo>
                <a:cubicBezTo>
                  <a:pt x="942" y="1215"/>
                  <a:pt x="941" y="1222"/>
                  <a:pt x="940" y="1230"/>
                </a:cubicBezTo>
                <a:cubicBezTo>
                  <a:pt x="935" y="1228"/>
                  <a:pt x="930" y="1225"/>
                  <a:pt x="925" y="1222"/>
                </a:cubicBezTo>
                <a:cubicBezTo>
                  <a:pt x="925" y="1214"/>
                  <a:pt x="926" y="1207"/>
                  <a:pt x="927" y="1200"/>
                </a:cubicBezTo>
                <a:close/>
                <a:moveTo>
                  <a:pt x="944" y="1208"/>
                </a:moveTo>
                <a:cubicBezTo>
                  <a:pt x="949" y="1210"/>
                  <a:pt x="954" y="1213"/>
                  <a:pt x="959" y="1215"/>
                </a:cubicBezTo>
                <a:cubicBezTo>
                  <a:pt x="958" y="1223"/>
                  <a:pt x="957" y="1230"/>
                  <a:pt x="956" y="1238"/>
                </a:cubicBezTo>
                <a:cubicBezTo>
                  <a:pt x="951" y="1235"/>
                  <a:pt x="946" y="1233"/>
                  <a:pt x="941" y="1231"/>
                </a:cubicBezTo>
                <a:cubicBezTo>
                  <a:pt x="942" y="1223"/>
                  <a:pt x="943" y="1215"/>
                  <a:pt x="944" y="1208"/>
                </a:cubicBezTo>
                <a:close/>
                <a:moveTo>
                  <a:pt x="959" y="1215"/>
                </a:moveTo>
                <a:cubicBezTo>
                  <a:pt x="964" y="1217"/>
                  <a:pt x="969" y="1220"/>
                  <a:pt x="974" y="1222"/>
                </a:cubicBezTo>
                <a:cubicBezTo>
                  <a:pt x="973" y="1229"/>
                  <a:pt x="971" y="1237"/>
                  <a:pt x="970" y="1244"/>
                </a:cubicBezTo>
                <a:cubicBezTo>
                  <a:pt x="965" y="1242"/>
                  <a:pt x="961" y="1240"/>
                  <a:pt x="956" y="1238"/>
                </a:cubicBezTo>
                <a:cubicBezTo>
                  <a:pt x="957" y="1230"/>
                  <a:pt x="958" y="1223"/>
                  <a:pt x="959" y="1215"/>
                </a:cubicBezTo>
                <a:close/>
                <a:moveTo>
                  <a:pt x="974" y="1222"/>
                </a:moveTo>
                <a:cubicBezTo>
                  <a:pt x="978" y="1224"/>
                  <a:pt x="982" y="1225"/>
                  <a:pt x="986" y="1227"/>
                </a:cubicBezTo>
                <a:cubicBezTo>
                  <a:pt x="985" y="1235"/>
                  <a:pt x="984" y="1242"/>
                  <a:pt x="982" y="1250"/>
                </a:cubicBezTo>
                <a:cubicBezTo>
                  <a:pt x="978" y="1248"/>
                  <a:pt x="975" y="1246"/>
                  <a:pt x="971" y="1245"/>
                </a:cubicBezTo>
                <a:cubicBezTo>
                  <a:pt x="972" y="1237"/>
                  <a:pt x="973" y="1229"/>
                  <a:pt x="974" y="1222"/>
                </a:cubicBezTo>
                <a:close/>
                <a:moveTo>
                  <a:pt x="987" y="1227"/>
                </a:moveTo>
                <a:cubicBezTo>
                  <a:pt x="991" y="1229"/>
                  <a:pt x="995" y="1231"/>
                  <a:pt x="1000" y="1232"/>
                </a:cubicBezTo>
                <a:cubicBezTo>
                  <a:pt x="998" y="1240"/>
                  <a:pt x="997" y="1247"/>
                  <a:pt x="995" y="1255"/>
                </a:cubicBezTo>
                <a:cubicBezTo>
                  <a:pt x="991" y="1253"/>
                  <a:pt x="987" y="1252"/>
                  <a:pt x="983" y="1250"/>
                </a:cubicBezTo>
                <a:cubicBezTo>
                  <a:pt x="984" y="1242"/>
                  <a:pt x="986" y="1235"/>
                  <a:pt x="987" y="1227"/>
                </a:cubicBezTo>
                <a:close/>
                <a:moveTo>
                  <a:pt x="1000" y="1233"/>
                </a:moveTo>
                <a:cubicBezTo>
                  <a:pt x="1004" y="1234"/>
                  <a:pt x="1008" y="1236"/>
                  <a:pt x="1012" y="1237"/>
                </a:cubicBezTo>
                <a:cubicBezTo>
                  <a:pt x="1010" y="1245"/>
                  <a:pt x="1008" y="1253"/>
                  <a:pt x="1007" y="1260"/>
                </a:cubicBezTo>
                <a:cubicBezTo>
                  <a:pt x="1003" y="1258"/>
                  <a:pt x="999" y="1257"/>
                  <a:pt x="996" y="1255"/>
                </a:cubicBezTo>
                <a:cubicBezTo>
                  <a:pt x="997" y="1248"/>
                  <a:pt x="999" y="1240"/>
                  <a:pt x="1000" y="1233"/>
                </a:cubicBezTo>
                <a:close/>
                <a:moveTo>
                  <a:pt x="1000" y="1232"/>
                </a:moveTo>
                <a:cubicBezTo>
                  <a:pt x="1002" y="1225"/>
                  <a:pt x="1003" y="1218"/>
                  <a:pt x="1005" y="1211"/>
                </a:cubicBezTo>
                <a:cubicBezTo>
                  <a:pt x="1005" y="1210"/>
                  <a:pt x="1005" y="1210"/>
                  <a:pt x="1005" y="1210"/>
                </a:cubicBezTo>
                <a:cubicBezTo>
                  <a:pt x="1009" y="1212"/>
                  <a:pt x="1013" y="1213"/>
                  <a:pt x="1017" y="1215"/>
                </a:cubicBezTo>
                <a:cubicBezTo>
                  <a:pt x="1016" y="1222"/>
                  <a:pt x="1014" y="1229"/>
                  <a:pt x="1012" y="1237"/>
                </a:cubicBezTo>
                <a:cubicBezTo>
                  <a:pt x="1008" y="1235"/>
                  <a:pt x="1004" y="1234"/>
                  <a:pt x="1000" y="1232"/>
                </a:cubicBezTo>
                <a:close/>
                <a:moveTo>
                  <a:pt x="1018" y="1215"/>
                </a:moveTo>
                <a:cubicBezTo>
                  <a:pt x="1022" y="1217"/>
                  <a:pt x="1025" y="1218"/>
                  <a:pt x="1029" y="1219"/>
                </a:cubicBezTo>
                <a:cubicBezTo>
                  <a:pt x="1027" y="1227"/>
                  <a:pt x="1026" y="1234"/>
                  <a:pt x="1024" y="1241"/>
                </a:cubicBezTo>
                <a:cubicBezTo>
                  <a:pt x="1020" y="1240"/>
                  <a:pt x="1016" y="1238"/>
                  <a:pt x="1013" y="1237"/>
                </a:cubicBezTo>
                <a:cubicBezTo>
                  <a:pt x="1014" y="1230"/>
                  <a:pt x="1016" y="1222"/>
                  <a:pt x="1018" y="1215"/>
                </a:cubicBezTo>
                <a:close/>
                <a:moveTo>
                  <a:pt x="1018" y="1215"/>
                </a:moveTo>
                <a:cubicBezTo>
                  <a:pt x="1020" y="1207"/>
                  <a:pt x="1021" y="1200"/>
                  <a:pt x="1023" y="1192"/>
                </a:cubicBezTo>
                <a:cubicBezTo>
                  <a:pt x="1027" y="1194"/>
                  <a:pt x="1031" y="1195"/>
                  <a:pt x="1035" y="1196"/>
                </a:cubicBezTo>
                <a:cubicBezTo>
                  <a:pt x="1033" y="1204"/>
                  <a:pt x="1031" y="1211"/>
                  <a:pt x="1030" y="1219"/>
                </a:cubicBezTo>
                <a:cubicBezTo>
                  <a:pt x="1026" y="1217"/>
                  <a:pt x="1022" y="1216"/>
                  <a:pt x="1018" y="1215"/>
                </a:cubicBezTo>
                <a:close/>
                <a:moveTo>
                  <a:pt x="1036" y="1197"/>
                </a:moveTo>
                <a:cubicBezTo>
                  <a:pt x="1039" y="1198"/>
                  <a:pt x="1043" y="1199"/>
                  <a:pt x="1047" y="1200"/>
                </a:cubicBezTo>
                <a:cubicBezTo>
                  <a:pt x="1044" y="1208"/>
                  <a:pt x="1042" y="1216"/>
                  <a:pt x="1040" y="1223"/>
                </a:cubicBezTo>
                <a:cubicBezTo>
                  <a:pt x="1037" y="1221"/>
                  <a:pt x="1033" y="1220"/>
                  <a:pt x="1030" y="1219"/>
                </a:cubicBezTo>
                <a:cubicBezTo>
                  <a:pt x="1032" y="1212"/>
                  <a:pt x="1034" y="1204"/>
                  <a:pt x="1036" y="1197"/>
                </a:cubicBezTo>
                <a:close/>
                <a:moveTo>
                  <a:pt x="1047" y="1200"/>
                </a:moveTo>
                <a:cubicBezTo>
                  <a:pt x="1051" y="1202"/>
                  <a:pt x="1055" y="1203"/>
                  <a:pt x="1059" y="1204"/>
                </a:cubicBezTo>
                <a:cubicBezTo>
                  <a:pt x="1056" y="1212"/>
                  <a:pt x="1054" y="1219"/>
                  <a:pt x="1052" y="1226"/>
                </a:cubicBezTo>
                <a:cubicBezTo>
                  <a:pt x="1048" y="1225"/>
                  <a:pt x="1044" y="1224"/>
                  <a:pt x="1041" y="1223"/>
                </a:cubicBezTo>
                <a:cubicBezTo>
                  <a:pt x="1043" y="1216"/>
                  <a:pt x="1045" y="1209"/>
                  <a:pt x="1047" y="1200"/>
                </a:cubicBezTo>
                <a:close/>
                <a:moveTo>
                  <a:pt x="1047" y="1200"/>
                </a:moveTo>
                <a:cubicBezTo>
                  <a:pt x="1049" y="1193"/>
                  <a:pt x="1051" y="1185"/>
                  <a:pt x="1053" y="1178"/>
                </a:cubicBezTo>
                <a:cubicBezTo>
                  <a:pt x="1057" y="1180"/>
                  <a:pt x="1062" y="1181"/>
                  <a:pt x="1066" y="1182"/>
                </a:cubicBezTo>
                <a:cubicBezTo>
                  <a:pt x="1063" y="1190"/>
                  <a:pt x="1061" y="1197"/>
                  <a:pt x="1059" y="1204"/>
                </a:cubicBezTo>
                <a:cubicBezTo>
                  <a:pt x="1055" y="1202"/>
                  <a:pt x="1051" y="1201"/>
                  <a:pt x="1047" y="1200"/>
                </a:cubicBezTo>
                <a:close/>
                <a:moveTo>
                  <a:pt x="1053" y="1178"/>
                </a:moveTo>
                <a:cubicBezTo>
                  <a:pt x="1055" y="1173"/>
                  <a:pt x="1056" y="1169"/>
                  <a:pt x="1057" y="1164"/>
                </a:cubicBezTo>
                <a:cubicBezTo>
                  <a:pt x="1060" y="1155"/>
                  <a:pt x="1060" y="1155"/>
                  <a:pt x="1060" y="1155"/>
                </a:cubicBezTo>
                <a:cubicBezTo>
                  <a:pt x="1064" y="1157"/>
                  <a:pt x="1068" y="1158"/>
                  <a:pt x="1073" y="1159"/>
                </a:cubicBezTo>
                <a:cubicBezTo>
                  <a:pt x="1070" y="1167"/>
                  <a:pt x="1068" y="1175"/>
                  <a:pt x="1066" y="1182"/>
                </a:cubicBezTo>
                <a:cubicBezTo>
                  <a:pt x="1062" y="1180"/>
                  <a:pt x="1058" y="1179"/>
                  <a:pt x="1053" y="1178"/>
                </a:cubicBezTo>
                <a:close/>
                <a:moveTo>
                  <a:pt x="1060" y="1155"/>
                </a:moveTo>
                <a:cubicBezTo>
                  <a:pt x="1062" y="1147"/>
                  <a:pt x="1064" y="1140"/>
                  <a:pt x="1066" y="1133"/>
                </a:cubicBezTo>
                <a:cubicBezTo>
                  <a:pt x="1070" y="1134"/>
                  <a:pt x="1075" y="1135"/>
                  <a:pt x="1080" y="1136"/>
                </a:cubicBezTo>
                <a:cubicBezTo>
                  <a:pt x="1077" y="1144"/>
                  <a:pt x="1075" y="1151"/>
                  <a:pt x="1073" y="1159"/>
                </a:cubicBezTo>
                <a:cubicBezTo>
                  <a:pt x="1068" y="1157"/>
                  <a:pt x="1064" y="1156"/>
                  <a:pt x="1060" y="1155"/>
                </a:cubicBezTo>
                <a:close/>
                <a:moveTo>
                  <a:pt x="1080" y="1136"/>
                </a:moveTo>
                <a:cubicBezTo>
                  <a:pt x="1084" y="1137"/>
                  <a:pt x="1088" y="1138"/>
                  <a:pt x="1092" y="1140"/>
                </a:cubicBezTo>
                <a:cubicBezTo>
                  <a:pt x="1090" y="1148"/>
                  <a:pt x="1087" y="1155"/>
                  <a:pt x="1085" y="1162"/>
                </a:cubicBezTo>
                <a:cubicBezTo>
                  <a:pt x="1081" y="1161"/>
                  <a:pt x="1077" y="1160"/>
                  <a:pt x="1073" y="1159"/>
                </a:cubicBezTo>
                <a:cubicBezTo>
                  <a:pt x="1076" y="1151"/>
                  <a:pt x="1078" y="1144"/>
                  <a:pt x="1080" y="1136"/>
                </a:cubicBezTo>
                <a:close/>
                <a:moveTo>
                  <a:pt x="1080" y="1136"/>
                </a:moveTo>
                <a:cubicBezTo>
                  <a:pt x="1082" y="1131"/>
                  <a:pt x="1082" y="1131"/>
                  <a:pt x="1082" y="1131"/>
                </a:cubicBezTo>
                <a:cubicBezTo>
                  <a:pt x="1084" y="1125"/>
                  <a:pt x="1085" y="1119"/>
                  <a:pt x="1087" y="1114"/>
                </a:cubicBezTo>
                <a:cubicBezTo>
                  <a:pt x="1091" y="1115"/>
                  <a:pt x="1095" y="1116"/>
                  <a:pt x="1100" y="1117"/>
                </a:cubicBezTo>
                <a:cubicBezTo>
                  <a:pt x="1097" y="1124"/>
                  <a:pt x="1095" y="1132"/>
                  <a:pt x="1093" y="1139"/>
                </a:cubicBezTo>
                <a:cubicBezTo>
                  <a:pt x="1088" y="1138"/>
                  <a:pt x="1084" y="1137"/>
                  <a:pt x="1080" y="1136"/>
                </a:cubicBezTo>
                <a:close/>
                <a:moveTo>
                  <a:pt x="1100" y="1117"/>
                </a:moveTo>
                <a:cubicBezTo>
                  <a:pt x="1103" y="1118"/>
                  <a:pt x="1106" y="1119"/>
                  <a:pt x="1109" y="1119"/>
                </a:cubicBezTo>
                <a:cubicBezTo>
                  <a:pt x="1110" y="1119"/>
                  <a:pt x="1111" y="1120"/>
                  <a:pt x="1112" y="1120"/>
                </a:cubicBezTo>
                <a:cubicBezTo>
                  <a:pt x="1110" y="1127"/>
                  <a:pt x="1107" y="1134"/>
                  <a:pt x="1104" y="1142"/>
                </a:cubicBezTo>
                <a:cubicBezTo>
                  <a:pt x="1104" y="1142"/>
                  <a:pt x="1104" y="1142"/>
                  <a:pt x="1104" y="1142"/>
                </a:cubicBezTo>
                <a:cubicBezTo>
                  <a:pt x="1100" y="1141"/>
                  <a:pt x="1097" y="1140"/>
                  <a:pt x="1093" y="1139"/>
                </a:cubicBezTo>
                <a:cubicBezTo>
                  <a:pt x="1096" y="1132"/>
                  <a:pt x="1098" y="1124"/>
                  <a:pt x="1100" y="1117"/>
                </a:cubicBezTo>
                <a:close/>
                <a:moveTo>
                  <a:pt x="1109" y="1119"/>
                </a:moveTo>
                <a:cubicBezTo>
                  <a:pt x="1106" y="1118"/>
                  <a:pt x="1103" y="1117"/>
                  <a:pt x="1100" y="1117"/>
                </a:cubicBezTo>
                <a:cubicBezTo>
                  <a:pt x="1101" y="1114"/>
                  <a:pt x="1101" y="1114"/>
                  <a:pt x="1101" y="1114"/>
                </a:cubicBezTo>
                <a:cubicBezTo>
                  <a:pt x="1103" y="1107"/>
                  <a:pt x="1106" y="1101"/>
                  <a:pt x="1108" y="1094"/>
                </a:cubicBezTo>
                <a:cubicBezTo>
                  <a:pt x="1110" y="1094"/>
                  <a:pt x="1112" y="1095"/>
                  <a:pt x="1114" y="1095"/>
                </a:cubicBezTo>
                <a:cubicBezTo>
                  <a:pt x="1116" y="1096"/>
                  <a:pt x="1118" y="1096"/>
                  <a:pt x="1120" y="1097"/>
                </a:cubicBezTo>
                <a:cubicBezTo>
                  <a:pt x="1119" y="1101"/>
                  <a:pt x="1117" y="1106"/>
                  <a:pt x="1116" y="1110"/>
                </a:cubicBezTo>
                <a:cubicBezTo>
                  <a:pt x="1112" y="1119"/>
                  <a:pt x="1112" y="1119"/>
                  <a:pt x="1112" y="1119"/>
                </a:cubicBezTo>
                <a:cubicBezTo>
                  <a:pt x="1111" y="1119"/>
                  <a:pt x="1110" y="1119"/>
                  <a:pt x="1109" y="1119"/>
                </a:cubicBezTo>
                <a:close/>
                <a:moveTo>
                  <a:pt x="1114" y="1095"/>
                </a:moveTo>
                <a:cubicBezTo>
                  <a:pt x="1112" y="1094"/>
                  <a:pt x="1110" y="1094"/>
                  <a:pt x="1108" y="1094"/>
                </a:cubicBezTo>
                <a:cubicBezTo>
                  <a:pt x="1110" y="1086"/>
                  <a:pt x="1112" y="1080"/>
                  <a:pt x="1114" y="1074"/>
                </a:cubicBezTo>
                <a:cubicBezTo>
                  <a:pt x="1117" y="1075"/>
                  <a:pt x="1120" y="1076"/>
                  <a:pt x="1123" y="1076"/>
                </a:cubicBezTo>
                <a:cubicBezTo>
                  <a:pt x="1125" y="1076"/>
                  <a:pt x="1126" y="1077"/>
                  <a:pt x="1127" y="1077"/>
                </a:cubicBezTo>
                <a:cubicBezTo>
                  <a:pt x="1125" y="1083"/>
                  <a:pt x="1123" y="1090"/>
                  <a:pt x="1121" y="1096"/>
                </a:cubicBezTo>
                <a:cubicBezTo>
                  <a:pt x="1118" y="1096"/>
                  <a:pt x="1116" y="1095"/>
                  <a:pt x="1114" y="1095"/>
                </a:cubicBezTo>
                <a:close/>
                <a:moveTo>
                  <a:pt x="1123" y="1076"/>
                </a:moveTo>
                <a:cubicBezTo>
                  <a:pt x="1120" y="1075"/>
                  <a:pt x="1117" y="1074"/>
                  <a:pt x="1114" y="1074"/>
                </a:cubicBezTo>
                <a:cubicBezTo>
                  <a:pt x="1117" y="1065"/>
                  <a:pt x="1120" y="1057"/>
                  <a:pt x="1122" y="1050"/>
                </a:cubicBezTo>
                <a:cubicBezTo>
                  <a:pt x="1124" y="1050"/>
                  <a:pt x="1125" y="1050"/>
                  <a:pt x="1126" y="1051"/>
                </a:cubicBezTo>
                <a:cubicBezTo>
                  <a:pt x="1129" y="1051"/>
                  <a:pt x="1133" y="1052"/>
                  <a:pt x="1136" y="1053"/>
                </a:cubicBezTo>
                <a:cubicBezTo>
                  <a:pt x="1133" y="1060"/>
                  <a:pt x="1131" y="1068"/>
                  <a:pt x="1128" y="1077"/>
                </a:cubicBezTo>
                <a:cubicBezTo>
                  <a:pt x="1128" y="1077"/>
                  <a:pt x="1128" y="1077"/>
                  <a:pt x="1128" y="1077"/>
                </a:cubicBezTo>
                <a:cubicBezTo>
                  <a:pt x="1126" y="1076"/>
                  <a:pt x="1125" y="1076"/>
                  <a:pt x="1123" y="1076"/>
                </a:cubicBezTo>
                <a:close/>
                <a:moveTo>
                  <a:pt x="1122" y="1049"/>
                </a:moveTo>
                <a:cubicBezTo>
                  <a:pt x="1117" y="1049"/>
                  <a:pt x="1112" y="1048"/>
                  <a:pt x="1108" y="1047"/>
                </a:cubicBezTo>
                <a:cubicBezTo>
                  <a:pt x="1110" y="1039"/>
                  <a:pt x="1112" y="1031"/>
                  <a:pt x="1115" y="1023"/>
                </a:cubicBezTo>
                <a:cubicBezTo>
                  <a:pt x="1120" y="1024"/>
                  <a:pt x="1125" y="1025"/>
                  <a:pt x="1130" y="1026"/>
                </a:cubicBezTo>
                <a:cubicBezTo>
                  <a:pt x="1128" y="1033"/>
                  <a:pt x="1125" y="1040"/>
                  <a:pt x="1123" y="1047"/>
                </a:cubicBezTo>
                <a:lnTo>
                  <a:pt x="1122" y="1049"/>
                </a:lnTo>
                <a:close/>
                <a:moveTo>
                  <a:pt x="1114" y="1023"/>
                </a:moveTo>
                <a:cubicBezTo>
                  <a:pt x="1109" y="1022"/>
                  <a:pt x="1104" y="1021"/>
                  <a:pt x="1098" y="1020"/>
                </a:cubicBezTo>
                <a:cubicBezTo>
                  <a:pt x="1100" y="1012"/>
                  <a:pt x="1103" y="1004"/>
                  <a:pt x="1105" y="997"/>
                </a:cubicBezTo>
                <a:cubicBezTo>
                  <a:pt x="1110" y="998"/>
                  <a:pt x="1116" y="999"/>
                  <a:pt x="1121" y="999"/>
                </a:cubicBezTo>
                <a:cubicBezTo>
                  <a:pt x="1119" y="1007"/>
                  <a:pt x="1117" y="1015"/>
                  <a:pt x="1114" y="1023"/>
                </a:cubicBezTo>
                <a:close/>
                <a:moveTo>
                  <a:pt x="1104" y="996"/>
                </a:moveTo>
                <a:cubicBezTo>
                  <a:pt x="1099" y="995"/>
                  <a:pt x="1093" y="994"/>
                  <a:pt x="1088" y="993"/>
                </a:cubicBezTo>
                <a:cubicBezTo>
                  <a:pt x="1090" y="985"/>
                  <a:pt x="1092" y="977"/>
                  <a:pt x="1093" y="970"/>
                </a:cubicBezTo>
                <a:cubicBezTo>
                  <a:pt x="1093" y="970"/>
                  <a:pt x="1093" y="970"/>
                  <a:pt x="1093" y="970"/>
                </a:cubicBezTo>
                <a:cubicBezTo>
                  <a:pt x="1099" y="971"/>
                  <a:pt x="1105" y="972"/>
                  <a:pt x="1110" y="973"/>
                </a:cubicBezTo>
                <a:cubicBezTo>
                  <a:pt x="1108" y="980"/>
                  <a:pt x="1106" y="988"/>
                  <a:pt x="1104" y="996"/>
                </a:cubicBezTo>
                <a:close/>
                <a:moveTo>
                  <a:pt x="1093" y="969"/>
                </a:moveTo>
                <a:cubicBezTo>
                  <a:pt x="1087" y="968"/>
                  <a:pt x="1081" y="967"/>
                  <a:pt x="1075" y="965"/>
                </a:cubicBezTo>
                <a:cubicBezTo>
                  <a:pt x="1077" y="958"/>
                  <a:pt x="1078" y="950"/>
                  <a:pt x="1080" y="942"/>
                </a:cubicBezTo>
                <a:cubicBezTo>
                  <a:pt x="1086" y="944"/>
                  <a:pt x="1092" y="945"/>
                  <a:pt x="1098" y="946"/>
                </a:cubicBezTo>
                <a:cubicBezTo>
                  <a:pt x="1098" y="946"/>
                  <a:pt x="1098" y="946"/>
                  <a:pt x="1098" y="946"/>
                </a:cubicBezTo>
                <a:cubicBezTo>
                  <a:pt x="1096" y="953"/>
                  <a:pt x="1095" y="961"/>
                  <a:pt x="1093" y="969"/>
                </a:cubicBezTo>
                <a:close/>
                <a:moveTo>
                  <a:pt x="1080" y="942"/>
                </a:moveTo>
                <a:cubicBezTo>
                  <a:pt x="1073" y="940"/>
                  <a:pt x="1067" y="939"/>
                  <a:pt x="1061" y="938"/>
                </a:cubicBezTo>
                <a:cubicBezTo>
                  <a:pt x="1061" y="938"/>
                  <a:pt x="1061" y="938"/>
                  <a:pt x="1061" y="938"/>
                </a:cubicBezTo>
                <a:cubicBezTo>
                  <a:pt x="1062" y="930"/>
                  <a:pt x="1064" y="922"/>
                  <a:pt x="1065" y="914"/>
                </a:cubicBezTo>
                <a:cubicBezTo>
                  <a:pt x="1071" y="916"/>
                  <a:pt x="1077" y="917"/>
                  <a:pt x="1084" y="919"/>
                </a:cubicBezTo>
                <a:cubicBezTo>
                  <a:pt x="1083" y="926"/>
                  <a:pt x="1081" y="934"/>
                  <a:pt x="1080" y="942"/>
                </a:cubicBezTo>
                <a:close/>
                <a:moveTo>
                  <a:pt x="1064" y="914"/>
                </a:moveTo>
                <a:cubicBezTo>
                  <a:pt x="1058" y="912"/>
                  <a:pt x="1051" y="911"/>
                  <a:pt x="1044" y="909"/>
                </a:cubicBezTo>
                <a:cubicBezTo>
                  <a:pt x="1061" y="786"/>
                  <a:pt x="1063" y="696"/>
                  <a:pt x="1049" y="634"/>
                </a:cubicBezTo>
                <a:cubicBezTo>
                  <a:pt x="1055" y="630"/>
                  <a:pt x="1061" y="625"/>
                  <a:pt x="1067" y="621"/>
                </a:cubicBezTo>
                <a:cubicBezTo>
                  <a:pt x="1069" y="619"/>
                  <a:pt x="1071" y="618"/>
                  <a:pt x="1073" y="616"/>
                </a:cubicBezTo>
                <a:cubicBezTo>
                  <a:pt x="1089" y="682"/>
                  <a:pt x="1086" y="780"/>
                  <a:pt x="1064" y="914"/>
                </a:cubicBezTo>
                <a:close/>
                <a:moveTo>
                  <a:pt x="1073" y="615"/>
                </a:moveTo>
                <a:cubicBezTo>
                  <a:pt x="1075" y="613"/>
                  <a:pt x="1078" y="611"/>
                  <a:pt x="1080" y="609"/>
                </a:cubicBezTo>
                <a:cubicBezTo>
                  <a:pt x="1084" y="607"/>
                  <a:pt x="1088" y="605"/>
                  <a:pt x="1092" y="602"/>
                </a:cubicBezTo>
                <a:cubicBezTo>
                  <a:pt x="1086" y="607"/>
                  <a:pt x="1080" y="611"/>
                  <a:pt x="1073" y="616"/>
                </a:cubicBezTo>
                <a:lnTo>
                  <a:pt x="1073" y="615"/>
                </a:lnTo>
                <a:close/>
                <a:moveTo>
                  <a:pt x="1081" y="608"/>
                </a:moveTo>
                <a:cubicBezTo>
                  <a:pt x="1085" y="603"/>
                  <a:pt x="1089" y="599"/>
                  <a:pt x="1093" y="594"/>
                </a:cubicBezTo>
                <a:cubicBezTo>
                  <a:pt x="1094" y="594"/>
                  <a:pt x="1095" y="594"/>
                  <a:pt x="1095" y="593"/>
                </a:cubicBezTo>
                <a:cubicBezTo>
                  <a:pt x="1096" y="595"/>
                  <a:pt x="1096" y="597"/>
                  <a:pt x="1097" y="598"/>
                </a:cubicBezTo>
                <a:cubicBezTo>
                  <a:pt x="1096" y="599"/>
                  <a:pt x="1095" y="600"/>
                  <a:pt x="1094" y="600"/>
                </a:cubicBezTo>
                <a:cubicBezTo>
                  <a:pt x="1090" y="603"/>
                  <a:pt x="1085" y="605"/>
                  <a:pt x="1081" y="608"/>
                </a:cubicBezTo>
                <a:close/>
                <a:moveTo>
                  <a:pt x="1096" y="593"/>
                </a:moveTo>
                <a:cubicBezTo>
                  <a:pt x="1101" y="590"/>
                  <a:pt x="1106" y="588"/>
                  <a:pt x="1111" y="585"/>
                </a:cubicBezTo>
                <a:cubicBezTo>
                  <a:pt x="1107" y="589"/>
                  <a:pt x="1102" y="594"/>
                  <a:pt x="1097" y="598"/>
                </a:cubicBezTo>
                <a:cubicBezTo>
                  <a:pt x="1097" y="596"/>
                  <a:pt x="1096" y="595"/>
                  <a:pt x="1096" y="593"/>
                </a:cubicBezTo>
                <a:close/>
                <a:moveTo>
                  <a:pt x="1096" y="593"/>
                </a:moveTo>
                <a:cubicBezTo>
                  <a:pt x="1096" y="592"/>
                  <a:pt x="1096" y="592"/>
                  <a:pt x="1095" y="591"/>
                </a:cubicBezTo>
                <a:cubicBezTo>
                  <a:pt x="1098" y="588"/>
                  <a:pt x="1101" y="585"/>
                  <a:pt x="1103" y="581"/>
                </a:cubicBezTo>
                <a:cubicBezTo>
                  <a:pt x="1108" y="579"/>
                  <a:pt x="1114" y="576"/>
                  <a:pt x="1119" y="574"/>
                </a:cubicBezTo>
                <a:cubicBezTo>
                  <a:pt x="1119" y="575"/>
                  <a:pt x="1119" y="576"/>
                  <a:pt x="1119" y="577"/>
                </a:cubicBezTo>
                <a:cubicBezTo>
                  <a:pt x="1117" y="579"/>
                  <a:pt x="1115" y="582"/>
                  <a:pt x="1112" y="584"/>
                </a:cubicBezTo>
                <a:cubicBezTo>
                  <a:pt x="1107" y="587"/>
                  <a:pt x="1102" y="590"/>
                  <a:pt x="1096" y="593"/>
                </a:cubicBezTo>
                <a:close/>
                <a:moveTo>
                  <a:pt x="1103" y="580"/>
                </a:moveTo>
                <a:cubicBezTo>
                  <a:pt x="1106" y="576"/>
                  <a:pt x="1108" y="572"/>
                  <a:pt x="1110" y="568"/>
                </a:cubicBezTo>
                <a:cubicBezTo>
                  <a:pt x="1112" y="567"/>
                  <a:pt x="1114" y="566"/>
                  <a:pt x="1116" y="565"/>
                </a:cubicBezTo>
                <a:cubicBezTo>
                  <a:pt x="1117" y="568"/>
                  <a:pt x="1117" y="571"/>
                  <a:pt x="1118" y="574"/>
                </a:cubicBezTo>
                <a:cubicBezTo>
                  <a:pt x="1114" y="576"/>
                  <a:pt x="1108" y="578"/>
                  <a:pt x="1103" y="580"/>
                </a:cubicBezTo>
                <a:close/>
                <a:moveTo>
                  <a:pt x="1114" y="560"/>
                </a:moveTo>
                <a:cubicBezTo>
                  <a:pt x="1114" y="558"/>
                  <a:pt x="1115" y="556"/>
                  <a:pt x="1116" y="554"/>
                </a:cubicBezTo>
                <a:cubicBezTo>
                  <a:pt x="1124" y="551"/>
                  <a:pt x="1131" y="549"/>
                  <a:pt x="1138" y="546"/>
                </a:cubicBezTo>
                <a:cubicBezTo>
                  <a:pt x="1138" y="546"/>
                  <a:pt x="1138" y="547"/>
                  <a:pt x="1139" y="547"/>
                </a:cubicBezTo>
                <a:cubicBezTo>
                  <a:pt x="1137" y="551"/>
                  <a:pt x="1135" y="554"/>
                  <a:pt x="1133" y="557"/>
                </a:cubicBezTo>
                <a:cubicBezTo>
                  <a:pt x="1128" y="560"/>
                  <a:pt x="1122" y="562"/>
                  <a:pt x="1116" y="565"/>
                </a:cubicBezTo>
                <a:cubicBezTo>
                  <a:pt x="1115" y="563"/>
                  <a:pt x="1114" y="561"/>
                  <a:pt x="1114" y="560"/>
                </a:cubicBezTo>
                <a:close/>
                <a:moveTo>
                  <a:pt x="1116" y="554"/>
                </a:moveTo>
                <a:cubicBezTo>
                  <a:pt x="1117" y="550"/>
                  <a:pt x="1118" y="545"/>
                  <a:pt x="1119" y="541"/>
                </a:cubicBezTo>
                <a:cubicBezTo>
                  <a:pt x="1124" y="539"/>
                  <a:pt x="1128" y="538"/>
                  <a:pt x="1133" y="536"/>
                </a:cubicBezTo>
                <a:cubicBezTo>
                  <a:pt x="1135" y="539"/>
                  <a:pt x="1136" y="542"/>
                  <a:pt x="1138" y="545"/>
                </a:cubicBezTo>
                <a:cubicBezTo>
                  <a:pt x="1131" y="548"/>
                  <a:pt x="1124" y="551"/>
                  <a:pt x="1116" y="554"/>
                </a:cubicBezTo>
                <a:close/>
                <a:moveTo>
                  <a:pt x="1127" y="525"/>
                </a:moveTo>
                <a:cubicBezTo>
                  <a:pt x="1135" y="522"/>
                  <a:pt x="1141" y="520"/>
                  <a:pt x="1147" y="518"/>
                </a:cubicBezTo>
                <a:cubicBezTo>
                  <a:pt x="1147" y="523"/>
                  <a:pt x="1146" y="527"/>
                  <a:pt x="1145" y="531"/>
                </a:cubicBezTo>
                <a:cubicBezTo>
                  <a:pt x="1141" y="533"/>
                  <a:pt x="1137" y="534"/>
                  <a:pt x="1133" y="535"/>
                </a:cubicBezTo>
                <a:cubicBezTo>
                  <a:pt x="1132" y="532"/>
                  <a:pt x="1130" y="528"/>
                  <a:pt x="1127" y="525"/>
                </a:cubicBezTo>
                <a:close/>
                <a:moveTo>
                  <a:pt x="1127" y="525"/>
                </a:moveTo>
                <a:cubicBezTo>
                  <a:pt x="1125" y="521"/>
                  <a:pt x="1123" y="518"/>
                  <a:pt x="1121" y="515"/>
                </a:cubicBezTo>
                <a:cubicBezTo>
                  <a:pt x="1121" y="515"/>
                  <a:pt x="1121" y="515"/>
                  <a:pt x="1121" y="514"/>
                </a:cubicBezTo>
                <a:cubicBezTo>
                  <a:pt x="1125" y="513"/>
                  <a:pt x="1129" y="512"/>
                  <a:pt x="1133" y="510"/>
                </a:cubicBezTo>
                <a:cubicBezTo>
                  <a:pt x="1138" y="508"/>
                  <a:pt x="1143" y="507"/>
                  <a:pt x="1148" y="505"/>
                </a:cubicBezTo>
                <a:cubicBezTo>
                  <a:pt x="1148" y="509"/>
                  <a:pt x="1148" y="514"/>
                  <a:pt x="1147" y="518"/>
                </a:cubicBezTo>
                <a:cubicBezTo>
                  <a:pt x="1141" y="520"/>
                  <a:pt x="1135" y="522"/>
                  <a:pt x="1127" y="525"/>
                </a:cubicBezTo>
                <a:close/>
                <a:moveTo>
                  <a:pt x="1149" y="505"/>
                </a:moveTo>
                <a:cubicBezTo>
                  <a:pt x="1149" y="505"/>
                  <a:pt x="1149" y="505"/>
                  <a:pt x="1149" y="505"/>
                </a:cubicBezTo>
                <a:cubicBezTo>
                  <a:pt x="1151" y="508"/>
                  <a:pt x="1153" y="511"/>
                  <a:pt x="1155" y="515"/>
                </a:cubicBezTo>
                <a:cubicBezTo>
                  <a:pt x="1153" y="516"/>
                  <a:pt x="1150" y="517"/>
                  <a:pt x="1148" y="517"/>
                </a:cubicBezTo>
                <a:cubicBezTo>
                  <a:pt x="1148" y="513"/>
                  <a:pt x="1149" y="509"/>
                  <a:pt x="1149" y="505"/>
                </a:cubicBezTo>
                <a:close/>
                <a:moveTo>
                  <a:pt x="1119" y="500"/>
                </a:moveTo>
                <a:cubicBezTo>
                  <a:pt x="1118" y="498"/>
                  <a:pt x="1118" y="495"/>
                  <a:pt x="1117" y="493"/>
                </a:cubicBezTo>
                <a:cubicBezTo>
                  <a:pt x="1117" y="493"/>
                  <a:pt x="1117" y="493"/>
                  <a:pt x="1117" y="493"/>
                </a:cubicBezTo>
                <a:cubicBezTo>
                  <a:pt x="1116" y="491"/>
                  <a:pt x="1115" y="489"/>
                  <a:pt x="1114" y="488"/>
                </a:cubicBezTo>
                <a:cubicBezTo>
                  <a:pt x="1119" y="486"/>
                  <a:pt x="1124" y="485"/>
                  <a:pt x="1129" y="483"/>
                </a:cubicBezTo>
                <a:cubicBezTo>
                  <a:pt x="1132" y="486"/>
                  <a:pt x="1136" y="490"/>
                  <a:pt x="1139" y="493"/>
                </a:cubicBezTo>
                <a:cubicBezTo>
                  <a:pt x="1133" y="495"/>
                  <a:pt x="1126" y="498"/>
                  <a:pt x="1119" y="500"/>
                </a:cubicBezTo>
                <a:close/>
                <a:moveTo>
                  <a:pt x="1114" y="487"/>
                </a:moveTo>
                <a:cubicBezTo>
                  <a:pt x="1112" y="485"/>
                  <a:pt x="1111" y="483"/>
                  <a:pt x="1109" y="481"/>
                </a:cubicBezTo>
                <a:cubicBezTo>
                  <a:pt x="1113" y="479"/>
                  <a:pt x="1117" y="478"/>
                  <a:pt x="1120" y="477"/>
                </a:cubicBezTo>
                <a:cubicBezTo>
                  <a:pt x="1123" y="479"/>
                  <a:pt x="1126" y="481"/>
                  <a:pt x="1128" y="483"/>
                </a:cubicBezTo>
                <a:cubicBezTo>
                  <a:pt x="1123" y="484"/>
                  <a:pt x="1118" y="486"/>
                  <a:pt x="1114" y="487"/>
                </a:cubicBezTo>
                <a:close/>
                <a:moveTo>
                  <a:pt x="1113" y="488"/>
                </a:moveTo>
                <a:cubicBezTo>
                  <a:pt x="1108" y="489"/>
                  <a:pt x="1103" y="491"/>
                  <a:pt x="1098" y="493"/>
                </a:cubicBezTo>
                <a:cubicBezTo>
                  <a:pt x="1095" y="491"/>
                  <a:pt x="1092" y="489"/>
                  <a:pt x="1090" y="487"/>
                </a:cubicBezTo>
                <a:cubicBezTo>
                  <a:pt x="1096" y="485"/>
                  <a:pt x="1102" y="483"/>
                  <a:pt x="1109" y="481"/>
                </a:cubicBezTo>
                <a:cubicBezTo>
                  <a:pt x="1110" y="483"/>
                  <a:pt x="1112" y="485"/>
                  <a:pt x="1113" y="488"/>
                </a:cubicBezTo>
                <a:close/>
                <a:moveTo>
                  <a:pt x="1089" y="487"/>
                </a:moveTo>
                <a:cubicBezTo>
                  <a:pt x="1083" y="484"/>
                  <a:pt x="1077" y="481"/>
                  <a:pt x="1071" y="478"/>
                </a:cubicBezTo>
                <a:cubicBezTo>
                  <a:pt x="1080" y="475"/>
                  <a:pt x="1090" y="471"/>
                  <a:pt x="1100" y="467"/>
                </a:cubicBezTo>
                <a:cubicBezTo>
                  <a:pt x="1103" y="472"/>
                  <a:pt x="1106" y="476"/>
                  <a:pt x="1109" y="480"/>
                </a:cubicBezTo>
                <a:cubicBezTo>
                  <a:pt x="1102" y="483"/>
                  <a:pt x="1095" y="485"/>
                  <a:pt x="1089" y="487"/>
                </a:cubicBezTo>
                <a:close/>
                <a:moveTo>
                  <a:pt x="1088" y="487"/>
                </a:moveTo>
                <a:cubicBezTo>
                  <a:pt x="1084" y="489"/>
                  <a:pt x="1080" y="490"/>
                  <a:pt x="1076" y="492"/>
                </a:cubicBezTo>
                <a:cubicBezTo>
                  <a:pt x="1073" y="488"/>
                  <a:pt x="1071" y="483"/>
                  <a:pt x="1068" y="479"/>
                </a:cubicBezTo>
                <a:cubicBezTo>
                  <a:pt x="1070" y="478"/>
                  <a:pt x="1070" y="478"/>
                  <a:pt x="1070" y="478"/>
                </a:cubicBezTo>
                <a:cubicBezTo>
                  <a:pt x="1077" y="481"/>
                  <a:pt x="1083" y="484"/>
                  <a:pt x="1088" y="487"/>
                </a:cubicBezTo>
                <a:close/>
                <a:moveTo>
                  <a:pt x="1068" y="479"/>
                </a:moveTo>
                <a:cubicBezTo>
                  <a:pt x="1068" y="478"/>
                  <a:pt x="1068" y="478"/>
                  <a:pt x="1067" y="477"/>
                </a:cubicBezTo>
                <a:cubicBezTo>
                  <a:pt x="1068" y="478"/>
                  <a:pt x="1069" y="478"/>
                  <a:pt x="1069" y="478"/>
                </a:cubicBezTo>
                <a:lnTo>
                  <a:pt x="1068" y="479"/>
                </a:lnTo>
                <a:close/>
                <a:moveTo>
                  <a:pt x="1030" y="479"/>
                </a:moveTo>
                <a:cubicBezTo>
                  <a:pt x="1028" y="476"/>
                  <a:pt x="1027" y="473"/>
                  <a:pt x="1025" y="469"/>
                </a:cubicBezTo>
                <a:cubicBezTo>
                  <a:pt x="1033" y="470"/>
                  <a:pt x="1040" y="471"/>
                  <a:pt x="1047" y="472"/>
                </a:cubicBezTo>
                <a:cubicBezTo>
                  <a:pt x="1041" y="474"/>
                  <a:pt x="1035" y="477"/>
                  <a:pt x="1030" y="479"/>
                </a:cubicBezTo>
                <a:close/>
                <a:moveTo>
                  <a:pt x="1030" y="480"/>
                </a:moveTo>
                <a:cubicBezTo>
                  <a:pt x="1027" y="481"/>
                  <a:pt x="1023" y="483"/>
                  <a:pt x="1021" y="484"/>
                </a:cubicBezTo>
                <a:cubicBezTo>
                  <a:pt x="1014" y="483"/>
                  <a:pt x="1007" y="482"/>
                  <a:pt x="1000" y="482"/>
                </a:cubicBezTo>
                <a:cubicBezTo>
                  <a:pt x="1007" y="478"/>
                  <a:pt x="1015" y="474"/>
                  <a:pt x="1023" y="469"/>
                </a:cubicBezTo>
                <a:cubicBezTo>
                  <a:pt x="1023" y="469"/>
                  <a:pt x="1024" y="469"/>
                  <a:pt x="1025" y="469"/>
                </a:cubicBezTo>
                <a:cubicBezTo>
                  <a:pt x="1026" y="473"/>
                  <a:pt x="1028" y="476"/>
                  <a:pt x="1030" y="480"/>
                </a:cubicBezTo>
                <a:close/>
                <a:moveTo>
                  <a:pt x="1020" y="484"/>
                </a:moveTo>
                <a:cubicBezTo>
                  <a:pt x="1013" y="488"/>
                  <a:pt x="1006" y="491"/>
                  <a:pt x="1000" y="494"/>
                </a:cubicBezTo>
                <a:cubicBezTo>
                  <a:pt x="999" y="491"/>
                  <a:pt x="997" y="488"/>
                  <a:pt x="996" y="485"/>
                </a:cubicBezTo>
                <a:cubicBezTo>
                  <a:pt x="997" y="484"/>
                  <a:pt x="998" y="483"/>
                  <a:pt x="999" y="482"/>
                </a:cubicBezTo>
                <a:cubicBezTo>
                  <a:pt x="1006" y="483"/>
                  <a:pt x="1013" y="483"/>
                  <a:pt x="1020" y="484"/>
                </a:cubicBezTo>
                <a:close/>
                <a:moveTo>
                  <a:pt x="996" y="484"/>
                </a:moveTo>
                <a:cubicBezTo>
                  <a:pt x="995" y="484"/>
                  <a:pt x="995" y="483"/>
                  <a:pt x="995" y="482"/>
                </a:cubicBezTo>
                <a:cubicBezTo>
                  <a:pt x="996" y="482"/>
                  <a:pt x="997" y="482"/>
                  <a:pt x="998" y="482"/>
                </a:cubicBezTo>
                <a:cubicBezTo>
                  <a:pt x="997" y="483"/>
                  <a:pt x="997" y="484"/>
                  <a:pt x="996" y="484"/>
                </a:cubicBezTo>
                <a:close/>
                <a:moveTo>
                  <a:pt x="972" y="495"/>
                </a:moveTo>
                <a:cubicBezTo>
                  <a:pt x="974" y="495"/>
                  <a:pt x="976" y="495"/>
                  <a:pt x="979" y="495"/>
                </a:cubicBezTo>
                <a:cubicBezTo>
                  <a:pt x="975" y="498"/>
                  <a:pt x="971" y="500"/>
                  <a:pt x="968" y="503"/>
                </a:cubicBezTo>
                <a:cubicBezTo>
                  <a:pt x="967" y="501"/>
                  <a:pt x="966" y="499"/>
                  <a:pt x="965" y="497"/>
                </a:cubicBezTo>
                <a:cubicBezTo>
                  <a:pt x="966" y="496"/>
                  <a:pt x="967" y="496"/>
                  <a:pt x="968" y="495"/>
                </a:cubicBezTo>
                <a:cubicBezTo>
                  <a:pt x="969" y="495"/>
                  <a:pt x="970" y="495"/>
                  <a:pt x="972" y="495"/>
                </a:cubicBezTo>
                <a:close/>
                <a:moveTo>
                  <a:pt x="965" y="497"/>
                </a:moveTo>
                <a:cubicBezTo>
                  <a:pt x="965" y="496"/>
                  <a:pt x="965" y="496"/>
                  <a:pt x="965" y="495"/>
                </a:cubicBezTo>
                <a:cubicBezTo>
                  <a:pt x="965" y="495"/>
                  <a:pt x="966" y="495"/>
                  <a:pt x="967" y="495"/>
                </a:cubicBezTo>
                <a:cubicBezTo>
                  <a:pt x="966" y="496"/>
                  <a:pt x="966" y="496"/>
                  <a:pt x="965" y="497"/>
                </a:cubicBezTo>
                <a:close/>
                <a:moveTo>
                  <a:pt x="967" y="503"/>
                </a:moveTo>
                <a:cubicBezTo>
                  <a:pt x="965" y="505"/>
                  <a:pt x="964" y="506"/>
                  <a:pt x="962" y="508"/>
                </a:cubicBezTo>
                <a:cubicBezTo>
                  <a:pt x="959" y="508"/>
                  <a:pt x="957" y="508"/>
                  <a:pt x="955" y="508"/>
                </a:cubicBezTo>
                <a:cubicBezTo>
                  <a:pt x="958" y="504"/>
                  <a:pt x="961" y="501"/>
                  <a:pt x="965" y="497"/>
                </a:cubicBezTo>
                <a:cubicBezTo>
                  <a:pt x="966" y="499"/>
                  <a:pt x="967" y="501"/>
                  <a:pt x="967" y="503"/>
                </a:cubicBezTo>
                <a:close/>
                <a:moveTo>
                  <a:pt x="961" y="508"/>
                </a:moveTo>
                <a:cubicBezTo>
                  <a:pt x="956" y="513"/>
                  <a:pt x="951" y="517"/>
                  <a:pt x="946" y="521"/>
                </a:cubicBezTo>
                <a:cubicBezTo>
                  <a:pt x="945" y="521"/>
                  <a:pt x="944" y="521"/>
                  <a:pt x="943" y="521"/>
                </a:cubicBezTo>
                <a:cubicBezTo>
                  <a:pt x="946" y="517"/>
                  <a:pt x="950" y="512"/>
                  <a:pt x="954" y="508"/>
                </a:cubicBezTo>
                <a:cubicBezTo>
                  <a:pt x="956" y="508"/>
                  <a:pt x="959" y="508"/>
                  <a:pt x="961" y="508"/>
                </a:cubicBezTo>
                <a:close/>
                <a:moveTo>
                  <a:pt x="947" y="522"/>
                </a:moveTo>
                <a:cubicBezTo>
                  <a:pt x="949" y="522"/>
                  <a:pt x="952" y="523"/>
                  <a:pt x="955" y="523"/>
                </a:cubicBezTo>
                <a:cubicBezTo>
                  <a:pt x="951" y="526"/>
                  <a:pt x="947" y="529"/>
                  <a:pt x="944" y="532"/>
                </a:cubicBezTo>
                <a:cubicBezTo>
                  <a:pt x="943" y="530"/>
                  <a:pt x="943" y="528"/>
                  <a:pt x="942" y="527"/>
                </a:cubicBezTo>
                <a:cubicBezTo>
                  <a:pt x="943" y="525"/>
                  <a:pt x="945" y="523"/>
                  <a:pt x="947" y="522"/>
                </a:cubicBezTo>
                <a:close/>
                <a:moveTo>
                  <a:pt x="944" y="532"/>
                </a:moveTo>
                <a:cubicBezTo>
                  <a:pt x="942" y="533"/>
                  <a:pt x="940" y="535"/>
                  <a:pt x="939" y="536"/>
                </a:cubicBezTo>
                <a:cubicBezTo>
                  <a:pt x="937" y="536"/>
                  <a:pt x="936" y="535"/>
                  <a:pt x="934" y="535"/>
                </a:cubicBezTo>
                <a:cubicBezTo>
                  <a:pt x="937" y="532"/>
                  <a:pt x="939" y="530"/>
                  <a:pt x="941" y="527"/>
                </a:cubicBezTo>
                <a:cubicBezTo>
                  <a:pt x="942" y="529"/>
                  <a:pt x="943" y="530"/>
                  <a:pt x="944" y="532"/>
                </a:cubicBezTo>
                <a:close/>
                <a:moveTo>
                  <a:pt x="939" y="536"/>
                </a:moveTo>
                <a:cubicBezTo>
                  <a:pt x="933" y="541"/>
                  <a:pt x="928" y="546"/>
                  <a:pt x="923" y="551"/>
                </a:cubicBezTo>
                <a:cubicBezTo>
                  <a:pt x="923" y="551"/>
                  <a:pt x="922" y="551"/>
                  <a:pt x="922" y="551"/>
                </a:cubicBezTo>
                <a:cubicBezTo>
                  <a:pt x="923" y="549"/>
                  <a:pt x="925" y="546"/>
                  <a:pt x="926" y="544"/>
                </a:cubicBezTo>
                <a:cubicBezTo>
                  <a:pt x="929" y="541"/>
                  <a:pt x="931" y="538"/>
                  <a:pt x="934" y="535"/>
                </a:cubicBezTo>
                <a:cubicBezTo>
                  <a:pt x="935" y="536"/>
                  <a:pt x="937" y="536"/>
                  <a:pt x="939" y="536"/>
                </a:cubicBezTo>
                <a:close/>
                <a:moveTo>
                  <a:pt x="924" y="552"/>
                </a:moveTo>
                <a:cubicBezTo>
                  <a:pt x="925" y="552"/>
                  <a:pt x="927" y="553"/>
                  <a:pt x="929" y="554"/>
                </a:cubicBezTo>
                <a:cubicBezTo>
                  <a:pt x="926" y="556"/>
                  <a:pt x="923" y="559"/>
                  <a:pt x="920" y="561"/>
                </a:cubicBezTo>
                <a:cubicBezTo>
                  <a:pt x="920" y="560"/>
                  <a:pt x="919" y="559"/>
                  <a:pt x="919" y="557"/>
                </a:cubicBezTo>
                <a:cubicBezTo>
                  <a:pt x="920" y="555"/>
                  <a:pt x="922" y="553"/>
                  <a:pt x="924" y="552"/>
                </a:cubicBezTo>
                <a:close/>
                <a:moveTo>
                  <a:pt x="923" y="568"/>
                </a:moveTo>
                <a:cubicBezTo>
                  <a:pt x="921" y="570"/>
                  <a:pt x="919" y="571"/>
                  <a:pt x="918" y="573"/>
                </a:cubicBezTo>
                <a:cubicBezTo>
                  <a:pt x="918" y="573"/>
                  <a:pt x="918" y="573"/>
                  <a:pt x="918" y="573"/>
                </a:cubicBezTo>
                <a:cubicBezTo>
                  <a:pt x="916" y="572"/>
                  <a:pt x="914" y="571"/>
                  <a:pt x="912" y="570"/>
                </a:cubicBezTo>
                <a:cubicBezTo>
                  <a:pt x="915" y="567"/>
                  <a:pt x="918" y="565"/>
                  <a:pt x="920" y="562"/>
                </a:cubicBezTo>
                <a:cubicBezTo>
                  <a:pt x="921" y="564"/>
                  <a:pt x="922" y="566"/>
                  <a:pt x="923" y="568"/>
                </a:cubicBezTo>
                <a:close/>
                <a:moveTo>
                  <a:pt x="917" y="573"/>
                </a:moveTo>
                <a:cubicBezTo>
                  <a:pt x="914" y="575"/>
                  <a:pt x="912" y="578"/>
                  <a:pt x="909" y="580"/>
                </a:cubicBezTo>
                <a:cubicBezTo>
                  <a:pt x="907" y="582"/>
                  <a:pt x="904" y="584"/>
                  <a:pt x="902" y="585"/>
                </a:cubicBezTo>
                <a:cubicBezTo>
                  <a:pt x="903" y="582"/>
                  <a:pt x="905" y="579"/>
                  <a:pt x="907" y="576"/>
                </a:cubicBezTo>
                <a:cubicBezTo>
                  <a:pt x="908" y="574"/>
                  <a:pt x="910" y="572"/>
                  <a:pt x="912" y="570"/>
                </a:cubicBezTo>
                <a:cubicBezTo>
                  <a:pt x="914" y="571"/>
                  <a:pt x="916" y="572"/>
                  <a:pt x="917" y="573"/>
                </a:cubicBezTo>
                <a:close/>
                <a:moveTo>
                  <a:pt x="901" y="586"/>
                </a:moveTo>
                <a:cubicBezTo>
                  <a:pt x="900" y="587"/>
                  <a:pt x="900" y="587"/>
                  <a:pt x="899" y="587"/>
                </a:cubicBezTo>
                <a:cubicBezTo>
                  <a:pt x="901" y="585"/>
                  <a:pt x="902" y="582"/>
                  <a:pt x="904" y="579"/>
                </a:cubicBezTo>
                <a:cubicBezTo>
                  <a:pt x="904" y="579"/>
                  <a:pt x="905" y="578"/>
                  <a:pt x="905" y="578"/>
                </a:cubicBezTo>
                <a:cubicBezTo>
                  <a:pt x="904" y="580"/>
                  <a:pt x="902" y="583"/>
                  <a:pt x="901" y="586"/>
                </a:cubicBezTo>
                <a:close/>
                <a:moveTo>
                  <a:pt x="901" y="587"/>
                </a:moveTo>
                <a:cubicBezTo>
                  <a:pt x="900" y="588"/>
                  <a:pt x="900" y="588"/>
                  <a:pt x="900" y="589"/>
                </a:cubicBezTo>
                <a:cubicBezTo>
                  <a:pt x="899" y="589"/>
                  <a:pt x="899" y="589"/>
                  <a:pt x="899" y="589"/>
                </a:cubicBezTo>
                <a:cubicBezTo>
                  <a:pt x="899" y="589"/>
                  <a:pt x="899" y="589"/>
                  <a:pt x="899" y="589"/>
                </a:cubicBezTo>
                <a:cubicBezTo>
                  <a:pt x="899" y="588"/>
                  <a:pt x="899" y="588"/>
                  <a:pt x="899" y="588"/>
                </a:cubicBezTo>
                <a:cubicBezTo>
                  <a:pt x="899" y="588"/>
                  <a:pt x="900" y="588"/>
                  <a:pt x="901" y="587"/>
                </a:cubicBezTo>
                <a:close/>
                <a:moveTo>
                  <a:pt x="899" y="590"/>
                </a:moveTo>
                <a:cubicBezTo>
                  <a:pt x="898" y="590"/>
                  <a:pt x="898" y="591"/>
                  <a:pt x="897" y="591"/>
                </a:cubicBezTo>
                <a:cubicBezTo>
                  <a:pt x="898" y="591"/>
                  <a:pt x="898" y="590"/>
                  <a:pt x="898" y="589"/>
                </a:cubicBezTo>
                <a:cubicBezTo>
                  <a:pt x="899" y="590"/>
                  <a:pt x="899" y="590"/>
                  <a:pt x="899" y="590"/>
                </a:cubicBezTo>
                <a:close/>
                <a:moveTo>
                  <a:pt x="899" y="590"/>
                </a:moveTo>
                <a:cubicBezTo>
                  <a:pt x="899" y="591"/>
                  <a:pt x="898" y="592"/>
                  <a:pt x="898" y="593"/>
                </a:cubicBezTo>
                <a:cubicBezTo>
                  <a:pt x="898" y="593"/>
                  <a:pt x="898" y="592"/>
                  <a:pt x="897" y="592"/>
                </a:cubicBezTo>
                <a:cubicBezTo>
                  <a:pt x="898" y="591"/>
                  <a:pt x="898" y="591"/>
                  <a:pt x="899" y="590"/>
                </a:cubicBezTo>
                <a:close/>
                <a:moveTo>
                  <a:pt x="898" y="593"/>
                </a:moveTo>
                <a:cubicBezTo>
                  <a:pt x="897" y="595"/>
                  <a:pt x="896" y="597"/>
                  <a:pt x="895" y="599"/>
                </a:cubicBezTo>
                <a:cubicBezTo>
                  <a:pt x="894" y="599"/>
                  <a:pt x="894" y="600"/>
                  <a:pt x="893" y="601"/>
                </a:cubicBezTo>
                <a:cubicBezTo>
                  <a:pt x="894" y="598"/>
                  <a:pt x="895" y="595"/>
                  <a:pt x="897" y="593"/>
                </a:cubicBezTo>
                <a:cubicBezTo>
                  <a:pt x="897" y="592"/>
                  <a:pt x="897" y="592"/>
                  <a:pt x="897" y="592"/>
                </a:cubicBezTo>
                <a:cubicBezTo>
                  <a:pt x="897" y="593"/>
                  <a:pt x="897" y="593"/>
                  <a:pt x="898" y="593"/>
                </a:cubicBezTo>
                <a:close/>
                <a:moveTo>
                  <a:pt x="892" y="601"/>
                </a:moveTo>
                <a:cubicBezTo>
                  <a:pt x="891" y="602"/>
                  <a:pt x="890" y="603"/>
                  <a:pt x="889" y="603"/>
                </a:cubicBezTo>
                <a:cubicBezTo>
                  <a:pt x="890" y="602"/>
                  <a:pt x="891" y="600"/>
                  <a:pt x="892" y="598"/>
                </a:cubicBezTo>
                <a:cubicBezTo>
                  <a:pt x="893" y="596"/>
                  <a:pt x="894" y="595"/>
                  <a:pt x="895" y="594"/>
                </a:cubicBezTo>
                <a:cubicBezTo>
                  <a:pt x="894" y="596"/>
                  <a:pt x="893" y="599"/>
                  <a:pt x="892" y="601"/>
                </a:cubicBezTo>
                <a:close/>
                <a:moveTo>
                  <a:pt x="888" y="604"/>
                </a:moveTo>
                <a:cubicBezTo>
                  <a:pt x="887" y="605"/>
                  <a:pt x="887" y="605"/>
                  <a:pt x="886" y="606"/>
                </a:cubicBezTo>
                <a:cubicBezTo>
                  <a:pt x="887" y="605"/>
                  <a:pt x="887" y="604"/>
                  <a:pt x="888" y="603"/>
                </a:cubicBezTo>
                <a:cubicBezTo>
                  <a:pt x="889" y="602"/>
                  <a:pt x="890" y="601"/>
                  <a:pt x="891" y="599"/>
                </a:cubicBezTo>
                <a:cubicBezTo>
                  <a:pt x="890" y="601"/>
                  <a:pt x="889" y="603"/>
                  <a:pt x="888" y="604"/>
                </a:cubicBezTo>
                <a:close/>
                <a:moveTo>
                  <a:pt x="888" y="605"/>
                </a:moveTo>
                <a:cubicBezTo>
                  <a:pt x="886" y="607"/>
                  <a:pt x="885" y="609"/>
                  <a:pt x="884" y="611"/>
                </a:cubicBezTo>
                <a:cubicBezTo>
                  <a:pt x="884" y="611"/>
                  <a:pt x="884" y="611"/>
                  <a:pt x="884" y="610"/>
                </a:cubicBezTo>
                <a:cubicBezTo>
                  <a:pt x="884" y="609"/>
                  <a:pt x="885" y="608"/>
                  <a:pt x="885" y="607"/>
                </a:cubicBezTo>
                <a:cubicBezTo>
                  <a:pt x="886" y="606"/>
                  <a:pt x="887" y="606"/>
                  <a:pt x="888" y="605"/>
                </a:cubicBezTo>
                <a:close/>
                <a:moveTo>
                  <a:pt x="885" y="606"/>
                </a:moveTo>
                <a:cubicBezTo>
                  <a:pt x="885" y="607"/>
                  <a:pt x="885" y="607"/>
                  <a:pt x="884" y="607"/>
                </a:cubicBezTo>
                <a:cubicBezTo>
                  <a:pt x="885" y="606"/>
                  <a:pt x="885" y="606"/>
                  <a:pt x="886" y="605"/>
                </a:cubicBezTo>
                <a:cubicBezTo>
                  <a:pt x="886" y="606"/>
                  <a:pt x="885" y="606"/>
                  <a:pt x="885" y="606"/>
                </a:cubicBezTo>
                <a:close/>
                <a:moveTo>
                  <a:pt x="884" y="608"/>
                </a:moveTo>
                <a:cubicBezTo>
                  <a:pt x="884" y="608"/>
                  <a:pt x="884" y="609"/>
                  <a:pt x="883" y="610"/>
                </a:cubicBezTo>
                <a:cubicBezTo>
                  <a:pt x="883" y="610"/>
                  <a:pt x="883" y="610"/>
                  <a:pt x="883" y="609"/>
                </a:cubicBezTo>
                <a:cubicBezTo>
                  <a:pt x="883" y="609"/>
                  <a:pt x="883" y="609"/>
                  <a:pt x="883" y="609"/>
                </a:cubicBezTo>
                <a:cubicBezTo>
                  <a:pt x="884" y="608"/>
                  <a:pt x="884" y="608"/>
                  <a:pt x="884" y="608"/>
                </a:cubicBezTo>
                <a:close/>
                <a:moveTo>
                  <a:pt x="883" y="610"/>
                </a:moveTo>
                <a:cubicBezTo>
                  <a:pt x="881" y="614"/>
                  <a:pt x="879" y="618"/>
                  <a:pt x="877" y="621"/>
                </a:cubicBezTo>
                <a:cubicBezTo>
                  <a:pt x="876" y="622"/>
                  <a:pt x="876" y="623"/>
                  <a:pt x="875" y="623"/>
                </a:cubicBezTo>
                <a:cubicBezTo>
                  <a:pt x="875" y="623"/>
                  <a:pt x="875" y="623"/>
                  <a:pt x="875" y="623"/>
                </a:cubicBezTo>
                <a:cubicBezTo>
                  <a:pt x="877" y="619"/>
                  <a:pt x="880" y="614"/>
                  <a:pt x="882" y="610"/>
                </a:cubicBezTo>
                <a:cubicBezTo>
                  <a:pt x="882" y="610"/>
                  <a:pt x="882" y="610"/>
                  <a:pt x="882" y="610"/>
                </a:cubicBezTo>
                <a:cubicBezTo>
                  <a:pt x="883" y="610"/>
                  <a:pt x="883" y="610"/>
                  <a:pt x="883" y="610"/>
                </a:cubicBezTo>
                <a:close/>
                <a:moveTo>
                  <a:pt x="878" y="616"/>
                </a:moveTo>
                <a:cubicBezTo>
                  <a:pt x="876" y="617"/>
                  <a:pt x="875" y="619"/>
                  <a:pt x="874" y="621"/>
                </a:cubicBezTo>
                <a:cubicBezTo>
                  <a:pt x="873" y="620"/>
                  <a:pt x="873" y="619"/>
                  <a:pt x="872" y="618"/>
                </a:cubicBezTo>
                <a:cubicBezTo>
                  <a:pt x="875" y="616"/>
                  <a:pt x="878" y="613"/>
                  <a:pt x="881" y="611"/>
                </a:cubicBezTo>
                <a:cubicBezTo>
                  <a:pt x="880" y="612"/>
                  <a:pt x="879" y="614"/>
                  <a:pt x="878" y="616"/>
                </a:cubicBezTo>
                <a:close/>
                <a:moveTo>
                  <a:pt x="874" y="622"/>
                </a:moveTo>
                <a:cubicBezTo>
                  <a:pt x="872" y="623"/>
                  <a:pt x="871" y="625"/>
                  <a:pt x="870" y="627"/>
                </a:cubicBezTo>
                <a:cubicBezTo>
                  <a:pt x="869" y="628"/>
                  <a:pt x="867" y="629"/>
                  <a:pt x="865" y="631"/>
                </a:cubicBezTo>
                <a:cubicBezTo>
                  <a:pt x="864" y="630"/>
                  <a:pt x="864" y="628"/>
                  <a:pt x="863" y="627"/>
                </a:cubicBezTo>
                <a:cubicBezTo>
                  <a:pt x="866" y="624"/>
                  <a:pt x="869" y="621"/>
                  <a:pt x="872" y="618"/>
                </a:cubicBezTo>
                <a:cubicBezTo>
                  <a:pt x="872" y="619"/>
                  <a:pt x="873" y="621"/>
                  <a:pt x="874" y="622"/>
                </a:cubicBezTo>
                <a:close/>
                <a:moveTo>
                  <a:pt x="866" y="633"/>
                </a:moveTo>
                <a:cubicBezTo>
                  <a:pt x="865" y="636"/>
                  <a:pt x="863" y="638"/>
                  <a:pt x="862" y="641"/>
                </a:cubicBezTo>
                <a:cubicBezTo>
                  <a:pt x="858" y="644"/>
                  <a:pt x="854" y="647"/>
                  <a:pt x="850" y="650"/>
                </a:cubicBezTo>
                <a:cubicBezTo>
                  <a:pt x="850" y="649"/>
                  <a:pt x="849" y="648"/>
                  <a:pt x="849" y="647"/>
                </a:cubicBezTo>
                <a:cubicBezTo>
                  <a:pt x="849" y="646"/>
                  <a:pt x="849" y="646"/>
                  <a:pt x="849" y="646"/>
                </a:cubicBezTo>
                <a:cubicBezTo>
                  <a:pt x="854" y="641"/>
                  <a:pt x="860" y="636"/>
                  <a:pt x="865" y="631"/>
                </a:cubicBezTo>
                <a:cubicBezTo>
                  <a:pt x="866" y="632"/>
                  <a:pt x="866" y="632"/>
                  <a:pt x="866" y="633"/>
                </a:cubicBezTo>
                <a:close/>
                <a:moveTo>
                  <a:pt x="861" y="642"/>
                </a:moveTo>
                <a:cubicBezTo>
                  <a:pt x="858" y="647"/>
                  <a:pt x="855" y="651"/>
                  <a:pt x="853" y="656"/>
                </a:cubicBezTo>
                <a:cubicBezTo>
                  <a:pt x="852" y="656"/>
                  <a:pt x="852" y="657"/>
                  <a:pt x="852" y="657"/>
                </a:cubicBezTo>
                <a:cubicBezTo>
                  <a:pt x="852" y="656"/>
                  <a:pt x="852" y="655"/>
                  <a:pt x="852" y="654"/>
                </a:cubicBezTo>
                <a:cubicBezTo>
                  <a:pt x="852" y="654"/>
                  <a:pt x="852" y="654"/>
                  <a:pt x="852" y="654"/>
                </a:cubicBezTo>
                <a:cubicBezTo>
                  <a:pt x="852" y="653"/>
                  <a:pt x="852" y="653"/>
                  <a:pt x="852" y="653"/>
                </a:cubicBezTo>
                <a:cubicBezTo>
                  <a:pt x="851" y="652"/>
                  <a:pt x="851" y="651"/>
                  <a:pt x="850" y="650"/>
                </a:cubicBezTo>
                <a:cubicBezTo>
                  <a:pt x="854" y="647"/>
                  <a:pt x="857" y="645"/>
                  <a:pt x="861" y="642"/>
                </a:cubicBezTo>
                <a:close/>
                <a:moveTo>
                  <a:pt x="852" y="657"/>
                </a:moveTo>
                <a:cubicBezTo>
                  <a:pt x="852" y="658"/>
                  <a:pt x="852" y="658"/>
                  <a:pt x="851" y="659"/>
                </a:cubicBezTo>
                <a:cubicBezTo>
                  <a:pt x="851" y="658"/>
                  <a:pt x="851" y="658"/>
                  <a:pt x="852" y="658"/>
                </a:cubicBezTo>
                <a:cubicBezTo>
                  <a:pt x="852" y="657"/>
                  <a:pt x="852" y="657"/>
                  <a:pt x="852" y="657"/>
                </a:cubicBezTo>
                <a:close/>
                <a:moveTo>
                  <a:pt x="853" y="656"/>
                </a:moveTo>
                <a:cubicBezTo>
                  <a:pt x="854" y="656"/>
                  <a:pt x="855" y="655"/>
                  <a:pt x="856" y="655"/>
                </a:cubicBezTo>
                <a:cubicBezTo>
                  <a:pt x="854" y="658"/>
                  <a:pt x="853" y="660"/>
                  <a:pt x="852" y="663"/>
                </a:cubicBezTo>
                <a:cubicBezTo>
                  <a:pt x="851" y="663"/>
                  <a:pt x="851" y="662"/>
                  <a:pt x="851" y="662"/>
                </a:cubicBezTo>
                <a:cubicBezTo>
                  <a:pt x="851" y="661"/>
                  <a:pt x="851" y="661"/>
                  <a:pt x="851" y="660"/>
                </a:cubicBezTo>
                <a:cubicBezTo>
                  <a:pt x="852" y="659"/>
                  <a:pt x="853" y="658"/>
                  <a:pt x="853" y="656"/>
                </a:cubicBezTo>
                <a:close/>
                <a:moveTo>
                  <a:pt x="851" y="664"/>
                </a:moveTo>
                <a:cubicBezTo>
                  <a:pt x="851" y="664"/>
                  <a:pt x="851" y="665"/>
                  <a:pt x="851" y="665"/>
                </a:cubicBezTo>
                <a:cubicBezTo>
                  <a:pt x="851" y="665"/>
                  <a:pt x="851" y="664"/>
                  <a:pt x="851" y="663"/>
                </a:cubicBezTo>
                <a:cubicBezTo>
                  <a:pt x="851" y="663"/>
                  <a:pt x="851" y="663"/>
                  <a:pt x="851" y="664"/>
                </a:cubicBezTo>
                <a:close/>
                <a:moveTo>
                  <a:pt x="851" y="660"/>
                </a:moveTo>
                <a:cubicBezTo>
                  <a:pt x="850" y="661"/>
                  <a:pt x="850" y="661"/>
                  <a:pt x="850" y="661"/>
                </a:cubicBezTo>
                <a:cubicBezTo>
                  <a:pt x="850" y="660"/>
                  <a:pt x="850" y="660"/>
                  <a:pt x="850" y="659"/>
                </a:cubicBezTo>
                <a:cubicBezTo>
                  <a:pt x="850" y="659"/>
                  <a:pt x="850" y="658"/>
                  <a:pt x="851" y="658"/>
                </a:cubicBezTo>
                <a:cubicBezTo>
                  <a:pt x="851" y="659"/>
                  <a:pt x="851" y="659"/>
                  <a:pt x="851" y="660"/>
                </a:cubicBezTo>
                <a:close/>
                <a:moveTo>
                  <a:pt x="850" y="662"/>
                </a:moveTo>
                <a:cubicBezTo>
                  <a:pt x="850" y="664"/>
                  <a:pt x="850" y="665"/>
                  <a:pt x="850" y="667"/>
                </a:cubicBezTo>
                <a:cubicBezTo>
                  <a:pt x="849" y="668"/>
                  <a:pt x="848" y="668"/>
                  <a:pt x="847" y="669"/>
                </a:cubicBezTo>
                <a:cubicBezTo>
                  <a:pt x="848" y="667"/>
                  <a:pt x="849" y="664"/>
                  <a:pt x="850" y="662"/>
                </a:cubicBezTo>
                <a:close/>
                <a:moveTo>
                  <a:pt x="849" y="668"/>
                </a:moveTo>
                <a:cubicBezTo>
                  <a:pt x="847" y="672"/>
                  <a:pt x="846" y="676"/>
                  <a:pt x="844" y="680"/>
                </a:cubicBezTo>
                <a:cubicBezTo>
                  <a:pt x="843" y="681"/>
                  <a:pt x="841" y="682"/>
                  <a:pt x="840" y="683"/>
                </a:cubicBezTo>
                <a:cubicBezTo>
                  <a:pt x="842" y="678"/>
                  <a:pt x="844" y="674"/>
                  <a:pt x="846" y="670"/>
                </a:cubicBezTo>
                <a:cubicBezTo>
                  <a:pt x="847" y="669"/>
                  <a:pt x="848" y="668"/>
                  <a:pt x="849" y="668"/>
                </a:cubicBezTo>
                <a:close/>
                <a:moveTo>
                  <a:pt x="844" y="681"/>
                </a:moveTo>
                <a:cubicBezTo>
                  <a:pt x="842" y="686"/>
                  <a:pt x="840" y="690"/>
                  <a:pt x="839" y="694"/>
                </a:cubicBezTo>
                <a:cubicBezTo>
                  <a:pt x="837" y="695"/>
                  <a:pt x="836" y="696"/>
                  <a:pt x="835" y="696"/>
                </a:cubicBezTo>
                <a:cubicBezTo>
                  <a:pt x="835" y="696"/>
                  <a:pt x="835" y="696"/>
                  <a:pt x="835" y="696"/>
                </a:cubicBezTo>
                <a:cubicBezTo>
                  <a:pt x="836" y="692"/>
                  <a:pt x="838" y="688"/>
                  <a:pt x="840" y="684"/>
                </a:cubicBezTo>
                <a:cubicBezTo>
                  <a:pt x="840" y="684"/>
                  <a:pt x="840" y="684"/>
                  <a:pt x="840" y="684"/>
                </a:cubicBezTo>
                <a:cubicBezTo>
                  <a:pt x="841" y="683"/>
                  <a:pt x="842" y="682"/>
                  <a:pt x="844" y="681"/>
                </a:cubicBezTo>
                <a:close/>
                <a:moveTo>
                  <a:pt x="834" y="695"/>
                </a:moveTo>
                <a:cubicBezTo>
                  <a:pt x="834" y="693"/>
                  <a:pt x="833" y="691"/>
                  <a:pt x="832" y="689"/>
                </a:cubicBezTo>
                <a:cubicBezTo>
                  <a:pt x="834" y="687"/>
                  <a:pt x="837" y="686"/>
                  <a:pt x="839" y="684"/>
                </a:cubicBezTo>
                <a:cubicBezTo>
                  <a:pt x="837" y="688"/>
                  <a:pt x="836" y="691"/>
                  <a:pt x="834" y="695"/>
                </a:cubicBezTo>
                <a:close/>
                <a:moveTo>
                  <a:pt x="835" y="697"/>
                </a:moveTo>
                <a:cubicBezTo>
                  <a:pt x="835" y="698"/>
                  <a:pt x="836" y="700"/>
                  <a:pt x="836" y="701"/>
                </a:cubicBezTo>
                <a:cubicBezTo>
                  <a:pt x="835" y="703"/>
                  <a:pt x="835" y="705"/>
                  <a:pt x="834" y="707"/>
                </a:cubicBezTo>
                <a:cubicBezTo>
                  <a:pt x="832" y="708"/>
                  <a:pt x="831" y="709"/>
                  <a:pt x="829" y="710"/>
                </a:cubicBezTo>
                <a:cubicBezTo>
                  <a:pt x="831" y="706"/>
                  <a:pt x="832" y="702"/>
                  <a:pt x="834" y="698"/>
                </a:cubicBezTo>
                <a:lnTo>
                  <a:pt x="835" y="697"/>
                </a:lnTo>
                <a:close/>
                <a:moveTo>
                  <a:pt x="834" y="707"/>
                </a:moveTo>
                <a:cubicBezTo>
                  <a:pt x="833" y="711"/>
                  <a:pt x="831" y="716"/>
                  <a:pt x="830" y="720"/>
                </a:cubicBezTo>
                <a:cubicBezTo>
                  <a:pt x="828" y="721"/>
                  <a:pt x="827" y="722"/>
                  <a:pt x="825" y="723"/>
                </a:cubicBezTo>
                <a:cubicBezTo>
                  <a:pt x="826" y="718"/>
                  <a:pt x="827" y="714"/>
                  <a:pt x="829" y="710"/>
                </a:cubicBezTo>
                <a:cubicBezTo>
                  <a:pt x="831" y="709"/>
                  <a:pt x="832" y="708"/>
                  <a:pt x="834" y="707"/>
                </a:cubicBezTo>
                <a:close/>
                <a:moveTo>
                  <a:pt x="824" y="723"/>
                </a:moveTo>
                <a:cubicBezTo>
                  <a:pt x="821" y="724"/>
                  <a:pt x="818" y="726"/>
                  <a:pt x="816" y="727"/>
                </a:cubicBezTo>
                <a:cubicBezTo>
                  <a:pt x="815" y="725"/>
                  <a:pt x="814" y="722"/>
                  <a:pt x="814" y="720"/>
                </a:cubicBezTo>
                <a:cubicBezTo>
                  <a:pt x="814" y="719"/>
                  <a:pt x="814" y="719"/>
                  <a:pt x="814" y="719"/>
                </a:cubicBezTo>
                <a:cubicBezTo>
                  <a:pt x="818" y="716"/>
                  <a:pt x="823" y="713"/>
                  <a:pt x="828" y="711"/>
                </a:cubicBezTo>
                <a:cubicBezTo>
                  <a:pt x="827" y="715"/>
                  <a:pt x="825" y="719"/>
                  <a:pt x="824" y="723"/>
                </a:cubicBezTo>
                <a:close/>
                <a:moveTo>
                  <a:pt x="815" y="728"/>
                </a:moveTo>
                <a:cubicBezTo>
                  <a:pt x="813" y="729"/>
                  <a:pt x="812" y="730"/>
                  <a:pt x="810" y="731"/>
                </a:cubicBezTo>
                <a:cubicBezTo>
                  <a:pt x="811" y="727"/>
                  <a:pt x="812" y="724"/>
                  <a:pt x="813" y="721"/>
                </a:cubicBezTo>
                <a:cubicBezTo>
                  <a:pt x="814" y="723"/>
                  <a:pt x="815" y="725"/>
                  <a:pt x="815" y="728"/>
                </a:cubicBezTo>
                <a:close/>
                <a:moveTo>
                  <a:pt x="796" y="751"/>
                </a:moveTo>
                <a:cubicBezTo>
                  <a:pt x="795" y="751"/>
                  <a:pt x="794" y="752"/>
                  <a:pt x="794" y="752"/>
                </a:cubicBezTo>
                <a:cubicBezTo>
                  <a:pt x="794" y="751"/>
                  <a:pt x="794" y="751"/>
                  <a:pt x="794" y="751"/>
                </a:cubicBezTo>
                <a:cubicBezTo>
                  <a:pt x="795" y="749"/>
                  <a:pt x="797" y="746"/>
                  <a:pt x="798" y="744"/>
                </a:cubicBezTo>
                <a:cubicBezTo>
                  <a:pt x="797" y="746"/>
                  <a:pt x="796" y="748"/>
                  <a:pt x="796" y="751"/>
                </a:cubicBezTo>
                <a:close/>
                <a:moveTo>
                  <a:pt x="794" y="756"/>
                </a:moveTo>
                <a:cubicBezTo>
                  <a:pt x="794" y="758"/>
                  <a:pt x="793" y="761"/>
                  <a:pt x="792" y="763"/>
                </a:cubicBezTo>
                <a:cubicBezTo>
                  <a:pt x="790" y="764"/>
                  <a:pt x="787" y="766"/>
                  <a:pt x="784" y="767"/>
                </a:cubicBezTo>
                <a:cubicBezTo>
                  <a:pt x="784" y="766"/>
                  <a:pt x="785" y="765"/>
                  <a:pt x="785" y="764"/>
                </a:cubicBezTo>
                <a:cubicBezTo>
                  <a:pt x="787" y="761"/>
                  <a:pt x="790" y="757"/>
                  <a:pt x="792" y="754"/>
                </a:cubicBezTo>
                <a:cubicBezTo>
                  <a:pt x="793" y="753"/>
                  <a:pt x="793" y="753"/>
                  <a:pt x="793" y="753"/>
                </a:cubicBezTo>
                <a:cubicBezTo>
                  <a:pt x="794" y="754"/>
                  <a:pt x="794" y="755"/>
                  <a:pt x="794" y="756"/>
                </a:cubicBezTo>
                <a:close/>
                <a:moveTo>
                  <a:pt x="783" y="768"/>
                </a:moveTo>
                <a:cubicBezTo>
                  <a:pt x="783" y="768"/>
                  <a:pt x="782" y="768"/>
                  <a:pt x="782" y="769"/>
                </a:cubicBezTo>
                <a:cubicBezTo>
                  <a:pt x="783" y="768"/>
                  <a:pt x="783" y="767"/>
                  <a:pt x="784" y="765"/>
                </a:cubicBezTo>
                <a:cubicBezTo>
                  <a:pt x="784" y="766"/>
                  <a:pt x="784" y="767"/>
                  <a:pt x="783" y="768"/>
                </a:cubicBezTo>
                <a:close/>
                <a:moveTo>
                  <a:pt x="783" y="768"/>
                </a:moveTo>
                <a:cubicBezTo>
                  <a:pt x="782" y="772"/>
                  <a:pt x="781" y="776"/>
                  <a:pt x="780" y="779"/>
                </a:cubicBezTo>
                <a:cubicBezTo>
                  <a:pt x="778" y="780"/>
                  <a:pt x="776" y="782"/>
                  <a:pt x="774" y="783"/>
                </a:cubicBezTo>
                <a:cubicBezTo>
                  <a:pt x="773" y="782"/>
                  <a:pt x="773" y="781"/>
                  <a:pt x="773" y="780"/>
                </a:cubicBezTo>
                <a:cubicBezTo>
                  <a:pt x="776" y="777"/>
                  <a:pt x="778" y="773"/>
                  <a:pt x="781" y="770"/>
                </a:cubicBezTo>
                <a:cubicBezTo>
                  <a:pt x="782" y="769"/>
                  <a:pt x="783" y="769"/>
                  <a:pt x="783" y="768"/>
                </a:cubicBezTo>
                <a:close/>
                <a:moveTo>
                  <a:pt x="773" y="779"/>
                </a:moveTo>
                <a:cubicBezTo>
                  <a:pt x="773" y="779"/>
                  <a:pt x="773" y="779"/>
                  <a:pt x="773" y="779"/>
                </a:cubicBezTo>
                <a:cubicBezTo>
                  <a:pt x="773" y="777"/>
                  <a:pt x="774" y="775"/>
                  <a:pt x="774" y="774"/>
                </a:cubicBezTo>
                <a:cubicBezTo>
                  <a:pt x="776" y="773"/>
                  <a:pt x="778" y="771"/>
                  <a:pt x="780" y="770"/>
                </a:cubicBezTo>
                <a:cubicBezTo>
                  <a:pt x="778" y="773"/>
                  <a:pt x="775" y="776"/>
                  <a:pt x="773" y="779"/>
                </a:cubicBezTo>
                <a:close/>
                <a:moveTo>
                  <a:pt x="772" y="778"/>
                </a:moveTo>
                <a:cubicBezTo>
                  <a:pt x="772" y="778"/>
                  <a:pt x="772" y="778"/>
                  <a:pt x="772" y="778"/>
                </a:cubicBezTo>
                <a:cubicBezTo>
                  <a:pt x="772" y="778"/>
                  <a:pt x="772" y="778"/>
                  <a:pt x="772" y="778"/>
                </a:cubicBezTo>
                <a:cubicBezTo>
                  <a:pt x="772" y="777"/>
                  <a:pt x="772" y="776"/>
                  <a:pt x="772" y="775"/>
                </a:cubicBezTo>
                <a:cubicBezTo>
                  <a:pt x="772" y="775"/>
                  <a:pt x="773" y="774"/>
                  <a:pt x="774" y="774"/>
                </a:cubicBezTo>
                <a:cubicBezTo>
                  <a:pt x="773" y="775"/>
                  <a:pt x="773" y="776"/>
                  <a:pt x="772" y="778"/>
                </a:cubicBezTo>
                <a:close/>
                <a:moveTo>
                  <a:pt x="773" y="781"/>
                </a:moveTo>
                <a:cubicBezTo>
                  <a:pt x="773" y="781"/>
                  <a:pt x="773" y="782"/>
                  <a:pt x="773" y="783"/>
                </a:cubicBezTo>
                <a:cubicBezTo>
                  <a:pt x="772" y="784"/>
                  <a:pt x="772" y="784"/>
                  <a:pt x="771" y="784"/>
                </a:cubicBezTo>
                <a:cubicBezTo>
                  <a:pt x="771" y="783"/>
                  <a:pt x="772" y="782"/>
                  <a:pt x="772" y="781"/>
                </a:cubicBezTo>
                <a:cubicBezTo>
                  <a:pt x="772" y="781"/>
                  <a:pt x="772" y="781"/>
                  <a:pt x="773" y="781"/>
                </a:cubicBezTo>
                <a:close/>
                <a:moveTo>
                  <a:pt x="770" y="785"/>
                </a:moveTo>
                <a:cubicBezTo>
                  <a:pt x="769" y="788"/>
                  <a:pt x="769" y="792"/>
                  <a:pt x="768" y="795"/>
                </a:cubicBezTo>
                <a:cubicBezTo>
                  <a:pt x="765" y="797"/>
                  <a:pt x="761" y="798"/>
                  <a:pt x="758" y="800"/>
                </a:cubicBezTo>
                <a:cubicBezTo>
                  <a:pt x="759" y="799"/>
                  <a:pt x="759" y="797"/>
                  <a:pt x="760" y="795"/>
                </a:cubicBezTo>
                <a:cubicBezTo>
                  <a:pt x="762" y="793"/>
                  <a:pt x="764" y="790"/>
                  <a:pt x="767" y="787"/>
                </a:cubicBezTo>
                <a:cubicBezTo>
                  <a:pt x="768" y="787"/>
                  <a:pt x="769" y="786"/>
                  <a:pt x="770" y="785"/>
                </a:cubicBezTo>
                <a:close/>
                <a:moveTo>
                  <a:pt x="757" y="801"/>
                </a:moveTo>
                <a:cubicBezTo>
                  <a:pt x="757" y="803"/>
                  <a:pt x="757" y="804"/>
                  <a:pt x="756" y="805"/>
                </a:cubicBezTo>
                <a:cubicBezTo>
                  <a:pt x="755" y="806"/>
                  <a:pt x="753" y="807"/>
                  <a:pt x="751" y="808"/>
                </a:cubicBezTo>
                <a:cubicBezTo>
                  <a:pt x="751" y="807"/>
                  <a:pt x="751" y="806"/>
                  <a:pt x="751" y="805"/>
                </a:cubicBezTo>
                <a:cubicBezTo>
                  <a:pt x="753" y="804"/>
                  <a:pt x="755" y="802"/>
                  <a:pt x="757" y="801"/>
                </a:cubicBezTo>
                <a:close/>
                <a:moveTo>
                  <a:pt x="752" y="813"/>
                </a:moveTo>
                <a:cubicBezTo>
                  <a:pt x="749" y="814"/>
                  <a:pt x="747" y="815"/>
                  <a:pt x="745" y="816"/>
                </a:cubicBezTo>
                <a:cubicBezTo>
                  <a:pt x="745" y="815"/>
                  <a:pt x="746" y="813"/>
                  <a:pt x="746" y="812"/>
                </a:cubicBezTo>
                <a:cubicBezTo>
                  <a:pt x="748" y="811"/>
                  <a:pt x="749" y="810"/>
                  <a:pt x="751" y="809"/>
                </a:cubicBezTo>
                <a:cubicBezTo>
                  <a:pt x="751" y="810"/>
                  <a:pt x="751" y="811"/>
                  <a:pt x="752" y="813"/>
                </a:cubicBezTo>
                <a:close/>
                <a:moveTo>
                  <a:pt x="752" y="813"/>
                </a:moveTo>
                <a:cubicBezTo>
                  <a:pt x="752" y="813"/>
                  <a:pt x="752" y="813"/>
                  <a:pt x="752" y="813"/>
                </a:cubicBezTo>
                <a:cubicBezTo>
                  <a:pt x="749" y="815"/>
                  <a:pt x="747" y="817"/>
                  <a:pt x="744" y="819"/>
                </a:cubicBezTo>
                <a:cubicBezTo>
                  <a:pt x="744" y="819"/>
                  <a:pt x="745" y="818"/>
                  <a:pt x="745" y="817"/>
                </a:cubicBezTo>
                <a:cubicBezTo>
                  <a:pt x="747" y="816"/>
                  <a:pt x="749" y="814"/>
                  <a:pt x="752" y="813"/>
                </a:cubicBezTo>
                <a:close/>
                <a:moveTo>
                  <a:pt x="736" y="826"/>
                </a:moveTo>
                <a:cubicBezTo>
                  <a:pt x="735" y="826"/>
                  <a:pt x="734" y="827"/>
                  <a:pt x="733" y="828"/>
                </a:cubicBezTo>
                <a:cubicBezTo>
                  <a:pt x="733" y="827"/>
                  <a:pt x="733" y="827"/>
                  <a:pt x="733" y="827"/>
                </a:cubicBezTo>
                <a:cubicBezTo>
                  <a:pt x="734" y="827"/>
                  <a:pt x="735" y="826"/>
                  <a:pt x="736" y="826"/>
                </a:cubicBezTo>
                <a:close/>
                <a:moveTo>
                  <a:pt x="739" y="824"/>
                </a:moveTo>
                <a:cubicBezTo>
                  <a:pt x="740" y="823"/>
                  <a:pt x="742" y="822"/>
                  <a:pt x="743" y="822"/>
                </a:cubicBezTo>
                <a:cubicBezTo>
                  <a:pt x="743" y="823"/>
                  <a:pt x="743" y="823"/>
                  <a:pt x="743" y="824"/>
                </a:cubicBezTo>
                <a:cubicBezTo>
                  <a:pt x="741" y="825"/>
                  <a:pt x="741" y="825"/>
                  <a:pt x="741" y="825"/>
                </a:cubicBezTo>
                <a:cubicBezTo>
                  <a:pt x="738" y="827"/>
                  <a:pt x="735" y="828"/>
                  <a:pt x="733" y="830"/>
                </a:cubicBezTo>
                <a:cubicBezTo>
                  <a:pt x="733" y="829"/>
                  <a:pt x="733" y="829"/>
                  <a:pt x="733" y="828"/>
                </a:cubicBezTo>
                <a:cubicBezTo>
                  <a:pt x="735" y="827"/>
                  <a:pt x="737" y="825"/>
                  <a:pt x="739" y="824"/>
                </a:cubicBezTo>
                <a:close/>
                <a:moveTo>
                  <a:pt x="741" y="826"/>
                </a:moveTo>
                <a:cubicBezTo>
                  <a:pt x="742" y="825"/>
                  <a:pt x="742" y="825"/>
                  <a:pt x="742" y="825"/>
                </a:cubicBezTo>
                <a:cubicBezTo>
                  <a:pt x="742" y="825"/>
                  <a:pt x="742" y="825"/>
                  <a:pt x="742" y="825"/>
                </a:cubicBezTo>
                <a:cubicBezTo>
                  <a:pt x="739" y="827"/>
                  <a:pt x="736" y="829"/>
                  <a:pt x="732" y="832"/>
                </a:cubicBezTo>
                <a:cubicBezTo>
                  <a:pt x="732" y="832"/>
                  <a:pt x="732" y="832"/>
                  <a:pt x="732" y="832"/>
                </a:cubicBezTo>
                <a:cubicBezTo>
                  <a:pt x="732" y="831"/>
                  <a:pt x="732" y="831"/>
                  <a:pt x="733" y="831"/>
                </a:cubicBezTo>
                <a:cubicBezTo>
                  <a:pt x="735" y="829"/>
                  <a:pt x="738" y="827"/>
                  <a:pt x="741" y="826"/>
                </a:cubicBezTo>
                <a:close/>
                <a:moveTo>
                  <a:pt x="732" y="830"/>
                </a:moveTo>
                <a:cubicBezTo>
                  <a:pt x="730" y="832"/>
                  <a:pt x="728" y="833"/>
                  <a:pt x="725" y="834"/>
                </a:cubicBezTo>
                <a:cubicBezTo>
                  <a:pt x="728" y="832"/>
                  <a:pt x="730" y="831"/>
                  <a:pt x="732" y="829"/>
                </a:cubicBezTo>
                <a:cubicBezTo>
                  <a:pt x="732" y="829"/>
                  <a:pt x="732" y="830"/>
                  <a:pt x="732" y="830"/>
                </a:cubicBezTo>
                <a:close/>
                <a:moveTo>
                  <a:pt x="733" y="832"/>
                </a:moveTo>
                <a:cubicBezTo>
                  <a:pt x="736" y="830"/>
                  <a:pt x="739" y="828"/>
                  <a:pt x="742" y="826"/>
                </a:cubicBezTo>
                <a:cubicBezTo>
                  <a:pt x="742" y="826"/>
                  <a:pt x="742" y="826"/>
                  <a:pt x="742" y="826"/>
                </a:cubicBezTo>
                <a:cubicBezTo>
                  <a:pt x="735" y="858"/>
                  <a:pt x="734" y="889"/>
                  <a:pt x="738" y="919"/>
                </a:cubicBezTo>
                <a:cubicBezTo>
                  <a:pt x="742" y="950"/>
                  <a:pt x="752" y="980"/>
                  <a:pt x="769" y="1008"/>
                </a:cubicBezTo>
                <a:cubicBezTo>
                  <a:pt x="769" y="1019"/>
                  <a:pt x="769" y="1031"/>
                  <a:pt x="770" y="1043"/>
                </a:cubicBezTo>
                <a:cubicBezTo>
                  <a:pt x="726" y="980"/>
                  <a:pt x="713" y="907"/>
                  <a:pt x="732" y="833"/>
                </a:cubicBezTo>
                <a:lnTo>
                  <a:pt x="733" y="832"/>
                </a:lnTo>
                <a:close/>
                <a:moveTo>
                  <a:pt x="769" y="1009"/>
                </a:moveTo>
                <a:cubicBezTo>
                  <a:pt x="776" y="1021"/>
                  <a:pt x="783" y="1032"/>
                  <a:pt x="792" y="1043"/>
                </a:cubicBezTo>
                <a:cubicBezTo>
                  <a:pt x="792" y="1052"/>
                  <a:pt x="792" y="1062"/>
                  <a:pt x="792" y="1072"/>
                </a:cubicBezTo>
                <a:cubicBezTo>
                  <a:pt x="784" y="1063"/>
                  <a:pt x="777" y="1054"/>
                  <a:pt x="770" y="1044"/>
                </a:cubicBezTo>
                <a:cubicBezTo>
                  <a:pt x="770" y="1032"/>
                  <a:pt x="770" y="1020"/>
                  <a:pt x="769" y="1009"/>
                </a:cubicBezTo>
                <a:close/>
                <a:moveTo>
                  <a:pt x="792" y="1073"/>
                </a:moveTo>
                <a:cubicBezTo>
                  <a:pt x="792" y="1082"/>
                  <a:pt x="793" y="1092"/>
                  <a:pt x="793" y="1102"/>
                </a:cubicBezTo>
                <a:cubicBezTo>
                  <a:pt x="785" y="1094"/>
                  <a:pt x="778" y="1086"/>
                  <a:pt x="771" y="1078"/>
                </a:cubicBezTo>
                <a:cubicBezTo>
                  <a:pt x="771" y="1066"/>
                  <a:pt x="771" y="1055"/>
                  <a:pt x="770" y="1045"/>
                </a:cubicBezTo>
                <a:cubicBezTo>
                  <a:pt x="777" y="1054"/>
                  <a:pt x="784" y="1064"/>
                  <a:pt x="792" y="1073"/>
                </a:cubicBezTo>
                <a:close/>
                <a:moveTo>
                  <a:pt x="792" y="1043"/>
                </a:moveTo>
                <a:cubicBezTo>
                  <a:pt x="799" y="1052"/>
                  <a:pt x="806" y="1060"/>
                  <a:pt x="814" y="1068"/>
                </a:cubicBezTo>
                <a:cubicBezTo>
                  <a:pt x="814" y="1076"/>
                  <a:pt x="814" y="1085"/>
                  <a:pt x="814" y="1095"/>
                </a:cubicBezTo>
                <a:cubicBezTo>
                  <a:pt x="806" y="1088"/>
                  <a:pt x="799" y="1080"/>
                  <a:pt x="793" y="1073"/>
                </a:cubicBezTo>
                <a:cubicBezTo>
                  <a:pt x="793" y="1063"/>
                  <a:pt x="793" y="1053"/>
                  <a:pt x="792" y="1043"/>
                </a:cubicBezTo>
                <a:close/>
                <a:moveTo>
                  <a:pt x="814" y="1150"/>
                </a:moveTo>
                <a:cubicBezTo>
                  <a:pt x="820" y="1155"/>
                  <a:pt x="826" y="1160"/>
                  <a:pt x="833" y="1166"/>
                </a:cubicBezTo>
                <a:cubicBezTo>
                  <a:pt x="833" y="1173"/>
                  <a:pt x="833" y="1182"/>
                  <a:pt x="832" y="1190"/>
                </a:cubicBezTo>
                <a:cubicBezTo>
                  <a:pt x="826" y="1185"/>
                  <a:pt x="820" y="1180"/>
                  <a:pt x="814" y="1175"/>
                </a:cubicBezTo>
                <a:cubicBezTo>
                  <a:pt x="814" y="1167"/>
                  <a:pt x="814" y="1158"/>
                  <a:pt x="814" y="1150"/>
                </a:cubicBezTo>
                <a:close/>
                <a:moveTo>
                  <a:pt x="833" y="1191"/>
                </a:moveTo>
                <a:cubicBezTo>
                  <a:pt x="839" y="1195"/>
                  <a:pt x="845" y="1199"/>
                  <a:pt x="851" y="1203"/>
                </a:cubicBezTo>
                <a:cubicBezTo>
                  <a:pt x="850" y="1228"/>
                  <a:pt x="850" y="1228"/>
                  <a:pt x="850" y="1228"/>
                </a:cubicBezTo>
                <a:cubicBezTo>
                  <a:pt x="844" y="1224"/>
                  <a:pt x="838" y="1220"/>
                  <a:pt x="832" y="1216"/>
                </a:cubicBezTo>
                <a:lnTo>
                  <a:pt x="833" y="1191"/>
                </a:lnTo>
                <a:close/>
                <a:moveTo>
                  <a:pt x="850" y="1238"/>
                </a:moveTo>
                <a:cubicBezTo>
                  <a:pt x="850" y="1229"/>
                  <a:pt x="850" y="1229"/>
                  <a:pt x="850" y="1229"/>
                </a:cubicBezTo>
                <a:cubicBezTo>
                  <a:pt x="856" y="1233"/>
                  <a:pt x="861" y="1237"/>
                  <a:pt x="867" y="1240"/>
                </a:cubicBezTo>
                <a:cubicBezTo>
                  <a:pt x="867" y="1248"/>
                  <a:pt x="866" y="1256"/>
                  <a:pt x="866" y="1264"/>
                </a:cubicBezTo>
                <a:cubicBezTo>
                  <a:pt x="860" y="1260"/>
                  <a:pt x="854" y="1256"/>
                  <a:pt x="849" y="1253"/>
                </a:cubicBezTo>
                <a:cubicBezTo>
                  <a:pt x="849" y="1248"/>
                  <a:pt x="849" y="1243"/>
                  <a:pt x="850" y="1238"/>
                </a:cubicBezTo>
                <a:close/>
                <a:moveTo>
                  <a:pt x="868" y="1241"/>
                </a:moveTo>
                <a:cubicBezTo>
                  <a:pt x="874" y="1244"/>
                  <a:pt x="880" y="1248"/>
                  <a:pt x="887" y="1252"/>
                </a:cubicBezTo>
                <a:cubicBezTo>
                  <a:pt x="886" y="1259"/>
                  <a:pt x="886" y="1267"/>
                  <a:pt x="885" y="1275"/>
                </a:cubicBezTo>
                <a:cubicBezTo>
                  <a:pt x="879" y="1271"/>
                  <a:pt x="872" y="1268"/>
                  <a:pt x="866" y="1264"/>
                </a:cubicBezTo>
                <a:cubicBezTo>
                  <a:pt x="867" y="1256"/>
                  <a:pt x="867" y="1248"/>
                  <a:pt x="868" y="1241"/>
                </a:cubicBezTo>
                <a:close/>
                <a:moveTo>
                  <a:pt x="887" y="1252"/>
                </a:moveTo>
                <a:cubicBezTo>
                  <a:pt x="892" y="1255"/>
                  <a:pt x="898" y="1258"/>
                  <a:pt x="903" y="1261"/>
                </a:cubicBezTo>
                <a:cubicBezTo>
                  <a:pt x="903" y="1269"/>
                  <a:pt x="902" y="1277"/>
                  <a:pt x="901" y="1284"/>
                </a:cubicBezTo>
                <a:cubicBezTo>
                  <a:pt x="896" y="1281"/>
                  <a:pt x="891" y="1278"/>
                  <a:pt x="886" y="1275"/>
                </a:cubicBezTo>
                <a:cubicBezTo>
                  <a:pt x="886" y="1267"/>
                  <a:pt x="887" y="1260"/>
                  <a:pt x="887" y="1252"/>
                </a:cubicBezTo>
                <a:close/>
                <a:moveTo>
                  <a:pt x="904" y="1262"/>
                </a:moveTo>
                <a:cubicBezTo>
                  <a:pt x="909" y="1264"/>
                  <a:pt x="914" y="1267"/>
                  <a:pt x="919" y="1270"/>
                </a:cubicBezTo>
                <a:cubicBezTo>
                  <a:pt x="918" y="1277"/>
                  <a:pt x="917" y="1285"/>
                  <a:pt x="917" y="1293"/>
                </a:cubicBezTo>
                <a:cubicBezTo>
                  <a:pt x="912" y="1290"/>
                  <a:pt x="907" y="1287"/>
                  <a:pt x="902" y="1285"/>
                </a:cubicBezTo>
                <a:cubicBezTo>
                  <a:pt x="902" y="1277"/>
                  <a:pt x="903" y="1269"/>
                  <a:pt x="904" y="1262"/>
                </a:cubicBezTo>
                <a:close/>
                <a:moveTo>
                  <a:pt x="919" y="1270"/>
                </a:moveTo>
                <a:cubicBezTo>
                  <a:pt x="924" y="1273"/>
                  <a:pt x="929" y="1275"/>
                  <a:pt x="934" y="1278"/>
                </a:cubicBezTo>
                <a:cubicBezTo>
                  <a:pt x="932" y="1300"/>
                  <a:pt x="932" y="1300"/>
                  <a:pt x="932" y="1300"/>
                </a:cubicBezTo>
                <a:cubicBezTo>
                  <a:pt x="927" y="1298"/>
                  <a:pt x="922" y="1295"/>
                  <a:pt x="917" y="1293"/>
                </a:cubicBezTo>
                <a:cubicBezTo>
                  <a:pt x="918" y="1285"/>
                  <a:pt x="919" y="1278"/>
                  <a:pt x="919" y="1270"/>
                </a:cubicBezTo>
                <a:close/>
                <a:moveTo>
                  <a:pt x="920" y="1270"/>
                </a:moveTo>
                <a:cubicBezTo>
                  <a:pt x="920" y="1261"/>
                  <a:pt x="921" y="1253"/>
                  <a:pt x="922" y="1246"/>
                </a:cubicBezTo>
                <a:cubicBezTo>
                  <a:pt x="927" y="1248"/>
                  <a:pt x="932" y="1251"/>
                  <a:pt x="937" y="1254"/>
                </a:cubicBezTo>
                <a:cubicBezTo>
                  <a:pt x="936" y="1261"/>
                  <a:pt x="935" y="1269"/>
                  <a:pt x="934" y="1277"/>
                </a:cubicBezTo>
                <a:cubicBezTo>
                  <a:pt x="929" y="1275"/>
                  <a:pt x="924" y="1272"/>
                  <a:pt x="920" y="1270"/>
                </a:cubicBezTo>
                <a:close/>
                <a:moveTo>
                  <a:pt x="922" y="1245"/>
                </a:moveTo>
                <a:cubicBezTo>
                  <a:pt x="923" y="1237"/>
                  <a:pt x="924" y="1230"/>
                  <a:pt x="924" y="1223"/>
                </a:cubicBezTo>
                <a:cubicBezTo>
                  <a:pt x="930" y="1226"/>
                  <a:pt x="935" y="1228"/>
                  <a:pt x="940" y="1231"/>
                </a:cubicBezTo>
                <a:cubicBezTo>
                  <a:pt x="939" y="1238"/>
                  <a:pt x="938" y="1246"/>
                  <a:pt x="937" y="1253"/>
                </a:cubicBezTo>
                <a:cubicBezTo>
                  <a:pt x="932" y="1250"/>
                  <a:pt x="927" y="1248"/>
                  <a:pt x="922" y="1245"/>
                </a:cubicBezTo>
                <a:close/>
                <a:moveTo>
                  <a:pt x="941" y="1231"/>
                </a:moveTo>
                <a:cubicBezTo>
                  <a:pt x="946" y="1234"/>
                  <a:pt x="950" y="1236"/>
                  <a:pt x="955" y="1238"/>
                </a:cubicBezTo>
                <a:cubicBezTo>
                  <a:pt x="954" y="1246"/>
                  <a:pt x="953" y="1253"/>
                  <a:pt x="952" y="1260"/>
                </a:cubicBezTo>
                <a:cubicBezTo>
                  <a:pt x="947" y="1258"/>
                  <a:pt x="943" y="1256"/>
                  <a:pt x="938" y="1253"/>
                </a:cubicBezTo>
                <a:cubicBezTo>
                  <a:pt x="939" y="1246"/>
                  <a:pt x="940" y="1239"/>
                  <a:pt x="941" y="1231"/>
                </a:cubicBezTo>
                <a:close/>
                <a:moveTo>
                  <a:pt x="956" y="1238"/>
                </a:moveTo>
                <a:cubicBezTo>
                  <a:pt x="961" y="1241"/>
                  <a:pt x="965" y="1243"/>
                  <a:pt x="970" y="1245"/>
                </a:cubicBezTo>
                <a:cubicBezTo>
                  <a:pt x="969" y="1252"/>
                  <a:pt x="968" y="1259"/>
                  <a:pt x="967" y="1267"/>
                </a:cubicBezTo>
                <a:cubicBezTo>
                  <a:pt x="962" y="1265"/>
                  <a:pt x="957" y="1263"/>
                  <a:pt x="953" y="1260"/>
                </a:cubicBezTo>
                <a:cubicBezTo>
                  <a:pt x="954" y="1253"/>
                  <a:pt x="955" y="1246"/>
                  <a:pt x="956" y="1238"/>
                </a:cubicBezTo>
                <a:close/>
                <a:moveTo>
                  <a:pt x="971" y="1245"/>
                </a:moveTo>
                <a:cubicBezTo>
                  <a:pt x="974" y="1247"/>
                  <a:pt x="978" y="1249"/>
                  <a:pt x="982" y="1250"/>
                </a:cubicBezTo>
                <a:cubicBezTo>
                  <a:pt x="981" y="1257"/>
                  <a:pt x="980" y="1265"/>
                  <a:pt x="978" y="1272"/>
                </a:cubicBezTo>
                <a:cubicBezTo>
                  <a:pt x="974" y="1270"/>
                  <a:pt x="971" y="1269"/>
                  <a:pt x="967" y="1267"/>
                </a:cubicBezTo>
                <a:cubicBezTo>
                  <a:pt x="968" y="1260"/>
                  <a:pt x="969" y="1252"/>
                  <a:pt x="971" y="1245"/>
                </a:cubicBezTo>
                <a:close/>
                <a:moveTo>
                  <a:pt x="983" y="1250"/>
                </a:moveTo>
                <a:cubicBezTo>
                  <a:pt x="987" y="1252"/>
                  <a:pt x="991" y="1254"/>
                  <a:pt x="995" y="1256"/>
                </a:cubicBezTo>
                <a:cubicBezTo>
                  <a:pt x="993" y="1263"/>
                  <a:pt x="992" y="1270"/>
                  <a:pt x="990" y="1277"/>
                </a:cubicBezTo>
                <a:cubicBezTo>
                  <a:pt x="986" y="1275"/>
                  <a:pt x="982" y="1274"/>
                  <a:pt x="979" y="1272"/>
                </a:cubicBezTo>
                <a:cubicBezTo>
                  <a:pt x="980" y="1265"/>
                  <a:pt x="981" y="1258"/>
                  <a:pt x="983" y="1250"/>
                </a:cubicBezTo>
                <a:close/>
                <a:moveTo>
                  <a:pt x="995" y="1256"/>
                </a:moveTo>
                <a:cubicBezTo>
                  <a:pt x="999" y="1257"/>
                  <a:pt x="1003" y="1259"/>
                  <a:pt x="1007" y="1260"/>
                </a:cubicBezTo>
                <a:cubicBezTo>
                  <a:pt x="1005" y="1268"/>
                  <a:pt x="1003" y="1275"/>
                  <a:pt x="1001" y="1282"/>
                </a:cubicBezTo>
                <a:cubicBezTo>
                  <a:pt x="998" y="1280"/>
                  <a:pt x="994" y="1279"/>
                  <a:pt x="991" y="1277"/>
                </a:cubicBezTo>
                <a:cubicBezTo>
                  <a:pt x="992" y="1270"/>
                  <a:pt x="994" y="1263"/>
                  <a:pt x="995" y="1256"/>
                </a:cubicBezTo>
                <a:close/>
                <a:moveTo>
                  <a:pt x="1007" y="1260"/>
                </a:moveTo>
                <a:cubicBezTo>
                  <a:pt x="1011" y="1262"/>
                  <a:pt x="1014" y="1263"/>
                  <a:pt x="1018" y="1264"/>
                </a:cubicBezTo>
                <a:cubicBezTo>
                  <a:pt x="1016" y="1272"/>
                  <a:pt x="1014" y="1279"/>
                  <a:pt x="1012" y="1286"/>
                </a:cubicBezTo>
                <a:cubicBezTo>
                  <a:pt x="1008" y="1284"/>
                  <a:pt x="1005" y="1283"/>
                  <a:pt x="1002" y="1282"/>
                </a:cubicBezTo>
                <a:cubicBezTo>
                  <a:pt x="1004" y="1275"/>
                  <a:pt x="1005" y="1268"/>
                  <a:pt x="1007" y="1260"/>
                </a:cubicBezTo>
                <a:close/>
                <a:moveTo>
                  <a:pt x="1007" y="1260"/>
                </a:moveTo>
                <a:cubicBezTo>
                  <a:pt x="1009" y="1253"/>
                  <a:pt x="1011" y="1245"/>
                  <a:pt x="1012" y="1237"/>
                </a:cubicBezTo>
                <a:cubicBezTo>
                  <a:pt x="1016" y="1239"/>
                  <a:pt x="1020" y="1240"/>
                  <a:pt x="1024" y="1242"/>
                </a:cubicBezTo>
                <a:cubicBezTo>
                  <a:pt x="1022" y="1249"/>
                  <a:pt x="1020" y="1257"/>
                  <a:pt x="1018" y="1264"/>
                </a:cubicBezTo>
                <a:cubicBezTo>
                  <a:pt x="1014" y="1263"/>
                  <a:pt x="1011" y="1261"/>
                  <a:pt x="1007" y="1260"/>
                </a:cubicBezTo>
                <a:close/>
                <a:moveTo>
                  <a:pt x="1024" y="1242"/>
                </a:moveTo>
                <a:cubicBezTo>
                  <a:pt x="1027" y="1243"/>
                  <a:pt x="1031" y="1244"/>
                  <a:pt x="1034" y="1245"/>
                </a:cubicBezTo>
                <a:cubicBezTo>
                  <a:pt x="1032" y="1253"/>
                  <a:pt x="1029" y="1260"/>
                  <a:pt x="1027" y="1267"/>
                </a:cubicBezTo>
                <a:cubicBezTo>
                  <a:pt x="1024" y="1266"/>
                  <a:pt x="1021" y="1265"/>
                  <a:pt x="1018" y="1264"/>
                </a:cubicBezTo>
                <a:cubicBezTo>
                  <a:pt x="1020" y="1257"/>
                  <a:pt x="1022" y="1250"/>
                  <a:pt x="1024" y="1242"/>
                </a:cubicBezTo>
                <a:close/>
                <a:moveTo>
                  <a:pt x="1024" y="1241"/>
                </a:moveTo>
                <a:cubicBezTo>
                  <a:pt x="1026" y="1234"/>
                  <a:pt x="1028" y="1227"/>
                  <a:pt x="1030" y="1219"/>
                </a:cubicBezTo>
                <a:cubicBezTo>
                  <a:pt x="1033" y="1221"/>
                  <a:pt x="1037" y="1222"/>
                  <a:pt x="1040" y="1223"/>
                </a:cubicBezTo>
                <a:cubicBezTo>
                  <a:pt x="1038" y="1231"/>
                  <a:pt x="1036" y="1238"/>
                  <a:pt x="1034" y="1245"/>
                </a:cubicBezTo>
                <a:cubicBezTo>
                  <a:pt x="1031" y="1244"/>
                  <a:pt x="1027" y="1242"/>
                  <a:pt x="1024" y="1241"/>
                </a:cubicBezTo>
                <a:close/>
                <a:moveTo>
                  <a:pt x="1041" y="1223"/>
                </a:moveTo>
                <a:cubicBezTo>
                  <a:pt x="1044" y="1224"/>
                  <a:pt x="1048" y="1226"/>
                  <a:pt x="1052" y="1227"/>
                </a:cubicBezTo>
                <a:cubicBezTo>
                  <a:pt x="1049" y="1234"/>
                  <a:pt x="1047" y="1242"/>
                  <a:pt x="1045" y="1248"/>
                </a:cubicBezTo>
                <a:cubicBezTo>
                  <a:pt x="1041" y="1247"/>
                  <a:pt x="1038" y="1246"/>
                  <a:pt x="1034" y="1245"/>
                </a:cubicBezTo>
                <a:cubicBezTo>
                  <a:pt x="1036" y="1238"/>
                  <a:pt x="1038" y="1231"/>
                  <a:pt x="1041" y="1223"/>
                </a:cubicBezTo>
                <a:close/>
                <a:moveTo>
                  <a:pt x="1052" y="1227"/>
                </a:moveTo>
                <a:cubicBezTo>
                  <a:pt x="1055" y="1228"/>
                  <a:pt x="1058" y="1229"/>
                  <a:pt x="1061" y="1230"/>
                </a:cubicBezTo>
                <a:cubicBezTo>
                  <a:pt x="1060" y="1233"/>
                  <a:pt x="1059" y="1235"/>
                  <a:pt x="1058" y="1238"/>
                </a:cubicBezTo>
                <a:cubicBezTo>
                  <a:pt x="1057" y="1243"/>
                  <a:pt x="1055" y="1247"/>
                  <a:pt x="1054" y="1252"/>
                </a:cubicBezTo>
                <a:cubicBezTo>
                  <a:pt x="1051" y="1251"/>
                  <a:pt x="1048" y="1250"/>
                  <a:pt x="1045" y="1249"/>
                </a:cubicBezTo>
                <a:cubicBezTo>
                  <a:pt x="1047" y="1242"/>
                  <a:pt x="1050" y="1234"/>
                  <a:pt x="1052" y="1227"/>
                </a:cubicBezTo>
                <a:close/>
                <a:moveTo>
                  <a:pt x="1052" y="1227"/>
                </a:moveTo>
                <a:cubicBezTo>
                  <a:pt x="1055" y="1219"/>
                  <a:pt x="1057" y="1212"/>
                  <a:pt x="1059" y="1204"/>
                </a:cubicBezTo>
                <a:cubicBezTo>
                  <a:pt x="1063" y="1205"/>
                  <a:pt x="1066" y="1206"/>
                  <a:pt x="1070" y="1207"/>
                </a:cubicBezTo>
                <a:cubicBezTo>
                  <a:pt x="1067" y="1215"/>
                  <a:pt x="1064" y="1222"/>
                  <a:pt x="1062" y="1230"/>
                </a:cubicBezTo>
                <a:cubicBezTo>
                  <a:pt x="1058" y="1229"/>
                  <a:pt x="1055" y="1228"/>
                  <a:pt x="1052" y="1227"/>
                </a:cubicBezTo>
                <a:close/>
                <a:moveTo>
                  <a:pt x="1059" y="1204"/>
                </a:moveTo>
                <a:cubicBezTo>
                  <a:pt x="1062" y="1197"/>
                  <a:pt x="1064" y="1190"/>
                  <a:pt x="1066" y="1182"/>
                </a:cubicBezTo>
                <a:cubicBezTo>
                  <a:pt x="1070" y="1183"/>
                  <a:pt x="1074" y="1184"/>
                  <a:pt x="1077" y="1185"/>
                </a:cubicBezTo>
                <a:cubicBezTo>
                  <a:pt x="1075" y="1193"/>
                  <a:pt x="1072" y="1200"/>
                  <a:pt x="1070" y="1207"/>
                </a:cubicBezTo>
                <a:cubicBezTo>
                  <a:pt x="1066" y="1206"/>
                  <a:pt x="1063" y="1205"/>
                  <a:pt x="1059" y="1204"/>
                </a:cubicBezTo>
                <a:close/>
                <a:moveTo>
                  <a:pt x="1066" y="1182"/>
                </a:moveTo>
                <a:cubicBezTo>
                  <a:pt x="1068" y="1175"/>
                  <a:pt x="1071" y="1167"/>
                  <a:pt x="1073" y="1159"/>
                </a:cubicBezTo>
                <a:cubicBezTo>
                  <a:pt x="1077" y="1160"/>
                  <a:pt x="1081" y="1161"/>
                  <a:pt x="1085" y="1162"/>
                </a:cubicBezTo>
                <a:cubicBezTo>
                  <a:pt x="1082" y="1170"/>
                  <a:pt x="1080" y="1178"/>
                  <a:pt x="1077" y="1185"/>
                </a:cubicBezTo>
                <a:cubicBezTo>
                  <a:pt x="1077" y="1185"/>
                  <a:pt x="1077" y="1185"/>
                  <a:pt x="1077" y="1185"/>
                </a:cubicBezTo>
                <a:cubicBezTo>
                  <a:pt x="1074" y="1184"/>
                  <a:pt x="1070" y="1183"/>
                  <a:pt x="1066" y="1182"/>
                </a:cubicBezTo>
                <a:close/>
                <a:moveTo>
                  <a:pt x="1085" y="1163"/>
                </a:moveTo>
                <a:cubicBezTo>
                  <a:pt x="1089" y="1163"/>
                  <a:pt x="1092" y="1164"/>
                  <a:pt x="1096" y="1165"/>
                </a:cubicBezTo>
                <a:cubicBezTo>
                  <a:pt x="1093" y="1173"/>
                  <a:pt x="1090" y="1181"/>
                  <a:pt x="1088" y="1188"/>
                </a:cubicBezTo>
                <a:cubicBezTo>
                  <a:pt x="1084" y="1187"/>
                  <a:pt x="1081" y="1186"/>
                  <a:pt x="1078" y="1185"/>
                </a:cubicBezTo>
                <a:cubicBezTo>
                  <a:pt x="1080" y="1178"/>
                  <a:pt x="1083" y="1171"/>
                  <a:pt x="1085" y="1163"/>
                </a:cubicBezTo>
                <a:close/>
                <a:moveTo>
                  <a:pt x="1086" y="1162"/>
                </a:moveTo>
                <a:cubicBezTo>
                  <a:pt x="1088" y="1155"/>
                  <a:pt x="1090" y="1148"/>
                  <a:pt x="1093" y="1140"/>
                </a:cubicBezTo>
                <a:cubicBezTo>
                  <a:pt x="1097" y="1141"/>
                  <a:pt x="1100" y="1141"/>
                  <a:pt x="1104" y="1142"/>
                </a:cubicBezTo>
                <a:cubicBezTo>
                  <a:pt x="1104" y="1142"/>
                  <a:pt x="1104" y="1142"/>
                  <a:pt x="1104" y="1142"/>
                </a:cubicBezTo>
                <a:cubicBezTo>
                  <a:pt x="1101" y="1151"/>
                  <a:pt x="1099" y="1158"/>
                  <a:pt x="1096" y="1165"/>
                </a:cubicBezTo>
                <a:cubicBezTo>
                  <a:pt x="1093" y="1164"/>
                  <a:pt x="1089" y="1163"/>
                  <a:pt x="1086" y="1162"/>
                </a:cubicBezTo>
                <a:close/>
                <a:moveTo>
                  <a:pt x="1105" y="1142"/>
                </a:moveTo>
                <a:cubicBezTo>
                  <a:pt x="1109" y="1144"/>
                  <a:pt x="1112" y="1145"/>
                  <a:pt x="1115" y="1146"/>
                </a:cubicBezTo>
                <a:cubicBezTo>
                  <a:pt x="1112" y="1153"/>
                  <a:pt x="1109" y="1161"/>
                  <a:pt x="1106" y="1168"/>
                </a:cubicBezTo>
                <a:cubicBezTo>
                  <a:pt x="1104" y="1167"/>
                  <a:pt x="1102" y="1166"/>
                  <a:pt x="1099" y="1166"/>
                </a:cubicBezTo>
                <a:cubicBezTo>
                  <a:pt x="1099" y="1165"/>
                  <a:pt x="1098" y="1165"/>
                  <a:pt x="1097" y="1165"/>
                </a:cubicBezTo>
                <a:cubicBezTo>
                  <a:pt x="1099" y="1158"/>
                  <a:pt x="1102" y="1151"/>
                  <a:pt x="1105" y="1142"/>
                </a:cubicBezTo>
                <a:close/>
                <a:moveTo>
                  <a:pt x="1105" y="1142"/>
                </a:moveTo>
                <a:cubicBezTo>
                  <a:pt x="1108" y="1135"/>
                  <a:pt x="1110" y="1127"/>
                  <a:pt x="1113" y="1120"/>
                </a:cubicBezTo>
                <a:cubicBezTo>
                  <a:pt x="1116" y="1121"/>
                  <a:pt x="1120" y="1122"/>
                  <a:pt x="1124" y="1123"/>
                </a:cubicBezTo>
                <a:cubicBezTo>
                  <a:pt x="1121" y="1131"/>
                  <a:pt x="1118" y="1138"/>
                  <a:pt x="1115" y="1145"/>
                </a:cubicBezTo>
                <a:cubicBezTo>
                  <a:pt x="1112" y="1144"/>
                  <a:pt x="1109" y="1143"/>
                  <a:pt x="1105" y="1142"/>
                </a:cubicBezTo>
                <a:close/>
                <a:moveTo>
                  <a:pt x="1113" y="1119"/>
                </a:moveTo>
                <a:cubicBezTo>
                  <a:pt x="1116" y="1110"/>
                  <a:pt x="1116" y="1110"/>
                  <a:pt x="1116" y="1110"/>
                </a:cubicBezTo>
                <a:cubicBezTo>
                  <a:pt x="1118" y="1106"/>
                  <a:pt x="1119" y="1101"/>
                  <a:pt x="1121" y="1097"/>
                </a:cubicBezTo>
                <a:cubicBezTo>
                  <a:pt x="1125" y="1098"/>
                  <a:pt x="1129" y="1099"/>
                  <a:pt x="1132" y="1101"/>
                </a:cubicBezTo>
                <a:cubicBezTo>
                  <a:pt x="1129" y="1109"/>
                  <a:pt x="1127" y="1116"/>
                  <a:pt x="1124" y="1123"/>
                </a:cubicBezTo>
                <a:cubicBezTo>
                  <a:pt x="1120" y="1121"/>
                  <a:pt x="1117" y="1120"/>
                  <a:pt x="1113" y="1119"/>
                </a:cubicBezTo>
                <a:close/>
                <a:moveTo>
                  <a:pt x="1121" y="1096"/>
                </a:moveTo>
                <a:cubicBezTo>
                  <a:pt x="1123" y="1090"/>
                  <a:pt x="1126" y="1083"/>
                  <a:pt x="1128" y="1077"/>
                </a:cubicBezTo>
                <a:cubicBezTo>
                  <a:pt x="1132" y="1078"/>
                  <a:pt x="1136" y="1079"/>
                  <a:pt x="1140" y="1081"/>
                </a:cubicBezTo>
                <a:cubicBezTo>
                  <a:pt x="1138" y="1087"/>
                  <a:pt x="1135" y="1094"/>
                  <a:pt x="1133" y="1100"/>
                </a:cubicBezTo>
                <a:cubicBezTo>
                  <a:pt x="1129" y="1099"/>
                  <a:pt x="1125" y="1097"/>
                  <a:pt x="1121" y="1096"/>
                </a:cubicBezTo>
                <a:close/>
                <a:moveTo>
                  <a:pt x="1140" y="1081"/>
                </a:moveTo>
                <a:cubicBezTo>
                  <a:pt x="1143" y="1082"/>
                  <a:pt x="1146" y="1084"/>
                  <a:pt x="1149" y="1085"/>
                </a:cubicBezTo>
                <a:cubicBezTo>
                  <a:pt x="1150" y="1086"/>
                  <a:pt x="1150" y="1086"/>
                  <a:pt x="1151" y="1086"/>
                </a:cubicBezTo>
                <a:cubicBezTo>
                  <a:pt x="1148" y="1093"/>
                  <a:pt x="1145" y="1099"/>
                  <a:pt x="1143" y="1105"/>
                </a:cubicBezTo>
                <a:cubicBezTo>
                  <a:pt x="1142" y="1105"/>
                  <a:pt x="1142" y="1104"/>
                  <a:pt x="1141" y="1104"/>
                </a:cubicBezTo>
                <a:cubicBezTo>
                  <a:pt x="1138" y="1103"/>
                  <a:pt x="1136" y="1102"/>
                  <a:pt x="1133" y="1101"/>
                </a:cubicBezTo>
                <a:cubicBezTo>
                  <a:pt x="1136" y="1094"/>
                  <a:pt x="1138" y="1088"/>
                  <a:pt x="1140" y="1081"/>
                </a:cubicBezTo>
                <a:close/>
                <a:moveTo>
                  <a:pt x="1140" y="1081"/>
                </a:moveTo>
                <a:cubicBezTo>
                  <a:pt x="1136" y="1079"/>
                  <a:pt x="1132" y="1078"/>
                  <a:pt x="1128" y="1077"/>
                </a:cubicBezTo>
                <a:cubicBezTo>
                  <a:pt x="1131" y="1068"/>
                  <a:pt x="1134" y="1060"/>
                  <a:pt x="1136" y="1053"/>
                </a:cubicBezTo>
                <a:cubicBezTo>
                  <a:pt x="1141" y="1054"/>
                  <a:pt x="1145" y="1056"/>
                  <a:pt x="1149" y="1058"/>
                </a:cubicBezTo>
                <a:cubicBezTo>
                  <a:pt x="1147" y="1063"/>
                  <a:pt x="1145" y="1068"/>
                  <a:pt x="1143" y="1074"/>
                </a:cubicBezTo>
                <a:lnTo>
                  <a:pt x="1140" y="1081"/>
                </a:lnTo>
                <a:close/>
                <a:moveTo>
                  <a:pt x="1136" y="1053"/>
                </a:moveTo>
                <a:cubicBezTo>
                  <a:pt x="1133" y="1052"/>
                  <a:pt x="1130" y="1051"/>
                  <a:pt x="1126" y="1050"/>
                </a:cubicBezTo>
                <a:cubicBezTo>
                  <a:pt x="1125" y="1050"/>
                  <a:pt x="1124" y="1050"/>
                  <a:pt x="1123" y="1050"/>
                </a:cubicBezTo>
                <a:cubicBezTo>
                  <a:pt x="1123" y="1047"/>
                  <a:pt x="1123" y="1047"/>
                  <a:pt x="1123" y="1047"/>
                </a:cubicBezTo>
                <a:cubicBezTo>
                  <a:pt x="1126" y="1040"/>
                  <a:pt x="1128" y="1033"/>
                  <a:pt x="1130" y="1026"/>
                </a:cubicBezTo>
                <a:cubicBezTo>
                  <a:pt x="1136" y="1027"/>
                  <a:pt x="1140" y="1028"/>
                  <a:pt x="1145" y="1030"/>
                </a:cubicBezTo>
                <a:cubicBezTo>
                  <a:pt x="1144" y="1032"/>
                  <a:pt x="1144" y="1032"/>
                  <a:pt x="1144" y="1032"/>
                </a:cubicBezTo>
                <a:cubicBezTo>
                  <a:pt x="1141" y="1038"/>
                  <a:pt x="1139" y="1045"/>
                  <a:pt x="1136" y="1053"/>
                </a:cubicBezTo>
                <a:close/>
                <a:moveTo>
                  <a:pt x="1130" y="1026"/>
                </a:moveTo>
                <a:cubicBezTo>
                  <a:pt x="1125" y="1025"/>
                  <a:pt x="1120" y="1024"/>
                  <a:pt x="1115" y="1023"/>
                </a:cubicBezTo>
                <a:cubicBezTo>
                  <a:pt x="1117" y="1015"/>
                  <a:pt x="1120" y="1007"/>
                  <a:pt x="1122" y="1000"/>
                </a:cubicBezTo>
                <a:cubicBezTo>
                  <a:pt x="1126" y="1000"/>
                  <a:pt x="1130" y="1001"/>
                  <a:pt x="1135" y="1001"/>
                </a:cubicBezTo>
                <a:cubicBezTo>
                  <a:pt x="1136" y="1002"/>
                  <a:pt x="1137" y="1002"/>
                  <a:pt x="1138" y="1002"/>
                </a:cubicBezTo>
                <a:cubicBezTo>
                  <a:pt x="1135" y="1010"/>
                  <a:pt x="1133" y="1018"/>
                  <a:pt x="1130" y="1026"/>
                </a:cubicBezTo>
                <a:close/>
                <a:moveTo>
                  <a:pt x="1121" y="999"/>
                </a:moveTo>
                <a:cubicBezTo>
                  <a:pt x="1116" y="998"/>
                  <a:pt x="1110" y="997"/>
                  <a:pt x="1105" y="996"/>
                </a:cubicBezTo>
                <a:cubicBezTo>
                  <a:pt x="1107" y="988"/>
                  <a:pt x="1109" y="980"/>
                  <a:pt x="1111" y="973"/>
                </a:cubicBezTo>
                <a:cubicBezTo>
                  <a:pt x="1116" y="974"/>
                  <a:pt x="1122" y="975"/>
                  <a:pt x="1128" y="975"/>
                </a:cubicBezTo>
                <a:cubicBezTo>
                  <a:pt x="1126" y="983"/>
                  <a:pt x="1124" y="991"/>
                  <a:pt x="1121" y="999"/>
                </a:cubicBezTo>
                <a:close/>
                <a:moveTo>
                  <a:pt x="1110" y="972"/>
                </a:moveTo>
                <a:cubicBezTo>
                  <a:pt x="1105" y="971"/>
                  <a:pt x="1099" y="970"/>
                  <a:pt x="1093" y="969"/>
                </a:cubicBezTo>
                <a:cubicBezTo>
                  <a:pt x="1095" y="961"/>
                  <a:pt x="1097" y="954"/>
                  <a:pt x="1099" y="946"/>
                </a:cubicBezTo>
                <a:cubicBezTo>
                  <a:pt x="1104" y="947"/>
                  <a:pt x="1110" y="948"/>
                  <a:pt x="1116" y="949"/>
                </a:cubicBezTo>
                <a:cubicBezTo>
                  <a:pt x="1114" y="956"/>
                  <a:pt x="1112" y="964"/>
                  <a:pt x="1110" y="972"/>
                </a:cubicBezTo>
                <a:close/>
                <a:moveTo>
                  <a:pt x="1098" y="945"/>
                </a:moveTo>
                <a:cubicBezTo>
                  <a:pt x="1092" y="944"/>
                  <a:pt x="1086" y="943"/>
                  <a:pt x="1080" y="942"/>
                </a:cubicBezTo>
                <a:cubicBezTo>
                  <a:pt x="1082" y="934"/>
                  <a:pt x="1083" y="926"/>
                  <a:pt x="1084" y="919"/>
                </a:cubicBezTo>
                <a:cubicBezTo>
                  <a:pt x="1091" y="920"/>
                  <a:pt x="1097" y="921"/>
                  <a:pt x="1103" y="922"/>
                </a:cubicBezTo>
                <a:cubicBezTo>
                  <a:pt x="1102" y="930"/>
                  <a:pt x="1100" y="938"/>
                  <a:pt x="1098" y="945"/>
                </a:cubicBezTo>
                <a:close/>
                <a:moveTo>
                  <a:pt x="1084" y="918"/>
                </a:moveTo>
                <a:cubicBezTo>
                  <a:pt x="1078" y="917"/>
                  <a:pt x="1071" y="915"/>
                  <a:pt x="1065" y="914"/>
                </a:cubicBezTo>
                <a:cubicBezTo>
                  <a:pt x="1087" y="780"/>
                  <a:pt x="1089" y="682"/>
                  <a:pt x="1073" y="616"/>
                </a:cubicBezTo>
                <a:cubicBezTo>
                  <a:pt x="1081" y="611"/>
                  <a:pt x="1088" y="606"/>
                  <a:pt x="1094" y="601"/>
                </a:cubicBezTo>
                <a:cubicBezTo>
                  <a:pt x="1095" y="600"/>
                  <a:pt x="1096" y="600"/>
                  <a:pt x="1097" y="599"/>
                </a:cubicBezTo>
                <a:cubicBezTo>
                  <a:pt x="1115" y="669"/>
                  <a:pt x="1111" y="773"/>
                  <a:pt x="1084" y="918"/>
                </a:cubicBezTo>
                <a:close/>
                <a:moveTo>
                  <a:pt x="1097" y="598"/>
                </a:moveTo>
                <a:cubicBezTo>
                  <a:pt x="1103" y="594"/>
                  <a:pt x="1108" y="589"/>
                  <a:pt x="1113" y="584"/>
                </a:cubicBezTo>
                <a:cubicBezTo>
                  <a:pt x="1115" y="583"/>
                  <a:pt x="1118" y="582"/>
                  <a:pt x="1121" y="580"/>
                </a:cubicBezTo>
                <a:cubicBezTo>
                  <a:pt x="1121" y="581"/>
                  <a:pt x="1121" y="582"/>
                  <a:pt x="1121" y="583"/>
                </a:cubicBezTo>
                <a:cubicBezTo>
                  <a:pt x="1114" y="588"/>
                  <a:pt x="1106" y="594"/>
                  <a:pt x="1097" y="599"/>
                </a:cubicBezTo>
                <a:lnTo>
                  <a:pt x="1097" y="598"/>
                </a:lnTo>
                <a:close/>
                <a:moveTo>
                  <a:pt x="1114" y="583"/>
                </a:moveTo>
                <a:cubicBezTo>
                  <a:pt x="1116" y="581"/>
                  <a:pt x="1118" y="579"/>
                  <a:pt x="1120" y="577"/>
                </a:cubicBezTo>
                <a:cubicBezTo>
                  <a:pt x="1120" y="578"/>
                  <a:pt x="1120" y="579"/>
                  <a:pt x="1120" y="580"/>
                </a:cubicBezTo>
                <a:cubicBezTo>
                  <a:pt x="1118" y="581"/>
                  <a:pt x="1116" y="582"/>
                  <a:pt x="1114" y="583"/>
                </a:cubicBezTo>
                <a:close/>
                <a:moveTo>
                  <a:pt x="1119" y="574"/>
                </a:moveTo>
                <a:cubicBezTo>
                  <a:pt x="1120" y="573"/>
                  <a:pt x="1122" y="572"/>
                  <a:pt x="1123" y="572"/>
                </a:cubicBezTo>
                <a:cubicBezTo>
                  <a:pt x="1122" y="573"/>
                  <a:pt x="1121" y="575"/>
                  <a:pt x="1120" y="576"/>
                </a:cubicBezTo>
                <a:cubicBezTo>
                  <a:pt x="1120" y="575"/>
                  <a:pt x="1119" y="575"/>
                  <a:pt x="1119" y="574"/>
                </a:cubicBezTo>
                <a:close/>
                <a:moveTo>
                  <a:pt x="1119" y="573"/>
                </a:moveTo>
                <a:cubicBezTo>
                  <a:pt x="1118" y="571"/>
                  <a:pt x="1117" y="568"/>
                  <a:pt x="1116" y="565"/>
                </a:cubicBezTo>
                <a:cubicBezTo>
                  <a:pt x="1122" y="563"/>
                  <a:pt x="1128" y="560"/>
                  <a:pt x="1133" y="558"/>
                </a:cubicBezTo>
                <a:cubicBezTo>
                  <a:pt x="1130" y="562"/>
                  <a:pt x="1127" y="567"/>
                  <a:pt x="1124" y="571"/>
                </a:cubicBezTo>
                <a:cubicBezTo>
                  <a:pt x="1122" y="572"/>
                  <a:pt x="1121" y="572"/>
                  <a:pt x="1119" y="573"/>
                </a:cubicBezTo>
                <a:close/>
                <a:moveTo>
                  <a:pt x="1134" y="558"/>
                </a:moveTo>
                <a:cubicBezTo>
                  <a:pt x="1136" y="557"/>
                  <a:pt x="1139" y="555"/>
                  <a:pt x="1141" y="554"/>
                </a:cubicBezTo>
                <a:cubicBezTo>
                  <a:pt x="1142" y="557"/>
                  <a:pt x="1143" y="559"/>
                  <a:pt x="1144" y="561"/>
                </a:cubicBezTo>
                <a:cubicBezTo>
                  <a:pt x="1138" y="564"/>
                  <a:pt x="1132" y="567"/>
                  <a:pt x="1125" y="570"/>
                </a:cubicBezTo>
                <a:cubicBezTo>
                  <a:pt x="1128" y="566"/>
                  <a:pt x="1131" y="562"/>
                  <a:pt x="1134" y="558"/>
                </a:cubicBezTo>
                <a:close/>
                <a:moveTo>
                  <a:pt x="1134" y="557"/>
                </a:moveTo>
                <a:cubicBezTo>
                  <a:pt x="1136" y="554"/>
                  <a:pt x="1137" y="551"/>
                  <a:pt x="1139" y="548"/>
                </a:cubicBezTo>
                <a:cubicBezTo>
                  <a:pt x="1140" y="550"/>
                  <a:pt x="1140" y="552"/>
                  <a:pt x="1141" y="554"/>
                </a:cubicBezTo>
                <a:cubicBezTo>
                  <a:pt x="1139" y="555"/>
                  <a:pt x="1137" y="556"/>
                  <a:pt x="1134" y="557"/>
                </a:cubicBezTo>
                <a:close/>
                <a:moveTo>
                  <a:pt x="1138" y="545"/>
                </a:moveTo>
                <a:cubicBezTo>
                  <a:pt x="1137" y="542"/>
                  <a:pt x="1135" y="539"/>
                  <a:pt x="1134" y="536"/>
                </a:cubicBezTo>
                <a:cubicBezTo>
                  <a:pt x="1137" y="534"/>
                  <a:pt x="1141" y="533"/>
                  <a:pt x="1144" y="532"/>
                </a:cubicBezTo>
                <a:cubicBezTo>
                  <a:pt x="1143" y="536"/>
                  <a:pt x="1142" y="540"/>
                  <a:pt x="1140" y="544"/>
                </a:cubicBezTo>
                <a:lnTo>
                  <a:pt x="1138" y="545"/>
                </a:lnTo>
                <a:close/>
                <a:moveTo>
                  <a:pt x="1145" y="532"/>
                </a:moveTo>
                <a:cubicBezTo>
                  <a:pt x="1151" y="529"/>
                  <a:pt x="1156" y="527"/>
                  <a:pt x="1161" y="525"/>
                </a:cubicBezTo>
                <a:cubicBezTo>
                  <a:pt x="1163" y="528"/>
                  <a:pt x="1164" y="531"/>
                  <a:pt x="1165" y="534"/>
                </a:cubicBezTo>
                <a:cubicBezTo>
                  <a:pt x="1158" y="537"/>
                  <a:pt x="1149" y="541"/>
                  <a:pt x="1141" y="544"/>
                </a:cubicBezTo>
                <a:cubicBezTo>
                  <a:pt x="1142" y="540"/>
                  <a:pt x="1144" y="536"/>
                  <a:pt x="1145" y="532"/>
                </a:cubicBezTo>
                <a:close/>
                <a:moveTo>
                  <a:pt x="1145" y="531"/>
                </a:moveTo>
                <a:cubicBezTo>
                  <a:pt x="1146" y="527"/>
                  <a:pt x="1147" y="522"/>
                  <a:pt x="1148" y="518"/>
                </a:cubicBezTo>
                <a:cubicBezTo>
                  <a:pt x="1150" y="517"/>
                  <a:pt x="1153" y="516"/>
                  <a:pt x="1156" y="515"/>
                </a:cubicBezTo>
                <a:cubicBezTo>
                  <a:pt x="1158" y="518"/>
                  <a:pt x="1159" y="522"/>
                  <a:pt x="1161" y="525"/>
                </a:cubicBezTo>
                <a:cubicBezTo>
                  <a:pt x="1156" y="527"/>
                  <a:pt x="1151" y="529"/>
                  <a:pt x="1145" y="531"/>
                </a:cubicBezTo>
                <a:close/>
                <a:moveTo>
                  <a:pt x="1149" y="505"/>
                </a:moveTo>
                <a:cubicBezTo>
                  <a:pt x="1161" y="501"/>
                  <a:pt x="1170" y="498"/>
                  <a:pt x="1178" y="495"/>
                </a:cubicBezTo>
                <a:cubicBezTo>
                  <a:pt x="1179" y="496"/>
                  <a:pt x="1180" y="497"/>
                  <a:pt x="1181" y="499"/>
                </a:cubicBezTo>
                <a:cubicBezTo>
                  <a:pt x="1181" y="501"/>
                  <a:pt x="1180" y="504"/>
                  <a:pt x="1180" y="506"/>
                </a:cubicBezTo>
                <a:cubicBezTo>
                  <a:pt x="1173" y="509"/>
                  <a:pt x="1165" y="512"/>
                  <a:pt x="1156" y="515"/>
                </a:cubicBezTo>
                <a:cubicBezTo>
                  <a:pt x="1154" y="511"/>
                  <a:pt x="1152" y="508"/>
                  <a:pt x="1149" y="505"/>
                </a:cubicBezTo>
                <a:close/>
                <a:moveTo>
                  <a:pt x="1179" y="495"/>
                </a:moveTo>
                <a:cubicBezTo>
                  <a:pt x="1181" y="494"/>
                  <a:pt x="1181" y="494"/>
                  <a:pt x="1181" y="494"/>
                </a:cubicBezTo>
                <a:cubicBezTo>
                  <a:pt x="1181" y="495"/>
                  <a:pt x="1181" y="497"/>
                  <a:pt x="1181" y="498"/>
                </a:cubicBezTo>
                <a:cubicBezTo>
                  <a:pt x="1180" y="497"/>
                  <a:pt x="1179" y="496"/>
                  <a:pt x="1179" y="495"/>
                </a:cubicBezTo>
                <a:close/>
                <a:moveTo>
                  <a:pt x="1178" y="494"/>
                </a:moveTo>
                <a:cubicBezTo>
                  <a:pt x="1176" y="491"/>
                  <a:pt x="1173" y="487"/>
                  <a:pt x="1170" y="484"/>
                </a:cubicBezTo>
                <a:cubicBezTo>
                  <a:pt x="1173" y="483"/>
                  <a:pt x="1176" y="482"/>
                  <a:pt x="1180" y="481"/>
                </a:cubicBezTo>
                <a:cubicBezTo>
                  <a:pt x="1180" y="485"/>
                  <a:pt x="1181" y="489"/>
                  <a:pt x="1181" y="494"/>
                </a:cubicBezTo>
                <a:lnTo>
                  <a:pt x="1178" y="494"/>
                </a:lnTo>
                <a:close/>
                <a:moveTo>
                  <a:pt x="1178" y="495"/>
                </a:moveTo>
                <a:cubicBezTo>
                  <a:pt x="1170" y="497"/>
                  <a:pt x="1161" y="500"/>
                  <a:pt x="1149" y="504"/>
                </a:cubicBezTo>
                <a:cubicBezTo>
                  <a:pt x="1149" y="504"/>
                  <a:pt x="1149" y="504"/>
                  <a:pt x="1149" y="504"/>
                </a:cubicBezTo>
                <a:cubicBezTo>
                  <a:pt x="1149" y="500"/>
                  <a:pt x="1148" y="495"/>
                  <a:pt x="1148" y="491"/>
                </a:cubicBezTo>
                <a:cubicBezTo>
                  <a:pt x="1157" y="488"/>
                  <a:pt x="1157" y="488"/>
                  <a:pt x="1157" y="488"/>
                </a:cubicBezTo>
                <a:cubicBezTo>
                  <a:pt x="1161" y="487"/>
                  <a:pt x="1166" y="485"/>
                  <a:pt x="1170" y="484"/>
                </a:cubicBezTo>
                <a:cubicBezTo>
                  <a:pt x="1173" y="487"/>
                  <a:pt x="1175" y="491"/>
                  <a:pt x="1178" y="495"/>
                </a:cubicBezTo>
                <a:close/>
                <a:moveTo>
                  <a:pt x="1157" y="488"/>
                </a:moveTo>
                <a:cubicBezTo>
                  <a:pt x="1148" y="491"/>
                  <a:pt x="1148" y="491"/>
                  <a:pt x="1148" y="491"/>
                </a:cubicBezTo>
                <a:cubicBezTo>
                  <a:pt x="1147" y="486"/>
                  <a:pt x="1146" y="482"/>
                  <a:pt x="1145" y="478"/>
                </a:cubicBezTo>
                <a:cubicBezTo>
                  <a:pt x="1150" y="476"/>
                  <a:pt x="1155" y="475"/>
                  <a:pt x="1160" y="473"/>
                </a:cubicBezTo>
                <a:cubicBezTo>
                  <a:pt x="1163" y="476"/>
                  <a:pt x="1166" y="480"/>
                  <a:pt x="1170" y="484"/>
                </a:cubicBezTo>
                <a:cubicBezTo>
                  <a:pt x="1165" y="485"/>
                  <a:pt x="1161" y="486"/>
                  <a:pt x="1157" y="488"/>
                </a:cubicBezTo>
                <a:close/>
                <a:moveTo>
                  <a:pt x="1147" y="491"/>
                </a:moveTo>
                <a:cubicBezTo>
                  <a:pt x="1140" y="493"/>
                  <a:pt x="1140" y="493"/>
                  <a:pt x="1140" y="493"/>
                </a:cubicBezTo>
                <a:cubicBezTo>
                  <a:pt x="1137" y="489"/>
                  <a:pt x="1133" y="486"/>
                  <a:pt x="1129" y="483"/>
                </a:cubicBezTo>
                <a:cubicBezTo>
                  <a:pt x="1134" y="481"/>
                  <a:pt x="1140" y="480"/>
                  <a:pt x="1145" y="478"/>
                </a:cubicBezTo>
                <a:cubicBezTo>
                  <a:pt x="1146" y="482"/>
                  <a:pt x="1147" y="487"/>
                  <a:pt x="1147" y="491"/>
                </a:cubicBezTo>
                <a:close/>
                <a:moveTo>
                  <a:pt x="1129" y="483"/>
                </a:moveTo>
                <a:cubicBezTo>
                  <a:pt x="1126" y="481"/>
                  <a:pt x="1124" y="479"/>
                  <a:pt x="1121" y="477"/>
                </a:cubicBezTo>
                <a:cubicBezTo>
                  <a:pt x="1121" y="477"/>
                  <a:pt x="1121" y="477"/>
                  <a:pt x="1121" y="477"/>
                </a:cubicBezTo>
                <a:cubicBezTo>
                  <a:pt x="1128" y="475"/>
                  <a:pt x="1135" y="472"/>
                  <a:pt x="1142" y="470"/>
                </a:cubicBezTo>
                <a:cubicBezTo>
                  <a:pt x="1142" y="470"/>
                  <a:pt x="1142" y="470"/>
                  <a:pt x="1142" y="470"/>
                </a:cubicBezTo>
                <a:cubicBezTo>
                  <a:pt x="1142" y="471"/>
                  <a:pt x="1143" y="472"/>
                  <a:pt x="1144" y="473"/>
                </a:cubicBezTo>
                <a:cubicBezTo>
                  <a:pt x="1144" y="474"/>
                  <a:pt x="1145" y="476"/>
                  <a:pt x="1145" y="477"/>
                </a:cubicBezTo>
                <a:cubicBezTo>
                  <a:pt x="1140" y="479"/>
                  <a:pt x="1134" y="481"/>
                  <a:pt x="1129" y="483"/>
                </a:cubicBezTo>
                <a:close/>
                <a:moveTo>
                  <a:pt x="1121" y="476"/>
                </a:moveTo>
                <a:cubicBezTo>
                  <a:pt x="1115" y="473"/>
                  <a:pt x="1109" y="469"/>
                  <a:pt x="1103" y="467"/>
                </a:cubicBezTo>
                <a:cubicBezTo>
                  <a:pt x="1113" y="463"/>
                  <a:pt x="1122" y="460"/>
                  <a:pt x="1133" y="457"/>
                </a:cubicBezTo>
                <a:cubicBezTo>
                  <a:pt x="1136" y="461"/>
                  <a:pt x="1139" y="465"/>
                  <a:pt x="1142" y="470"/>
                </a:cubicBezTo>
                <a:cubicBezTo>
                  <a:pt x="1134" y="472"/>
                  <a:pt x="1127" y="474"/>
                  <a:pt x="1121" y="476"/>
                </a:cubicBezTo>
                <a:close/>
                <a:moveTo>
                  <a:pt x="1120" y="477"/>
                </a:moveTo>
                <a:cubicBezTo>
                  <a:pt x="1116" y="478"/>
                  <a:pt x="1113" y="479"/>
                  <a:pt x="1109" y="480"/>
                </a:cubicBezTo>
                <a:cubicBezTo>
                  <a:pt x="1106" y="476"/>
                  <a:pt x="1103" y="472"/>
                  <a:pt x="1101" y="467"/>
                </a:cubicBezTo>
                <a:cubicBezTo>
                  <a:pt x="1102" y="467"/>
                  <a:pt x="1102" y="467"/>
                  <a:pt x="1102" y="467"/>
                </a:cubicBezTo>
                <a:cubicBezTo>
                  <a:pt x="1109" y="470"/>
                  <a:pt x="1114" y="473"/>
                  <a:pt x="1120" y="477"/>
                </a:cubicBezTo>
                <a:close/>
                <a:moveTo>
                  <a:pt x="1101" y="467"/>
                </a:moveTo>
                <a:cubicBezTo>
                  <a:pt x="1100" y="466"/>
                  <a:pt x="1100" y="466"/>
                  <a:pt x="1100" y="466"/>
                </a:cubicBezTo>
                <a:cubicBezTo>
                  <a:pt x="1100" y="466"/>
                  <a:pt x="1101" y="466"/>
                  <a:pt x="1102" y="466"/>
                </a:cubicBezTo>
                <a:lnTo>
                  <a:pt x="1101" y="467"/>
                </a:lnTo>
                <a:close/>
                <a:moveTo>
                  <a:pt x="1061" y="466"/>
                </a:moveTo>
                <a:cubicBezTo>
                  <a:pt x="1059" y="462"/>
                  <a:pt x="1057" y="459"/>
                  <a:pt x="1055" y="455"/>
                </a:cubicBezTo>
                <a:cubicBezTo>
                  <a:pt x="1064" y="456"/>
                  <a:pt x="1072" y="457"/>
                  <a:pt x="1079" y="459"/>
                </a:cubicBezTo>
                <a:cubicBezTo>
                  <a:pt x="1073" y="461"/>
                  <a:pt x="1067" y="464"/>
                  <a:pt x="1061" y="466"/>
                </a:cubicBezTo>
                <a:close/>
                <a:moveTo>
                  <a:pt x="1060" y="466"/>
                </a:moveTo>
                <a:cubicBezTo>
                  <a:pt x="1056" y="468"/>
                  <a:pt x="1052" y="470"/>
                  <a:pt x="1047" y="472"/>
                </a:cubicBezTo>
                <a:cubicBezTo>
                  <a:pt x="1040" y="470"/>
                  <a:pt x="1033" y="469"/>
                  <a:pt x="1025" y="469"/>
                </a:cubicBezTo>
                <a:cubicBezTo>
                  <a:pt x="1025" y="468"/>
                  <a:pt x="1025" y="468"/>
                  <a:pt x="1025" y="468"/>
                </a:cubicBezTo>
                <a:cubicBezTo>
                  <a:pt x="1034" y="464"/>
                  <a:pt x="1043" y="459"/>
                  <a:pt x="1053" y="455"/>
                </a:cubicBezTo>
                <a:cubicBezTo>
                  <a:pt x="1054" y="455"/>
                  <a:pt x="1054" y="455"/>
                  <a:pt x="1055" y="455"/>
                </a:cubicBezTo>
                <a:cubicBezTo>
                  <a:pt x="1056" y="459"/>
                  <a:pt x="1058" y="462"/>
                  <a:pt x="1060" y="466"/>
                </a:cubicBezTo>
                <a:close/>
                <a:moveTo>
                  <a:pt x="1037" y="454"/>
                </a:moveTo>
                <a:cubicBezTo>
                  <a:pt x="1042" y="454"/>
                  <a:pt x="1047" y="454"/>
                  <a:pt x="1052" y="455"/>
                </a:cubicBezTo>
                <a:cubicBezTo>
                  <a:pt x="1043" y="459"/>
                  <a:pt x="1033" y="464"/>
                  <a:pt x="1024" y="468"/>
                </a:cubicBezTo>
                <a:cubicBezTo>
                  <a:pt x="1023" y="465"/>
                  <a:pt x="1021" y="461"/>
                  <a:pt x="1020" y="458"/>
                </a:cubicBezTo>
                <a:cubicBezTo>
                  <a:pt x="1022" y="457"/>
                  <a:pt x="1025" y="456"/>
                  <a:pt x="1027" y="454"/>
                </a:cubicBezTo>
                <a:cubicBezTo>
                  <a:pt x="1030" y="454"/>
                  <a:pt x="1034" y="454"/>
                  <a:pt x="1037" y="454"/>
                </a:cubicBezTo>
                <a:close/>
                <a:moveTo>
                  <a:pt x="1020" y="458"/>
                </a:moveTo>
                <a:cubicBezTo>
                  <a:pt x="1020" y="457"/>
                  <a:pt x="1019" y="456"/>
                  <a:pt x="1019" y="455"/>
                </a:cubicBezTo>
                <a:cubicBezTo>
                  <a:pt x="1021" y="455"/>
                  <a:pt x="1023" y="455"/>
                  <a:pt x="1026" y="454"/>
                </a:cubicBezTo>
                <a:cubicBezTo>
                  <a:pt x="1024" y="455"/>
                  <a:pt x="1022" y="457"/>
                  <a:pt x="1020" y="458"/>
                </a:cubicBezTo>
                <a:close/>
                <a:moveTo>
                  <a:pt x="1024" y="468"/>
                </a:moveTo>
                <a:cubicBezTo>
                  <a:pt x="1023" y="469"/>
                  <a:pt x="1023" y="469"/>
                  <a:pt x="1023" y="469"/>
                </a:cubicBezTo>
                <a:cubicBezTo>
                  <a:pt x="1016" y="469"/>
                  <a:pt x="1009" y="469"/>
                  <a:pt x="1002" y="469"/>
                </a:cubicBezTo>
                <a:cubicBezTo>
                  <a:pt x="1008" y="465"/>
                  <a:pt x="1014" y="462"/>
                  <a:pt x="1020" y="458"/>
                </a:cubicBezTo>
                <a:cubicBezTo>
                  <a:pt x="1021" y="462"/>
                  <a:pt x="1023" y="465"/>
                  <a:pt x="1024" y="468"/>
                </a:cubicBezTo>
                <a:close/>
                <a:moveTo>
                  <a:pt x="1022" y="469"/>
                </a:moveTo>
                <a:cubicBezTo>
                  <a:pt x="1014" y="473"/>
                  <a:pt x="1006" y="478"/>
                  <a:pt x="999" y="482"/>
                </a:cubicBezTo>
                <a:cubicBezTo>
                  <a:pt x="998" y="482"/>
                  <a:pt x="996" y="482"/>
                  <a:pt x="995" y="482"/>
                </a:cubicBezTo>
                <a:cubicBezTo>
                  <a:pt x="994" y="480"/>
                  <a:pt x="993" y="478"/>
                  <a:pt x="992" y="476"/>
                </a:cubicBezTo>
                <a:cubicBezTo>
                  <a:pt x="995" y="474"/>
                  <a:pt x="998" y="472"/>
                  <a:pt x="1001" y="470"/>
                </a:cubicBezTo>
                <a:cubicBezTo>
                  <a:pt x="1008" y="469"/>
                  <a:pt x="1015" y="469"/>
                  <a:pt x="1022" y="469"/>
                </a:cubicBezTo>
                <a:close/>
                <a:moveTo>
                  <a:pt x="992" y="475"/>
                </a:moveTo>
                <a:cubicBezTo>
                  <a:pt x="991" y="474"/>
                  <a:pt x="991" y="472"/>
                  <a:pt x="990" y="471"/>
                </a:cubicBezTo>
                <a:cubicBezTo>
                  <a:pt x="994" y="470"/>
                  <a:pt x="997" y="470"/>
                  <a:pt x="1000" y="470"/>
                </a:cubicBezTo>
                <a:cubicBezTo>
                  <a:pt x="997" y="472"/>
                  <a:pt x="995" y="473"/>
                  <a:pt x="992" y="475"/>
                </a:cubicBezTo>
                <a:close/>
                <a:moveTo>
                  <a:pt x="982" y="483"/>
                </a:moveTo>
                <a:cubicBezTo>
                  <a:pt x="977" y="487"/>
                  <a:pt x="972" y="491"/>
                  <a:pt x="967" y="495"/>
                </a:cubicBezTo>
                <a:cubicBezTo>
                  <a:pt x="966" y="495"/>
                  <a:pt x="965" y="495"/>
                  <a:pt x="964" y="495"/>
                </a:cubicBezTo>
                <a:cubicBezTo>
                  <a:pt x="964" y="494"/>
                  <a:pt x="964" y="493"/>
                  <a:pt x="964" y="492"/>
                </a:cubicBezTo>
                <a:cubicBezTo>
                  <a:pt x="966" y="489"/>
                  <a:pt x="969" y="486"/>
                  <a:pt x="972" y="484"/>
                </a:cubicBezTo>
                <a:cubicBezTo>
                  <a:pt x="975" y="483"/>
                  <a:pt x="979" y="483"/>
                  <a:pt x="982" y="483"/>
                </a:cubicBezTo>
                <a:close/>
                <a:moveTo>
                  <a:pt x="964" y="495"/>
                </a:moveTo>
                <a:cubicBezTo>
                  <a:pt x="963" y="495"/>
                  <a:pt x="962" y="495"/>
                  <a:pt x="962" y="495"/>
                </a:cubicBezTo>
                <a:cubicBezTo>
                  <a:pt x="962" y="494"/>
                  <a:pt x="963" y="493"/>
                  <a:pt x="963" y="493"/>
                </a:cubicBezTo>
                <a:cubicBezTo>
                  <a:pt x="963" y="493"/>
                  <a:pt x="964" y="494"/>
                  <a:pt x="964" y="495"/>
                </a:cubicBezTo>
                <a:close/>
                <a:moveTo>
                  <a:pt x="964" y="495"/>
                </a:moveTo>
                <a:cubicBezTo>
                  <a:pt x="964" y="496"/>
                  <a:pt x="965" y="496"/>
                  <a:pt x="965" y="497"/>
                </a:cubicBezTo>
                <a:cubicBezTo>
                  <a:pt x="961" y="500"/>
                  <a:pt x="957" y="504"/>
                  <a:pt x="954" y="508"/>
                </a:cubicBezTo>
                <a:cubicBezTo>
                  <a:pt x="954" y="508"/>
                  <a:pt x="954" y="508"/>
                  <a:pt x="954" y="508"/>
                </a:cubicBezTo>
                <a:cubicBezTo>
                  <a:pt x="953" y="508"/>
                  <a:pt x="952" y="508"/>
                  <a:pt x="951" y="508"/>
                </a:cubicBezTo>
                <a:cubicBezTo>
                  <a:pt x="954" y="505"/>
                  <a:pt x="956" y="502"/>
                  <a:pt x="958" y="499"/>
                </a:cubicBezTo>
                <a:cubicBezTo>
                  <a:pt x="959" y="498"/>
                  <a:pt x="960" y="497"/>
                  <a:pt x="961" y="495"/>
                </a:cubicBezTo>
                <a:cubicBezTo>
                  <a:pt x="962" y="495"/>
                  <a:pt x="963" y="495"/>
                  <a:pt x="964" y="495"/>
                </a:cubicBezTo>
                <a:close/>
                <a:moveTo>
                  <a:pt x="953" y="508"/>
                </a:moveTo>
                <a:cubicBezTo>
                  <a:pt x="949" y="512"/>
                  <a:pt x="946" y="517"/>
                  <a:pt x="942" y="521"/>
                </a:cubicBezTo>
                <a:cubicBezTo>
                  <a:pt x="942" y="521"/>
                  <a:pt x="942" y="521"/>
                  <a:pt x="941" y="521"/>
                </a:cubicBezTo>
                <a:cubicBezTo>
                  <a:pt x="944" y="517"/>
                  <a:pt x="948" y="512"/>
                  <a:pt x="951" y="508"/>
                </a:cubicBezTo>
                <a:cubicBezTo>
                  <a:pt x="952" y="508"/>
                  <a:pt x="953" y="508"/>
                  <a:pt x="953" y="508"/>
                </a:cubicBezTo>
                <a:close/>
                <a:moveTo>
                  <a:pt x="942" y="522"/>
                </a:moveTo>
                <a:cubicBezTo>
                  <a:pt x="942" y="522"/>
                  <a:pt x="942" y="522"/>
                  <a:pt x="942" y="522"/>
                </a:cubicBezTo>
                <a:cubicBezTo>
                  <a:pt x="944" y="522"/>
                  <a:pt x="945" y="522"/>
                  <a:pt x="946" y="522"/>
                </a:cubicBezTo>
                <a:cubicBezTo>
                  <a:pt x="944" y="523"/>
                  <a:pt x="943" y="525"/>
                  <a:pt x="942" y="526"/>
                </a:cubicBezTo>
                <a:cubicBezTo>
                  <a:pt x="941" y="525"/>
                  <a:pt x="941" y="525"/>
                  <a:pt x="941" y="524"/>
                </a:cubicBezTo>
                <a:cubicBezTo>
                  <a:pt x="941" y="523"/>
                  <a:pt x="941" y="523"/>
                  <a:pt x="942" y="522"/>
                </a:cubicBezTo>
                <a:close/>
                <a:moveTo>
                  <a:pt x="941" y="526"/>
                </a:moveTo>
                <a:cubicBezTo>
                  <a:pt x="939" y="529"/>
                  <a:pt x="936" y="532"/>
                  <a:pt x="934" y="535"/>
                </a:cubicBezTo>
                <a:cubicBezTo>
                  <a:pt x="933" y="535"/>
                  <a:pt x="933" y="535"/>
                  <a:pt x="932" y="535"/>
                </a:cubicBezTo>
                <a:cubicBezTo>
                  <a:pt x="935" y="531"/>
                  <a:pt x="938" y="528"/>
                  <a:pt x="940" y="524"/>
                </a:cubicBezTo>
                <a:cubicBezTo>
                  <a:pt x="941" y="525"/>
                  <a:pt x="941" y="526"/>
                  <a:pt x="941" y="526"/>
                </a:cubicBezTo>
                <a:close/>
                <a:moveTo>
                  <a:pt x="932" y="534"/>
                </a:moveTo>
                <a:cubicBezTo>
                  <a:pt x="932" y="534"/>
                  <a:pt x="932" y="534"/>
                  <a:pt x="932" y="534"/>
                </a:cubicBezTo>
                <a:cubicBezTo>
                  <a:pt x="934" y="531"/>
                  <a:pt x="937" y="527"/>
                  <a:pt x="940" y="523"/>
                </a:cubicBezTo>
                <a:cubicBezTo>
                  <a:pt x="940" y="524"/>
                  <a:pt x="940" y="524"/>
                  <a:pt x="940" y="524"/>
                </a:cubicBezTo>
                <a:cubicBezTo>
                  <a:pt x="937" y="527"/>
                  <a:pt x="935" y="531"/>
                  <a:pt x="932" y="534"/>
                </a:cubicBezTo>
                <a:close/>
                <a:moveTo>
                  <a:pt x="922" y="551"/>
                </a:moveTo>
                <a:cubicBezTo>
                  <a:pt x="922" y="551"/>
                  <a:pt x="923" y="551"/>
                  <a:pt x="923" y="551"/>
                </a:cubicBezTo>
                <a:cubicBezTo>
                  <a:pt x="921" y="553"/>
                  <a:pt x="920" y="555"/>
                  <a:pt x="918" y="557"/>
                </a:cubicBezTo>
                <a:cubicBezTo>
                  <a:pt x="918" y="556"/>
                  <a:pt x="918" y="556"/>
                  <a:pt x="918" y="556"/>
                </a:cubicBezTo>
                <a:cubicBezTo>
                  <a:pt x="919" y="554"/>
                  <a:pt x="920" y="553"/>
                  <a:pt x="922" y="551"/>
                </a:cubicBezTo>
                <a:close/>
                <a:moveTo>
                  <a:pt x="919" y="554"/>
                </a:moveTo>
                <a:cubicBezTo>
                  <a:pt x="919" y="554"/>
                  <a:pt x="919" y="553"/>
                  <a:pt x="920" y="552"/>
                </a:cubicBezTo>
                <a:cubicBezTo>
                  <a:pt x="920" y="552"/>
                  <a:pt x="920" y="551"/>
                  <a:pt x="921" y="551"/>
                </a:cubicBezTo>
                <a:cubicBezTo>
                  <a:pt x="921" y="551"/>
                  <a:pt x="921" y="551"/>
                  <a:pt x="921" y="551"/>
                </a:cubicBezTo>
                <a:cubicBezTo>
                  <a:pt x="920" y="552"/>
                  <a:pt x="919" y="553"/>
                  <a:pt x="919" y="554"/>
                </a:cubicBezTo>
                <a:close/>
                <a:moveTo>
                  <a:pt x="918" y="554"/>
                </a:moveTo>
                <a:cubicBezTo>
                  <a:pt x="918" y="554"/>
                  <a:pt x="918" y="554"/>
                  <a:pt x="918" y="555"/>
                </a:cubicBezTo>
                <a:cubicBezTo>
                  <a:pt x="917" y="553"/>
                  <a:pt x="916" y="551"/>
                  <a:pt x="915" y="549"/>
                </a:cubicBezTo>
                <a:cubicBezTo>
                  <a:pt x="917" y="550"/>
                  <a:pt x="919" y="550"/>
                  <a:pt x="920" y="551"/>
                </a:cubicBezTo>
                <a:cubicBezTo>
                  <a:pt x="920" y="552"/>
                  <a:pt x="919" y="553"/>
                  <a:pt x="918" y="554"/>
                </a:cubicBezTo>
                <a:close/>
                <a:moveTo>
                  <a:pt x="918" y="556"/>
                </a:moveTo>
                <a:cubicBezTo>
                  <a:pt x="918" y="557"/>
                  <a:pt x="918" y="557"/>
                  <a:pt x="918" y="557"/>
                </a:cubicBezTo>
                <a:cubicBezTo>
                  <a:pt x="917" y="558"/>
                  <a:pt x="916" y="560"/>
                  <a:pt x="915" y="561"/>
                </a:cubicBezTo>
                <a:cubicBezTo>
                  <a:pt x="915" y="560"/>
                  <a:pt x="915" y="560"/>
                  <a:pt x="916" y="559"/>
                </a:cubicBezTo>
                <a:cubicBezTo>
                  <a:pt x="916" y="558"/>
                  <a:pt x="917" y="557"/>
                  <a:pt x="918" y="556"/>
                </a:cubicBezTo>
                <a:close/>
                <a:moveTo>
                  <a:pt x="918" y="558"/>
                </a:moveTo>
                <a:cubicBezTo>
                  <a:pt x="919" y="559"/>
                  <a:pt x="919" y="560"/>
                  <a:pt x="920" y="562"/>
                </a:cubicBezTo>
                <a:cubicBezTo>
                  <a:pt x="917" y="564"/>
                  <a:pt x="915" y="567"/>
                  <a:pt x="912" y="569"/>
                </a:cubicBezTo>
                <a:cubicBezTo>
                  <a:pt x="912" y="569"/>
                  <a:pt x="911" y="569"/>
                  <a:pt x="910" y="569"/>
                </a:cubicBezTo>
                <a:cubicBezTo>
                  <a:pt x="911" y="567"/>
                  <a:pt x="912" y="565"/>
                  <a:pt x="913" y="564"/>
                </a:cubicBezTo>
                <a:cubicBezTo>
                  <a:pt x="915" y="562"/>
                  <a:pt x="916" y="560"/>
                  <a:pt x="918" y="558"/>
                </a:cubicBezTo>
                <a:close/>
                <a:moveTo>
                  <a:pt x="912" y="570"/>
                </a:moveTo>
                <a:cubicBezTo>
                  <a:pt x="910" y="571"/>
                  <a:pt x="909" y="573"/>
                  <a:pt x="908" y="574"/>
                </a:cubicBezTo>
                <a:cubicBezTo>
                  <a:pt x="908" y="573"/>
                  <a:pt x="909" y="571"/>
                  <a:pt x="910" y="569"/>
                </a:cubicBezTo>
                <a:cubicBezTo>
                  <a:pt x="911" y="569"/>
                  <a:pt x="911" y="570"/>
                  <a:pt x="912" y="570"/>
                </a:cubicBezTo>
                <a:close/>
                <a:moveTo>
                  <a:pt x="906" y="576"/>
                </a:moveTo>
                <a:cubicBezTo>
                  <a:pt x="906" y="576"/>
                  <a:pt x="905" y="577"/>
                  <a:pt x="905" y="577"/>
                </a:cubicBezTo>
                <a:cubicBezTo>
                  <a:pt x="907" y="574"/>
                  <a:pt x="908" y="572"/>
                  <a:pt x="910" y="569"/>
                </a:cubicBezTo>
                <a:cubicBezTo>
                  <a:pt x="910" y="569"/>
                  <a:pt x="910" y="569"/>
                  <a:pt x="910" y="569"/>
                </a:cubicBezTo>
                <a:cubicBezTo>
                  <a:pt x="909" y="571"/>
                  <a:pt x="907" y="573"/>
                  <a:pt x="906" y="576"/>
                </a:cubicBezTo>
                <a:close/>
                <a:moveTo>
                  <a:pt x="903" y="579"/>
                </a:moveTo>
                <a:cubicBezTo>
                  <a:pt x="903" y="580"/>
                  <a:pt x="902" y="581"/>
                  <a:pt x="901" y="582"/>
                </a:cubicBezTo>
                <a:cubicBezTo>
                  <a:pt x="903" y="579"/>
                  <a:pt x="905" y="576"/>
                  <a:pt x="906" y="573"/>
                </a:cubicBezTo>
                <a:cubicBezTo>
                  <a:pt x="907" y="572"/>
                  <a:pt x="908" y="571"/>
                  <a:pt x="908" y="570"/>
                </a:cubicBezTo>
                <a:cubicBezTo>
                  <a:pt x="907" y="573"/>
                  <a:pt x="905" y="576"/>
                  <a:pt x="903" y="579"/>
                </a:cubicBezTo>
                <a:close/>
                <a:moveTo>
                  <a:pt x="898" y="589"/>
                </a:moveTo>
                <a:cubicBezTo>
                  <a:pt x="898" y="590"/>
                  <a:pt x="897" y="590"/>
                  <a:pt x="897" y="591"/>
                </a:cubicBezTo>
                <a:cubicBezTo>
                  <a:pt x="897" y="590"/>
                  <a:pt x="897" y="590"/>
                  <a:pt x="897" y="590"/>
                </a:cubicBezTo>
                <a:cubicBezTo>
                  <a:pt x="897" y="590"/>
                  <a:pt x="897" y="590"/>
                  <a:pt x="898" y="589"/>
                </a:cubicBezTo>
                <a:close/>
                <a:moveTo>
                  <a:pt x="897" y="592"/>
                </a:moveTo>
                <a:cubicBezTo>
                  <a:pt x="896" y="592"/>
                  <a:pt x="896" y="592"/>
                  <a:pt x="896" y="592"/>
                </a:cubicBezTo>
                <a:cubicBezTo>
                  <a:pt x="895" y="593"/>
                  <a:pt x="894" y="595"/>
                  <a:pt x="893" y="596"/>
                </a:cubicBezTo>
                <a:cubicBezTo>
                  <a:pt x="894" y="594"/>
                  <a:pt x="895" y="593"/>
                  <a:pt x="896" y="591"/>
                </a:cubicBezTo>
                <a:cubicBezTo>
                  <a:pt x="896" y="591"/>
                  <a:pt x="896" y="591"/>
                  <a:pt x="896" y="591"/>
                </a:cubicBezTo>
                <a:lnTo>
                  <a:pt x="897" y="592"/>
                </a:lnTo>
                <a:close/>
                <a:moveTo>
                  <a:pt x="895" y="591"/>
                </a:moveTo>
                <a:cubicBezTo>
                  <a:pt x="895" y="591"/>
                  <a:pt x="895" y="591"/>
                  <a:pt x="894" y="592"/>
                </a:cubicBezTo>
                <a:cubicBezTo>
                  <a:pt x="895" y="591"/>
                  <a:pt x="895" y="591"/>
                  <a:pt x="895" y="591"/>
                </a:cubicBezTo>
                <a:cubicBezTo>
                  <a:pt x="895" y="590"/>
                  <a:pt x="895" y="590"/>
                  <a:pt x="896" y="590"/>
                </a:cubicBezTo>
                <a:cubicBezTo>
                  <a:pt x="896" y="590"/>
                  <a:pt x="896" y="590"/>
                  <a:pt x="896" y="590"/>
                </a:cubicBezTo>
                <a:lnTo>
                  <a:pt x="895" y="591"/>
                </a:lnTo>
                <a:close/>
                <a:moveTo>
                  <a:pt x="895" y="592"/>
                </a:moveTo>
                <a:cubicBezTo>
                  <a:pt x="894" y="594"/>
                  <a:pt x="893" y="596"/>
                  <a:pt x="892" y="597"/>
                </a:cubicBezTo>
                <a:cubicBezTo>
                  <a:pt x="891" y="598"/>
                  <a:pt x="890" y="599"/>
                  <a:pt x="889" y="600"/>
                </a:cubicBezTo>
                <a:cubicBezTo>
                  <a:pt x="891" y="598"/>
                  <a:pt x="892" y="595"/>
                  <a:pt x="894" y="593"/>
                </a:cubicBezTo>
                <a:cubicBezTo>
                  <a:pt x="894" y="593"/>
                  <a:pt x="894" y="592"/>
                  <a:pt x="895" y="592"/>
                </a:cubicBezTo>
                <a:close/>
                <a:moveTo>
                  <a:pt x="887" y="603"/>
                </a:moveTo>
                <a:cubicBezTo>
                  <a:pt x="886" y="604"/>
                  <a:pt x="886" y="605"/>
                  <a:pt x="885" y="606"/>
                </a:cubicBezTo>
                <a:cubicBezTo>
                  <a:pt x="885" y="605"/>
                  <a:pt x="886" y="603"/>
                  <a:pt x="887" y="602"/>
                </a:cubicBezTo>
                <a:cubicBezTo>
                  <a:pt x="888" y="600"/>
                  <a:pt x="890" y="598"/>
                  <a:pt x="891" y="596"/>
                </a:cubicBezTo>
                <a:cubicBezTo>
                  <a:pt x="890" y="598"/>
                  <a:pt x="888" y="601"/>
                  <a:pt x="887" y="603"/>
                </a:cubicBezTo>
                <a:close/>
                <a:moveTo>
                  <a:pt x="886" y="602"/>
                </a:moveTo>
                <a:cubicBezTo>
                  <a:pt x="885" y="604"/>
                  <a:pt x="883" y="606"/>
                  <a:pt x="882" y="609"/>
                </a:cubicBezTo>
                <a:cubicBezTo>
                  <a:pt x="881" y="608"/>
                  <a:pt x="880" y="607"/>
                  <a:pt x="879" y="606"/>
                </a:cubicBezTo>
                <a:cubicBezTo>
                  <a:pt x="883" y="603"/>
                  <a:pt x="887" y="599"/>
                  <a:pt x="891" y="596"/>
                </a:cubicBezTo>
                <a:cubicBezTo>
                  <a:pt x="889" y="598"/>
                  <a:pt x="888" y="600"/>
                  <a:pt x="886" y="602"/>
                </a:cubicBezTo>
                <a:close/>
                <a:moveTo>
                  <a:pt x="882" y="609"/>
                </a:moveTo>
                <a:cubicBezTo>
                  <a:pt x="882" y="609"/>
                  <a:pt x="882" y="609"/>
                  <a:pt x="882" y="609"/>
                </a:cubicBezTo>
                <a:cubicBezTo>
                  <a:pt x="878" y="612"/>
                  <a:pt x="875" y="615"/>
                  <a:pt x="872" y="618"/>
                </a:cubicBezTo>
                <a:cubicBezTo>
                  <a:pt x="872" y="617"/>
                  <a:pt x="871" y="616"/>
                  <a:pt x="871" y="615"/>
                </a:cubicBezTo>
                <a:cubicBezTo>
                  <a:pt x="874" y="612"/>
                  <a:pt x="876" y="609"/>
                  <a:pt x="879" y="607"/>
                </a:cubicBezTo>
                <a:cubicBezTo>
                  <a:pt x="880" y="607"/>
                  <a:pt x="881" y="608"/>
                  <a:pt x="882" y="609"/>
                </a:cubicBezTo>
                <a:close/>
                <a:moveTo>
                  <a:pt x="871" y="615"/>
                </a:moveTo>
                <a:cubicBezTo>
                  <a:pt x="867" y="608"/>
                  <a:pt x="864" y="601"/>
                  <a:pt x="862" y="594"/>
                </a:cubicBezTo>
                <a:cubicBezTo>
                  <a:pt x="868" y="597"/>
                  <a:pt x="873" y="601"/>
                  <a:pt x="879" y="606"/>
                </a:cubicBezTo>
                <a:cubicBezTo>
                  <a:pt x="876" y="609"/>
                  <a:pt x="873" y="612"/>
                  <a:pt x="871" y="615"/>
                </a:cubicBezTo>
                <a:close/>
                <a:moveTo>
                  <a:pt x="872" y="618"/>
                </a:moveTo>
                <a:cubicBezTo>
                  <a:pt x="868" y="621"/>
                  <a:pt x="865" y="624"/>
                  <a:pt x="862" y="627"/>
                </a:cubicBezTo>
                <a:cubicBezTo>
                  <a:pt x="862" y="627"/>
                  <a:pt x="862" y="627"/>
                  <a:pt x="862" y="627"/>
                </a:cubicBezTo>
                <a:cubicBezTo>
                  <a:pt x="865" y="623"/>
                  <a:pt x="868" y="619"/>
                  <a:pt x="871" y="616"/>
                </a:cubicBezTo>
                <a:cubicBezTo>
                  <a:pt x="871" y="616"/>
                  <a:pt x="871" y="617"/>
                  <a:pt x="872" y="618"/>
                </a:cubicBezTo>
                <a:close/>
                <a:moveTo>
                  <a:pt x="849" y="646"/>
                </a:moveTo>
                <a:cubicBezTo>
                  <a:pt x="849" y="646"/>
                  <a:pt x="849" y="646"/>
                  <a:pt x="848" y="646"/>
                </a:cubicBezTo>
                <a:cubicBezTo>
                  <a:pt x="848" y="646"/>
                  <a:pt x="848" y="646"/>
                  <a:pt x="848" y="645"/>
                </a:cubicBezTo>
                <a:cubicBezTo>
                  <a:pt x="850" y="642"/>
                  <a:pt x="853" y="638"/>
                  <a:pt x="856" y="635"/>
                </a:cubicBezTo>
                <a:cubicBezTo>
                  <a:pt x="853" y="639"/>
                  <a:pt x="851" y="642"/>
                  <a:pt x="849" y="646"/>
                </a:cubicBezTo>
                <a:close/>
                <a:moveTo>
                  <a:pt x="848" y="648"/>
                </a:moveTo>
                <a:cubicBezTo>
                  <a:pt x="849" y="649"/>
                  <a:pt x="849" y="649"/>
                  <a:pt x="850" y="650"/>
                </a:cubicBezTo>
                <a:cubicBezTo>
                  <a:pt x="848" y="651"/>
                  <a:pt x="847" y="652"/>
                  <a:pt x="846" y="653"/>
                </a:cubicBezTo>
                <a:cubicBezTo>
                  <a:pt x="846" y="653"/>
                  <a:pt x="846" y="652"/>
                  <a:pt x="846" y="652"/>
                </a:cubicBezTo>
                <a:cubicBezTo>
                  <a:pt x="847" y="651"/>
                  <a:pt x="848" y="649"/>
                  <a:pt x="848" y="648"/>
                </a:cubicBezTo>
                <a:close/>
                <a:moveTo>
                  <a:pt x="850" y="651"/>
                </a:moveTo>
                <a:cubicBezTo>
                  <a:pt x="850" y="652"/>
                  <a:pt x="851" y="653"/>
                  <a:pt x="851" y="654"/>
                </a:cubicBezTo>
                <a:cubicBezTo>
                  <a:pt x="851" y="655"/>
                  <a:pt x="851" y="656"/>
                  <a:pt x="851" y="657"/>
                </a:cubicBezTo>
                <a:cubicBezTo>
                  <a:pt x="850" y="658"/>
                  <a:pt x="850" y="658"/>
                  <a:pt x="849" y="659"/>
                </a:cubicBezTo>
                <a:cubicBezTo>
                  <a:pt x="848" y="657"/>
                  <a:pt x="847" y="655"/>
                  <a:pt x="847" y="653"/>
                </a:cubicBezTo>
                <a:cubicBezTo>
                  <a:pt x="848" y="653"/>
                  <a:pt x="849" y="652"/>
                  <a:pt x="850" y="651"/>
                </a:cubicBezTo>
                <a:close/>
                <a:moveTo>
                  <a:pt x="850" y="661"/>
                </a:moveTo>
                <a:cubicBezTo>
                  <a:pt x="849" y="664"/>
                  <a:pt x="847" y="667"/>
                  <a:pt x="846" y="670"/>
                </a:cubicBezTo>
                <a:cubicBezTo>
                  <a:pt x="841" y="673"/>
                  <a:pt x="835" y="677"/>
                  <a:pt x="831" y="680"/>
                </a:cubicBezTo>
                <a:cubicBezTo>
                  <a:pt x="832" y="677"/>
                  <a:pt x="834" y="673"/>
                  <a:pt x="836" y="669"/>
                </a:cubicBezTo>
                <a:cubicBezTo>
                  <a:pt x="840" y="666"/>
                  <a:pt x="845" y="663"/>
                  <a:pt x="849" y="659"/>
                </a:cubicBezTo>
                <a:cubicBezTo>
                  <a:pt x="849" y="660"/>
                  <a:pt x="850" y="661"/>
                  <a:pt x="850" y="661"/>
                </a:cubicBezTo>
                <a:close/>
                <a:moveTo>
                  <a:pt x="845" y="670"/>
                </a:moveTo>
                <a:cubicBezTo>
                  <a:pt x="843" y="675"/>
                  <a:pt x="841" y="679"/>
                  <a:pt x="839" y="683"/>
                </a:cubicBezTo>
                <a:cubicBezTo>
                  <a:pt x="837" y="685"/>
                  <a:pt x="834" y="686"/>
                  <a:pt x="832" y="688"/>
                </a:cubicBezTo>
                <a:cubicBezTo>
                  <a:pt x="831" y="686"/>
                  <a:pt x="830" y="684"/>
                  <a:pt x="829" y="682"/>
                </a:cubicBezTo>
                <a:cubicBezTo>
                  <a:pt x="830" y="681"/>
                  <a:pt x="830" y="681"/>
                  <a:pt x="830" y="681"/>
                </a:cubicBezTo>
                <a:cubicBezTo>
                  <a:pt x="835" y="678"/>
                  <a:pt x="840" y="674"/>
                  <a:pt x="845" y="670"/>
                </a:cubicBezTo>
                <a:close/>
                <a:moveTo>
                  <a:pt x="831" y="688"/>
                </a:moveTo>
                <a:cubicBezTo>
                  <a:pt x="829" y="690"/>
                  <a:pt x="827" y="691"/>
                  <a:pt x="824" y="693"/>
                </a:cubicBezTo>
                <a:cubicBezTo>
                  <a:pt x="826" y="690"/>
                  <a:pt x="828" y="686"/>
                  <a:pt x="829" y="683"/>
                </a:cubicBezTo>
                <a:cubicBezTo>
                  <a:pt x="830" y="685"/>
                  <a:pt x="831" y="686"/>
                  <a:pt x="831" y="688"/>
                </a:cubicBezTo>
                <a:close/>
                <a:moveTo>
                  <a:pt x="832" y="689"/>
                </a:moveTo>
                <a:cubicBezTo>
                  <a:pt x="832" y="691"/>
                  <a:pt x="833" y="693"/>
                  <a:pt x="834" y="696"/>
                </a:cubicBezTo>
                <a:cubicBezTo>
                  <a:pt x="834" y="696"/>
                  <a:pt x="834" y="697"/>
                  <a:pt x="833" y="697"/>
                </a:cubicBezTo>
                <a:cubicBezTo>
                  <a:pt x="828" y="700"/>
                  <a:pt x="823" y="703"/>
                  <a:pt x="819" y="706"/>
                </a:cubicBezTo>
                <a:cubicBezTo>
                  <a:pt x="820" y="702"/>
                  <a:pt x="822" y="698"/>
                  <a:pt x="824" y="694"/>
                </a:cubicBezTo>
                <a:cubicBezTo>
                  <a:pt x="827" y="692"/>
                  <a:pt x="829" y="690"/>
                  <a:pt x="832" y="689"/>
                </a:cubicBezTo>
                <a:close/>
                <a:moveTo>
                  <a:pt x="833" y="698"/>
                </a:moveTo>
                <a:cubicBezTo>
                  <a:pt x="831" y="702"/>
                  <a:pt x="830" y="706"/>
                  <a:pt x="828" y="710"/>
                </a:cubicBezTo>
                <a:cubicBezTo>
                  <a:pt x="824" y="713"/>
                  <a:pt x="819" y="715"/>
                  <a:pt x="814" y="718"/>
                </a:cubicBezTo>
                <a:cubicBezTo>
                  <a:pt x="816" y="715"/>
                  <a:pt x="817" y="711"/>
                  <a:pt x="818" y="707"/>
                </a:cubicBezTo>
                <a:cubicBezTo>
                  <a:pt x="823" y="704"/>
                  <a:pt x="828" y="701"/>
                  <a:pt x="833" y="698"/>
                </a:cubicBezTo>
                <a:close/>
                <a:moveTo>
                  <a:pt x="813" y="719"/>
                </a:moveTo>
                <a:cubicBezTo>
                  <a:pt x="813" y="719"/>
                  <a:pt x="813" y="719"/>
                  <a:pt x="813" y="719"/>
                </a:cubicBezTo>
                <a:cubicBezTo>
                  <a:pt x="813" y="719"/>
                  <a:pt x="813" y="719"/>
                  <a:pt x="813" y="719"/>
                </a:cubicBezTo>
                <a:cubicBezTo>
                  <a:pt x="813" y="717"/>
                  <a:pt x="812" y="716"/>
                  <a:pt x="812" y="714"/>
                </a:cubicBezTo>
                <a:cubicBezTo>
                  <a:pt x="812" y="713"/>
                  <a:pt x="812" y="712"/>
                  <a:pt x="813" y="711"/>
                </a:cubicBezTo>
                <a:cubicBezTo>
                  <a:pt x="814" y="710"/>
                  <a:pt x="816" y="709"/>
                  <a:pt x="818" y="707"/>
                </a:cubicBezTo>
                <a:cubicBezTo>
                  <a:pt x="816" y="711"/>
                  <a:pt x="815" y="715"/>
                  <a:pt x="813" y="719"/>
                </a:cubicBezTo>
                <a:close/>
                <a:moveTo>
                  <a:pt x="812" y="711"/>
                </a:moveTo>
                <a:cubicBezTo>
                  <a:pt x="812" y="711"/>
                  <a:pt x="811" y="711"/>
                  <a:pt x="811" y="711"/>
                </a:cubicBezTo>
                <a:cubicBezTo>
                  <a:pt x="811" y="711"/>
                  <a:pt x="811" y="711"/>
                  <a:pt x="811" y="711"/>
                </a:cubicBezTo>
                <a:cubicBezTo>
                  <a:pt x="812" y="709"/>
                  <a:pt x="813" y="706"/>
                  <a:pt x="815" y="703"/>
                </a:cubicBezTo>
                <a:cubicBezTo>
                  <a:pt x="814" y="705"/>
                  <a:pt x="813" y="708"/>
                  <a:pt x="812" y="711"/>
                </a:cubicBezTo>
                <a:close/>
                <a:moveTo>
                  <a:pt x="811" y="714"/>
                </a:moveTo>
                <a:cubicBezTo>
                  <a:pt x="810" y="717"/>
                  <a:pt x="809" y="719"/>
                  <a:pt x="808" y="722"/>
                </a:cubicBezTo>
                <a:cubicBezTo>
                  <a:pt x="807" y="722"/>
                  <a:pt x="807" y="723"/>
                  <a:pt x="806" y="723"/>
                </a:cubicBezTo>
                <a:cubicBezTo>
                  <a:pt x="807" y="720"/>
                  <a:pt x="809" y="716"/>
                  <a:pt x="810" y="712"/>
                </a:cubicBezTo>
                <a:cubicBezTo>
                  <a:pt x="811" y="712"/>
                  <a:pt x="811" y="712"/>
                  <a:pt x="811" y="712"/>
                </a:cubicBezTo>
                <a:cubicBezTo>
                  <a:pt x="811" y="713"/>
                  <a:pt x="811" y="713"/>
                  <a:pt x="811" y="714"/>
                </a:cubicBezTo>
                <a:close/>
                <a:moveTo>
                  <a:pt x="808" y="723"/>
                </a:moveTo>
                <a:cubicBezTo>
                  <a:pt x="806" y="727"/>
                  <a:pt x="804" y="731"/>
                  <a:pt x="802" y="735"/>
                </a:cubicBezTo>
                <a:cubicBezTo>
                  <a:pt x="801" y="736"/>
                  <a:pt x="801" y="736"/>
                  <a:pt x="801" y="736"/>
                </a:cubicBezTo>
                <a:cubicBezTo>
                  <a:pt x="803" y="732"/>
                  <a:pt x="804" y="728"/>
                  <a:pt x="806" y="724"/>
                </a:cubicBezTo>
                <a:cubicBezTo>
                  <a:pt x="806" y="724"/>
                  <a:pt x="807" y="723"/>
                  <a:pt x="808" y="723"/>
                </a:cubicBezTo>
                <a:close/>
                <a:moveTo>
                  <a:pt x="801" y="736"/>
                </a:moveTo>
                <a:cubicBezTo>
                  <a:pt x="798" y="738"/>
                  <a:pt x="796" y="739"/>
                  <a:pt x="793" y="741"/>
                </a:cubicBezTo>
                <a:cubicBezTo>
                  <a:pt x="795" y="737"/>
                  <a:pt x="796" y="733"/>
                  <a:pt x="798" y="729"/>
                </a:cubicBezTo>
                <a:cubicBezTo>
                  <a:pt x="800" y="728"/>
                  <a:pt x="802" y="726"/>
                  <a:pt x="805" y="725"/>
                </a:cubicBezTo>
                <a:cubicBezTo>
                  <a:pt x="803" y="728"/>
                  <a:pt x="802" y="732"/>
                  <a:pt x="801" y="736"/>
                </a:cubicBezTo>
                <a:close/>
                <a:moveTo>
                  <a:pt x="800" y="737"/>
                </a:moveTo>
                <a:cubicBezTo>
                  <a:pt x="800" y="738"/>
                  <a:pt x="799" y="740"/>
                  <a:pt x="799" y="741"/>
                </a:cubicBezTo>
                <a:cubicBezTo>
                  <a:pt x="797" y="744"/>
                  <a:pt x="795" y="747"/>
                  <a:pt x="793" y="750"/>
                </a:cubicBezTo>
                <a:cubicBezTo>
                  <a:pt x="793" y="748"/>
                  <a:pt x="792" y="746"/>
                  <a:pt x="792" y="744"/>
                </a:cubicBezTo>
                <a:cubicBezTo>
                  <a:pt x="792" y="743"/>
                  <a:pt x="793" y="742"/>
                  <a:pt x="793" y="741"/>
                </a:cubicBezTo>
                <a:cubicBezTo>
                  <a:pt x="795" y="740"/>
                  <a:pt x="798" y="738"/>
                  <a:pt x="800" y="737"/>
                </a:cubicBezTo>
                <a:close/>
                <a:moveTo>
                  <a:pt x="793" y="751"/>
                </a:moveTo>
                <a:cubicBezTo>
                  <a:pt x="793" y="752"/>
                  <a:pt x="792" y="753"/>
                  <a:pt x="792" y="753"/>
                </a:cubicBezTo>
                <a:cubicBezTo>
                  <a:pt x="790" y="754"/>
                  <a:pt x="789" y="755"/>
                  <a:pt x="788" y="756"/>
                </a:cubicBezTo>
                <a:cubicBezTo>
                  <a:pt x="789" y="752"/>
                  <a:pt x="790" y="748"/>
                  <a:pt x="792" y="745"/>
                </a:cubicBezTo>
                <a:cubicBezTo>
                  <a:pt x="792" y="747"/>
                  <a:pt x="793" y="749"/>
                  <a:pt x="793" y="751"/>
                </a:cubicBezTo>
                <a:close/>
                <a:moveTo>
                  <a:pt x="791" y="754"/>
                </a:moveTo>
                <a:cubicBezTo>
                  <a:pt x="789" y="757"/>
                  <a:pt x="787" y="760"/>
                  <a:pt x="785" y="763"/>
                </a:cubicBezTo>
                <a:cubicBezTo>
                  <a:pt x="786" y="761"/>
                  <a:pt x="787" y="758"/>
                  <a:pt x="788" y="756"/>
                </a:cubicBezTo>
                <a:cubicBezTo>
                  <a:pt x="789" y="756"/>
                  <a:pt x="790" y="755"/>
                  <a:pt x="791" y="754"/>
                </a:cubicBezTo>
                <a:close/>
                <a:moveTo>
                  <a:pt x="785" y="764"/>
                </a:moveTo>
                <a:cubicBezTo>
                  <a:pt x="783" y="766"/>
                  <a:pt x="782" y="768"/>
                  <a:pt x="781" y="769"/>
                </a:cubicBezTo>
                <a:cubicBezTo>
                  <a:pt x="779" y="771"/>
                  <a:pt x="776" y="772"/>
                  <a:pt x="774" y="773"/>
                </a:cubicBezTo>
                <a:cubicBezTo>
                  <a:pt x="776" y="769"/>
                  <a:pt x="777" y="766"/>
                  <a:pt x="778" y="762"/>
                </a:cubicBezTo>
                <a:cubicBezTo>
                  <a:pt x="781" y="760"/>
                  <a:pt x="784" y="759"/>
                  <a:pt x="787" y="757"/>
                </a:cubicBezTo>
                <a:cubicBezTo>
                  <a:pt x="786" y="759"/>
                  <a:pt x="785" y="762"/>
                  <a:pt x="785" y="764"/>
                </a:cubicBezTo>
                <a:close/>
                <a:moveTo>
                  <a:pt x="774" y="773"/>
                </a:moveTo>
                <a:cubicBezTo>
                  <a:pt x="773" y="774"/>
                  <a:pt x="772" y="774"/>
                  <a:pt x="772" y="775"/>
                </a:cubicBezTo>
                <a:cubicBezTo>
                  <a:pt x="771" y="772"/>
                  <a:pt x="771" y="770"/>
                  <a:pt x="770" y="767"/>
                </a:cubicBezTo>
                <a:cubicBezTo>
                  <a:pt x="773" y="766"/>
                  <a:pt x="775" y="764"/>
                  <a:pt x="777" y="763"/>
                </a:cubicBezTo>
                <a:cubicBezTo>
                  <a:pt x="776" y="766"/>
                  <a:pt x="775" y="770"/>
                  <a:pt x="774" y="773"/>
                </a:cubicBezTo>
                <a:close/>
                <a:moveTo>
                  <a:pt x="772" y="779"/>
                </a:moveTo>
                <a:cubicBezTo>
                  <a:pt x="772" y="779"/>
                  <a:pt x="772" y="780"/>
                  <a:pt x="771" y="781"/>
                </a:cubicBezTo>
                <a:cubicBezTo>
                  <a:pt x="770" y="783"/>
                  <a:pt x="768" y="785"/>
                  <a:pt x="766" y="787"/>
                </a:cubicBezTo>
                <a:cubicBezTo>
                  <a:pt x="765" y="788"/>
                  <a:pt x="763" y="789"/>
                  <a:pt x="761" y="790"/>
                </a:cubicBezTo>
                <a:cubicBezTo>
                  <a:pt x="762" y="787"/>
                  <a:pt x="763" y="783"/>
                  <a:pt x="765" y="780"/>
                </a:cubicBezTo>
                <a:cubicBezTo>
                  <a:pt x="767" y="778"/>
                  <a:pt x="769" y="777"/>
                  <a:pt x="771" y="775"/>
                </a:cubicBezTo>
                <a:cubicBezTo>
                  <a:pt x="772" y="776"/>
                  <a:pt x="772" y="778"/>
                  <a:pt x="772" y="779"/>
                </a:cubicBezTo>
                <a:close/>
                <a:moveTo>
                  <a:pt x="765" y="788"/>
                </a:moveTo>
                <a:cubicBezTo>
                  <a:pt x="764" y="790"/>
                  <a:pt x="762" y="792"/>
                  <a:pt x="760" y="794"/>
                </a:cubicBezTo>
                <a:cubicBezTo>
                  <a:pt x="760" y="793"/>
                  <a:pt x="761" y="792"/>
                  <a:pt x="761" y="791"/>
                </a:cubicBezTo>
                <a:cubicBezTo>
                  <a:pt x="762" y="790"/>
                  <a:pt x="764" y="789"/>
                  <a:pt x="765" y="788"/>
                </a:cubicBezTo>
                <a:close/>
                <a:moveTo>
                  <a:pt x="759" y="795"/>
                </a:moveTo>
                <a:cubicBezTo>
                  <a:pt x="756" y="798"/>
                  <a:pt x="754" y="801"/>
                  <a:pt x="751" y="804"/>
                </a:cubicBezTo>
                <a:cubicBezTo>
                  <a:pt x="750" y="802"/>
                  <a:pt x="750" y="801"/>
                  <a:pt x="750" y="800"/>
                </a:cubicBezTo>
                <a:cubicBezTo>
                  <a:pt x="750" y="799"/>
                  <a:pt x="750" y="798"/>
                  <a:pt x="751" y="797"/>
                </a:cubicBezTo>
                <a:cubicBezTo>
                  <a:pt x="754" y="795"/>
                  <a:pt x="757" y="793"/>
                  <a:pt x="760" y="791"/>
                </a:cubicBezTo>
                <a:cubicBezTo>
                  <a:pt x="760" y="792"/>
                  <a:pt x="760" y="794"/>
                  <a:pt x="759" y="795"/>
                </a:cubicBezTo>
                <a:close/>
                <a:moveTo>
                  <a:pt x="750" y="804"/>
                </a:moveTo>
                <a:cubicBezTo>
                  <a:pt x="750" y="805"/>
                  <a:pt x="749" y="805"/>
                  <a:pt x="749" y="806"/>
                </a:cubicBezTo>
                <a:cubicBezTo>
                  <a:pt x="748" y="806"/>
                  <a:pt x="748" y="806"/>
                  <a:pt x="748" y="806"/>
                </a:cubicBezTo>
                <a:cubicBezTo>
                  <a:pt x="748" y="804"/>
                  <a:pt x="749" y="803"/>
                  <a:pt x="750" y="801"/>
                </a:cubicBezTo>
                <a:cubicBezTo>
                  <a:pt x="750" y="802"/>
                  <a:pt x="750" y="803"/>
                  <a:pt x="750" y="804"/>
                </a:cubicBezTo>
                <a:close/>
                <a:moveTo>
                  <a:pt x="749" y="806"/>
                </a:moveTo>
                <a:cubicBezTo>
                  <a:pt x="749" y="806"/>
                  <a:pt x="750" y="806"/>
                  <a:pt x="750" y="805"/>
                </a:cubicBezTo>
                <a:cubicBezTo>
                  <a:pt x="751" y="806"/>
                  <a:pt x="751" y="807"/>
                  <a:pt x="751" y="808"/>
                </a:cubicBezTo>
                <a:cubicBezTo>
                  <a:pt x="749" y="809"/>
                  <a:pt x="748" y="810"/>
                  <a:pt x="746" y="811"/>
                </a:cubicBezTo>
                <a:cubicBezTo>
                  <a:pt x="747" y="810"/>
                  <a:pt x="747" y="809"/>
                  <a:pt x="747" y="808"/>
                </a:cubicBezTo>
                <a:cubicBezTo>
                  <a:pt x="748" y="807"/>
                  <a:pt x="748" y="807"/>
                  <a:pt x="749" y="806"/>
                </a:cubicBezTo>
                <a:close/>
                <a:moveTo>
                  <a:pt x="746" y="811"/>
                </a:moveTo>
                <a:cubicBezTo>
                  <a:pt x="744" y="812"/>
                  <a:pt x="742" y="814"/>
                  <a:pt x="740" y="815"/>
                </a:cubicBezTo>
                <a:cubicBezTo>
                  <a:pt x="742" y="813"/>
                  <a:pt x="744" y="810"/>
                  <a:pt x="747" y="808"/>
                </a:cubicBezTo>
                <a:cubicBezTo>
                  <a:pt x="746" y="809"/>
                  <a:pt x="746" y="810"/>
                  <a:pt x="746" y="811"/>
                </a:cubicBezTo>
                <a:close/>
                <a:moveTo>
                  <a:pt x="746" y="812"/>
                </a:moveTo>
                <a:cubicBezTo>
                  <a:pt x="745" y="814"/>
                  <a:pt x="745" y="815"/>
                  <a:pt x="744" y="817"/>
                </a:cubicBezTo>
                <a:cubicBezTo>
                  <a:pt x="741" y="818"/>
                  <a:pt x="738" y="820"/>
                  <a:pt x="735" y="822"/>
                </a:cubicBezTo>
                <a:cubicBezTo>
                  <a:pt x="735" y="821"/>
                  <a:pt x="736" y="819"/>
                  <a:pt x="736" y="818"/>
                </a:cubicBezTo>
                <a:cubicBezTo>
                  <a:pt x="737" y="818"/>
                  <a:pt x="738" y="817"/>
                  <a:pt x="738" y="816"/>
                </a:cubicBezTo>
                <a:cubicBezTo>
                  <a:pt x="741" y="815"/>
                  <a:pt x="743" y="813"/>
                  <a:pt x="746" y="812"/>
                </a:cubicBezTo>
                <a:close/>
                <a:moveTo>
                  <a:pt x="736" y="818"/>
                </a:moveTo>
                <a:cubicBezTo>
                  <a:pt x="736" y="818"/>
                  <a:pt x="736" y="818"/>
                  <a:pt x="736" y="818"/>
                </a:cubicBezTo>
                <a:cubicBezTo>
                  <a:pt x="732" y="821"/>
                  <a:pt x="728" y="825"/>
                  <a:pt x="724" y="828"/>
                </a:cubicBezTo>
                <a:cubicBezTo>
                  <a:pt x="725" y="826"/>
                  <a:pt x="725" y="825"/>
                  <a:pt x="726" y="824"/>
                </a:cubicBezTo>
                <a:cubicBezTo>
                  <a:pt x="729" y="822"/>
                  <a:pt x="732" y="820"/>
                  <a:pt x="736" y="818"/>
                </a:cubicBezTo>
                <a:close/>
                <a:moveTo>
                  <a:pt x="734" y="823"/>
                </a:moveTo>
                <a:cubicBezTo>
                  <a:pt x="734" y="824"/>
                  <a:pt x="733" y="825"/>
                  <a:pt x="733" y="827"/>
                </a:cubicBezTo>
                <a:cubicBezTo>
                  <a:pt x="730" y="829"/>
                  <a:pt x="726" y="831"/>
                  <a:pt x="723" y="833"/>
                </a:cubicBezTo>
                <a:cubicBezTo>
                  <a:pt x="723" y="831"/>
                  <a:pt x="724" y="830"/>
                  <a:pt x="724" y="829"/>
                </a:cubicBezTo>
                <a:cubicBezTo>
                  <a:pt x="727" y="827"/>
                  <a:pt x="731" y="825"/>
                  <a:pt x="734" y="823"/>
                </a:cubicBezTo>
                <a:close/>
                <a:moveTo>
                  <a:pt x="733" y="827"/>
                </a:moveTo>
                <a:cubicBezTo>
                  <a:pt x="733" y="828"/>
                  <a:pt x="733" y="828"/>
                  <a:pt x="733" y="828"/>
                </a:cubicBezTo>
                <a:cubicBezTo>
                  <a:pt x="729" y="831"/>
                  <a:pt x="726" y="833"/>
                  <a:pt x="722" y="836"/>
                </a:cubicBezTo>
                <a:cubicBezTo>
                  <a:pt x="722" y="835"/>
                  <a:pt x="722" y="834"/>
                  <a:pt x="723" y="833"/>
                </a:cubicBezTo>
                <a:cubicBezTo>
                  <a:pt x="726" y="831"/>
                  <a:pt x="729" y="829"/>
                  <a:pt x="733" y="827"/>
                </a:cubicBezTo>
                <a:close/>
                <a:moveTo>
                  <a:pt x="732" y="831"/>
                </a:moveTo>
                <a:cubicBezTo>
                  <a:pt x="732" y="831"/>
                  <a:pt x="732" y="832"/>
                  <a:pt x="732" y="832"/>
                </a:cubicBezTo>
                <a:cubicBezTo>
                  <a:pt x="728" y="834"/>
                  <a:pt x="725" y="836"/>
                  <a:pt x="721" y="838"/>
                </a:cubicBezTo>
                <a:cubicBezTo>
                  <a:pt x="721" y="838"/>
                  <a:pt x="721" y="837"/>
                  <a:pt x="722" y="837"/>
                </a:cubicBezTo>
                <a:cubicBezTo>
                  <a:pt x="725" y="835"/>
                  <a:pt x="728" y="833"/>
                  <a:pt x="732" y="831"/>
                </a:cubicBezTo>
                <a:close/>
                <a:moveTo>
                  <a:pt x="731" y="833"/>
                </a:moveTo>
                <a:cubicBezTo>
                  <a:pt x="722" y="869"/>
                  <a:pt x="721" y="906"/>
                  <a:pt x="727" y="941"/>
                </a:cubicBezTo>
                <a:cubicBezTo>
                  <a:pt x="733" y="977"/>
                  <a:pt x="748" y="1012"/>
                  <a:pt x="770" y="1044"/>
                </a:cubicBezTo>
                <a:cubicBezTo>
                  <a:pt x="770" y="1054"/>
                  <a:pt x="770" y="1065"/>
                  <a:pt x="771" y="1077"/>
                </a:cubicBezTo>
                <a:cubicBezTo>
                  <a:pt x="714" y="1006"/>
                  <a:pt x="697" y="924"/>
                  <a:pt x="721" y="840"/>
                </a:cubicBezTo>
                <a:cubicBezTo>
                  <a:pt x="724" y="837"/>
                  <a:pt x="728" y="835"/>
                  <a:pt x="731" y="833"/>
                </a:cubicBezTo>
                <a:close/>
                <a:moveTo>
                  <a:pt x="720" y="840"/>
                </a:moveTo>
                <a:cubicBezTo>
                  <a:pt x="720" y="840"/>
                  <a:pt x="720" y="840"/>
                  <a:pt x="720" y="840"/>
                </a:cubicBezTo>
                <a:cubicBezTo>
                  <a:pt x="717" y="842"/>
                  <a:pt x="713" y="844"/>
                  <a:pt x="709" y="847"/>
                </a:cubicBezTo>
                <a:cubicBezTo>
                  <a:pt x="709" y="847"/>
                  <a:pt x="709" y="846"/>
                  <a:pt x="709" y="846"/>
                </a:cubicBezTo>
                <a:lnTo>
                  <a:pt x="720" y="840"/>
                </a:lnTo>
                <a:close/>
                <a:moveTo>
                  <a:pt x="720" y="840"/>
                </a:moveTo>
                <a:cubicBezTo>
                  <a:pt x="696" y="924"/>
                  <a:pt x="714" y="1007"/>
                  <a:pt x="771" y="1078"/>
                </a:cubicBezTo>
                <a:cubicBezTo>
                  <a:pt x="771" y="1087"/>
                  <a:pt x="771" y="1097"/>
                  <a:pt x="772" y="1108"/>
                </a:cubicBezTo>
                <a:cubicBezTo>
                  <a:pt x="702" y="1030"/>
                  <a:pt x="681" y="940"/>
                  <a:pt x="709" y="848"/>
                </a:cubicBezTo>
                <a:cubicBezTo>
                  <a:pt x="713" y="845"/>
                  <a:pt x="716" y="843"/>
                  <a:pt x="720" y="840"/>
                </a:cubicBezTo>
                <a:close/>
                <a:moveTo>
                  <a:pt x="771" y="1078"/>
                </a:moveTo>
                <a:cubicBezTo>
                  <a:pt x="778" y="1087"/>
                  <a:pt x="785" y="1095"/>
                  <a:pt x="793" y="1103"/>
                </a:cubicBezTo>
                <a:cubicBezTo>
                  <a:pt x="793" y="1112"/>
                  <a:pt x="793" y="1121"/>
                  <a:pt x="793" y="1130"/>
                </a:cubicBezTo>
                <a:cubicBezTo>
                  <a:pt x="786" y="1123"/>
                  <a:pt x="779" y="1116"/>
                  <a:pt x="772" y="1109"/>
                </a:cubicBezTo>
                <a:cubicBezTo>
                  <a:pt x="772" y="1098"/>
                  <a:pt x="772" y="1088"/>
                  <a:pt x="771" y="1078"/>
                </a:cubicBezTo>
                <a:close/>
                <a:moveTo>
                  <a:pt x="793" y="1131"/>
                </a:moveTo>
                <a:cubicBezTo>
                  <a:pt x="793" y="1140"/>
                  <a:pt x="793" y="1149"/>
                  <a:pt x="793" y="1158"/>
                </a:cubicBezTo>
                <a:cubicBezTo>
                  <a:pt x="786" y="1151"/>
                  <a:pt x="779" y="1145"/>
                  <a:pt x="773" y="1138"/>
                </a:cubicBezTo>
                <a:cubicBezTo>
                  <a:pt x="773" y="1128"/>
                  <a:pt x="772" y="1119"/>
                  <a:pt x="772" y="1110"/>
                </a:cubicBezTo>
                <a:cubicBezTo>
                  <a:pt x="779" y="1117"/>
                  <a:pt x="786" y="1124"/>
                  <a:pt x="793" y="1131"/>
                </a:cubicBezTo>
                <a:close/>
                <a:moveTo>
                  <a:pt x="793" y="1158"/>
                </a:moveTo>
                <a:cubicBezTo>
                  <a:pt x="793" y="1167"/>
                  <a:pt x="793" y="1176"/>
                  <a:pt x="793" y="1185"/>
                </a:cubicBezTo>
                <a:cubicBezTo>
                  <a:pt x="786" y="1179"/>
                  <a:pt x="780" y="1173"/>
                  <a:pt x="773" y="1167"/>
                </a:cubicBezTo>
                <a:cubicBezTo>
                  <a:pt x="773" y="1158"/>
                  <a:pt x="773" y="1148"/>
                  <a:pt x="773" y="1139"/>
                </a:cubicBezTo>
                <a:cubicBezTo>
                  <a:pt x="779" y="1145"/>
                  <a:pt x="786" y="1152"/>
                  <a:pt x="793" y="1158"/>
                </a:cubicBezTo>
                <a:close/>
                <a:moveTo>
                  <a:pt x="793" y="1074"/>
                </a:moveTo>
                <a:cubicBezTo>
                  <a:pt x="799" y="1081"/>
                  <a:pt x="806" y="1088"/>
                  <a:pt x="814" y="1095"/>
                </a:cubicBezTo>
                <a:cubicBezTo>
                  <a:pt x="814" y="1104"/>
                  <a:pt x="814" y="1113"/>
                  <a:pt x="814" y="1122"/>
                </a:cubicBezTo>
                <a:cubicBezTo>
                  <a:pt x="806" y="1116"/>
                  <a:pt x="800" y="1109"/>
                  <a:pt x="793" y="1102"/>
                </a:cubicBezTo>
                <a:cubicBezTo>
                  <a:pt x="793" y="1092"/>
                  <a:pt x="793" y="1083"/>
                  <a:pt x="793" y="1074"/>
                </a:cubicBezTo>
                <a:close/>
                <a:moveTo>
                  <a:pt x="814" y="1176"/>
                </a:moveTo>
                <a:cubicBezTo>
                  <a:pt x="820" y="1181"/>
                  <a:pt x="826" y="1186"/>
                  <a:pt x="832" y="1190"/>
                </a:cubicBezTo>
                <a:cubicBezTo>
                  <a:pt x="832" y="1216"/>
                  <a:pt x="832" y="1216"/>
                  <a:pt x="832" y="1216"/>
                </a:cubicBezTo>
                <a:cubicBezTo>
                  <a:pt x="825" y="1211"/>
                  <a:pt x="819" y="1206"/>
                  <a:pt x="813" y="1202"/>
                </a:cubicBezTo>
                <a:lnTo>
                  <a:pt x="814" y="1176"/>
                </a:lnTo>
                <a:close/>
                <a:moveTo>
                  <a:pt x="832" y="1217"/>
                </a:moveTo>
                <a:cubicBezTo>
                  <a:pt x="838" y="1221"/>
                  <a:pt x="844" y="1225"/>
                  <a:pt x="850" y="1229"/>
                </a:cubicBezTo>
                <a:cubicBezTo>
                  <a:pt x="849" y="1238"/>
                  <a:pt x="849" y="1238"/>
                  <a:pt x="849" y="1238"/>
                </a:cubicBezTo>
                <a:cubicBezTo>
                  <a:pt x="849" y="1243"/>
                  <a:pt x="849" y="1248"/>
                  <a:pt x="848" y="1252"/>
                </a:cubicBezTo>
                <a:cubicBezTo>
                  <a:pt x="843" y="1249"/>
                  <a:pt x="837" y="1245"/>
                  <a:pt x="831" y="1241"/>
                </a:cubicBezTo>
                <a:cubicBezTo>
                  <a:pt x="832" y="1233"/>
                  <a:pt x="832" y="1225"/>
                  <a:pt x="832" y="1217"/>
                </a:cubicBezTo>
                <a:close/>
                <a:moveTo>
                  <a:pt x="849" y="1253"/>
                </a:moveTo>
                <a:cubicBezTo>
                  <a:pt x="854" y="1257"/>
                  <a:pt x="860" y="1261"/>
                  <a:pt x="866" y="1264"/>
                </a:cubicBezTo>
                <a:cubicBezTo>
                  <a:pt x="865" y="1272"/>
                  <a:pt x="865" y="1280"/>
                  <a:pt x="865" y="1288"/>
                </a:cubicBezTo>
                <a:cubicBezTo>
                  <a:pt x="859" y="1284"/>
                  <a:pt x="853" y="1281"/>
                  <a:pt x="848" y="1277"/>
                </a:cubicBezTo>
                <a:cubicBezTo>
                  <a:pt x="848" y="1269"/>
                  <a:pt x="849" y="1261"/>
                  <a:pt x="849" y="1253"/>
                </a:cubicBezTo>
                <a:close/>
                <a:moveTo>
                  <a:pt x="866" y="1264"/>
                </a:moveTo>
                <a:cubicBezTo>
                  <a:pt x="872" y="1268"/>
                  <a:pt x="879" y="1272"/>
                  <a:pt x="885" y="1276"/>
                </a:cubicBezTo>
                <a:cubicBezTo>
                  <a:pt x="884" y="1283"/>
                  <a:pt x="884" y="1291"/>
                  <a:pt x="883" y="1299"/>
                </a:cubicBezTo>
                <a:cubicBezTo>
                  <a:pt x="877" y="1295"/>
                  <a:pt x="871" y="1292"/>
                  <a:pt x="865" y="1288"/>
                </a:cubicBezTo>
                <a:cubicBezTo>
                  <a:pt x="865" y="1280"/>
                  <a:pt x="866" y="1272"/>
                  <a:pt x="866" y="1264"/>
                </a:cubicBezTo>
                <a:close/>
                <a:moveTo>
                  <a:pt x="885" y="1276"/>
                </a:moveTo>
                <a:cubicBezTo>
                  <a:pt x="891" y="1279"/>
                  <a:pt x="896" y="1282"/>
                  <a:pt x="901" y="1285"/>
                </a:cubicBezTo>
                <a:cubicBezTo>
                  <a:pt x="901" y="1293"/>
                  <a:pt x="900" y="1300"/>
                  <a:pt x="899" y="1308"/>
                </a:cubicBezTo>
                <a:cubicBezTo>
                  <a:pt x="894" y="1305"/>
                  <a:pt x="889" y="1302"/>
                  <a:pt x="884" y="1299"/>
                </a:cubicBezTo>
                <a:cubicBezTo>
                  <a:pt x="884" y="1291"/>
                  <a:pt x="885" y="1283"/>
                  <a:pt x="885" y="1276"/>
                </a:cubicBezTo>
                <a:close/>
                <a:moveTo>
                  <a:pt x="902" y="1285"/>
                </a:moveTo>
                <a:cubicBezTo>
                  <a:pt x="907" y="1288"/>
                  <a:pt x="912" y="1291"/>
                  <a:pt x="917" y="1293"/>
                </a:cubicBezTo>
                <a:cubicBezTo>
                  <a:pt x="914" y="1316"/>
                  <a:pt x="914" y="1316"/>
                  <a:pt x="914" y="1316"/>
                </a:cubicBezTo>
                <a:cubicBezTo>
                  <a:pt x="909" y="1314"/>
                  <a:pt x="905" y="1311"/>
                  <a:pt x="900" y="1308"/>
                </a:cubicBezTo>
                <a:cubicBezTo>
                  <a:pt x="900" y="1301"/>
                  <a:pt x="901" y="1293"/>
                  <a:pt x="902" y="1285"/>
                </a:cubicBezTo>
                <a:close/>
                <a:moveTo>
                  <a:pt x="917" y="1293"/>
                </a:moveTo>
                <a:cubicBezTo>
                  <a:pt x="922" y="1296"/>
                  <a:pt x="927" y="1298"/>
                  <a:pt x="931" y="1301"/>
                </a:cubicBezTo>
                <a:cubicBezTo>
                  <a:pt x="931" y="1308"/>
                  <a:pt x="930" y="1316"/>
                  <a:pt x="929" y="1324"/>
                </a:cubicBezTo>
                <a:cubicBezTo>
                  <a:pt x="924" y="1321"/>
                  <a:pt x="919" y="1319"/>
                  <a:pt x="915" y="1316"/>
                </a:cubicBezTo>
                <a:lnTo>
                  <a:pt x="917" y="1293"/>
                </a:lnTo>
                <a:close/>
                <a:moveTo>
                  <a:pt x="932" y="1301"/>
                </a:moveTo>
                <a:cubicBezTo>
                  <a:pt x="936" y="1303"/>
                  <a:pt x="941" y="1306"/>
                  <a:pt x="945" y="1308"/>
                </a:cubicBezTo>
                <a:cubicBezTo>
                  <a:pt x="944" y="1315"/>
                  <a:pt x="943" y="1323"/>
                  <a:pt x="942" y="1330"/>
                </a:cubicBezTo>
                <a:cubicBezTo>
                  <a:pt x="938" y="1328"/>
                  <a:pt x="933" y="1326"/>
                  <a:pt x="929" y="1324"/>
                </a:cubicBezTo>
                <a:cubicBezTo>
                  <a:pt x="930" y="1316"/>
                  <a:pt x="931" y="1309"/>
                  <a:pt x="932" y="1301"/>
                </a:cubicBezTo>
                <a:close/>
                <a:moveTo>
                  <a:pt x="932" y="1301"/>
                </a:moveTo>
                <a:cubicBezTo>
                  <a:pt x="935" y="1278"/>
                  <a:pt x="935" y="1278"/>
                  <a:pt x="935" y="1278"/>
                </a:cubicBezTo>
                <a:cubicBezTo>
                  <a:pt x="939" y="1280"/>
                  <a:pt x="944" y="1283"/>
                  <a:pt x="949" y="1285"/>
                </a:cubicBezTo>
                <a:cubicBezTo>
                  <a:pt x="948" y="1292"/>
                  <a:pt x="947" y="1300"/>
                  <a:pt x="945" y="1307"/>
                </a:cubicBezTo>
                <a:cubicBezTo>
                  <a:pt x="941" y="1305"/>
                  <a:pt x="936" y="1303"/>
                  <a:pt x="932" y="1301"/>
                </a:cubicBezTo>
                <a:close/>
                <a:moveTo>
                  <a:pt x="935" y="1277"/>
                </a:moveTo>
                <a:cubicBezTo>
                  <a:pt x="936" y="1270"/>
                  <a:pt x="937" y="1262"/>
                  <a:pt x="938" y="1254"/>
                </a:cubicBezTo>
                <a:cubicBezTo>
                  <a:pt x="943" y="1256"/>
                  <a:pt x="947" y="1258"/>
                  <a:pt x="952" y="1261"/>
                </a:cubicBezTo>
                <a:cubicBezTo>
                  <a:pt x="952" y="1262"/>
                  <a:pt x="952" y="1262"/>
                  <a:pt x="952" y="1262"/>
                </a:cubicBezTo>
                <a:cubicBezTo>
                  <a:pt x="951" y="1269"/>
                  <a:pt x="950" y="1277"/>
                  <a:pt x="949" y="1284"/>
                </a:cubicBezTo>
                <a:cubicBezTo>
                  <a:pt x="944" y="1282"/>
                  <a:pt x="939" y="1280"/>
                  <a:pt x="935" y="1277"/>
                </a:cubicBezTo>
                <a:close/>
                <a:moveTo>
                  <a:pt x="953" y="1262"/>
                </a:moveTo>
                <a:cubicBezTo>
                  <a:pt x="953" y="1261"/>
                  <a:pt x="953" y="1261"/>
                  <a:pt x="953" y="1261"/>
                </a:cubicBezTo>
                <a:cubicBezTo>
                  <a:pt x="957" y="1263"/>
                  <a:pt x="962" y="1265"/>
                  <a:pt x="966" y="1267"/>
                </a:cubicBezTo>
                <a:cubicBezTo>
                  <a:pt x="966" y="1272"/>
                  <a:pt x="966" y="1272"/>
                  <a:pt x="966" y="1272"/>
                </a:cubicBezTo>
                <a:cubicBezTo>
                  <a:pt x="965" y="1278"/>
                  <a:pt x="964" y="1284"/>
                  <a:pt x="963" y="1291"/>
                </a:cubicBezTo>
                <a:cubicBezTo>
                  <a:pt x="958" y="1289"/>
                  <a:pt x="954" y="1287"/>
                  <a:pt x="949" y="1285"/>
                </a:cubicBezTo>
                <a:cubicBezTo>
                  <a:pt x="950" y="1277"/>
                  <a:pt x="951" y="1269"/>
                  <a:pt x="953" y="1262"/>
                </a:cubicBezTo>
                <a:close/>
                <a:moveTo>
                  <a:pt x="966" y="1272"/>
                </a:moveTo>
                <a:cubicBezTo>
                  <a:pt x="967" y="1267"/>
                  <a:pt x="967" y="1267"/>
                  <a:pt x="967" y="1267"/>
                </a:cubicBezTo>
                <a:cubicBezTo>
                  <a:pt x="971" y="1269"/>
                  <a:pt x="974" y="1271"/>
                  <a:pt x="978" y="1272"/>
                </a:cubicBezTo>
                <a:cubicBezTo>
                  <a:pt x="976" y="1281"/>
                  <a:pt x="975" y="1288"/>
                  <a:pt x="974" y="1296"/>
                </a:cubicBezTo>
                <a:cubicBezTo>
                  <a:pt x="970" y="1294"/>
                  <a:pt x="967" y="1293"/>
                  <a:pt x="963" y="1291"/>
                </a:cubicBezTo>
                <a:cubicBezTo>
                  <a:pt x="964" y="1285"/>
                  <a:pt x="965" y="1278"/>
                  <a:pt x="966" y="1272"/>
                </a:cubicBezTo>
                <a:close/>
                <a:moveTo>
                  <a:pt x="979" y="1273"/>
                </a:moveTo>
                <a:cubicBezTo>
                  <a:pt x="982" y="1274"/>
                  <a:pt x="986" y="1276"/>
                  <a:pt x="990" y="1278"/>
                </a:cubicBezTo>
                <a:cubicBezTo>
                  <a:pt x="989" y="1286"/>
                  <a:pt x="987" y="1293"/>
                  <a:pt x="985" y="1301"/>
                </a:cubicBezTo>
                <a:cubicBezTo>
                  <a:pt x="981" y="1299"/>
                  <a:pt x="978" y="1298"/>
                  <a:pt x="974" y="1296"/>
                </a:cubicBezTo>
                <a:cubicBezTo>
                  <a:pt x="975" y="1289"/>
                  <a:pt x="977" y="1281"/>
                  <a:pt x="979" y="1273"/>
                </a:cubicBezTo>
                <a:close/>
                <a:moveTo>
                  <a:pt x="991" y="1278"/>
                </a:moveTo>
                <a:cubicBezTo>
                  <a:pt x="994" y="1279"/>
                  <a:pt x="998" y="1281"/>
                  <a:pt x="1001" y="1282"/>
                </a:cubicBezTo>
                <a:cubicBezTo>
                  <a:pt x="999" y="1290"/>
                  <a:pt x="997" y="1298"/>
                  <a:pt x="995" y="1305"/>
                </a:cubicBezTo>
                <a:cubicBezTo>
                  <a:pt x="992" y="1304"/>
                  <a:pt x="989" y="1302"/>
                  <a:pt x="986" y="1301"/>
                </a:cubicBezTo>
                <a:cubicBezTo>
                  <a:pt x="987" y="1294"/>
                  <a:pt x="989" y="1286"/>
                  <a:pt x="991" y="1278"/>
                </a:cubicBezTo>
                <a:close/>
                <a:moveTo>
                  <a:pt x="1002" y="1282"/>
                </a:moveTo>
                <a:cubicBezTo>
                  <a:pt x="1005" y="1284"/>
                  <a:pt x="1008" y="1285"/>
                  <a:pt x="1012" y="1286"/>
                </a:cubicBezTo>
                <a:cubicBezTo>
                  <a:pt x="1011" y="1287"/>
                  <a:pt x="1011" y="1289"/>
                  <a:pt x="1011" y="1290"/>
                </a:cubicBezTo>
                <a:cubicBezTo>
                  <a:pt x="1009" y="1296"/>
                  <a:pt x="1007" y="1303"/>
                  <a:pt x="1006" y="1309"/>
                </a:cubicBezTo>
                <a:cubicBezTo>
                  <a:pt x="1002" y="1308"/>
                  <a:pt x="999" y="1307"/>
                  <a:pt x="996" y="1305"/>
                </a:cubicBezTo>
                <a:cubicBezTo>
                  <a:pt x="998" y="1298"/>
                  <a:pt x="1000" y="1290"/>
                  <a:pt x="1002" y="1282"/>
                </a:cubicBezTo>
                <a:close/>
                <a:moveTo>
                  <a:pt x="1011" y="1290"/>
                </a:moveTo>
                <a:cubicBezTo>
                  <a:pt x="1011" y="1289"/>
                  <a:pt x="1012" y="1288"/>
                  <a:pt x="1012" y="1286"/>
                </a:cubicBezTo>
                <a:cubicBezTo>
                  <a:pt x="1015" y="1288"/>
                  <a:pt x="1018" y="1289"/>
                  <a:pt x="1021" y="1290"/>
                </a:cubicBezTo>
                <a:cubicBezTo>
                  <a:pt x="1019" y="1297"/>
                  <a:pt x="1017" y="1305"/>
                  <a:pt x="1015" y="1313"/>
                </a:cubicBezTo>
                <a:cubicBezTo>
                  <a:pt x="1012" y="1312"/>
                  <a:pt x="1009" y="1311"/>
                  <a:pt x="1006" y="1310"/>
                </a:cubicBezTo>
                <a:cubicBezTo>
                  <a:pt x="1008" y="1303"/>
                  <a:pt x="1009" y="1296"/>
                  <a:pt x="1011" y="1290"/>
                </a:cubicBezTo>
                <a:close/>
                <a:moveTo>
                  <a:pt x="1012" y="1286"/>
                </a:moveTo>
                <a:cubicBezTo>
                  <a:pt x="1014" y="1279"/>
                  <a:pt x="1016" y="1272"/>
                  <a:pt x="1018" y="1265"/>
                </a:cubicBezTo>
                <a:cubicBezTo>
                  <a:pt x="1021" y="1266"/>
                  <a:pt x="1024" y="1267"/>
                  <a:pt x="1027" y="1268"/>
                </a:cubicBezTo>
                <a:cubicBezTo>
                  <a:pt x="1026" y="1270"/>
                  <a:pt x="1026" y="1272"/>
                  <a:pt x="1025" y="1273"/>
                </a:cubicBezTo>
                <a:cubicBezTo>
                  <a:pt x="1024" y="1279"/>
                  <a:pt x="1022" y="1284"/>
                  <a:pt x="1021" y="1289"/>
                </a:cubicBezTo>
                <a:cubicBezTo>
                  <a:pt x="1018" y="1288"/>
                  <a:pt x="1015" y="1287"/>
                  <a:pt x="1012" y="1286"/>
                </a:cubicBezTo>
                <a:close/>
                <a:moveTo>
                  <a:pt x="1026" y="1274"/>
                </a:moveTo>
                <a:cubicBezTo>
                  <a:pt x="1026" y="1272"/>
                  <a:pt x="1027" y="1270"/>
                  <a:pt x="1027" y="1268"/>
                </a:cubicBezTo>
                <a:cubicBezTo>
                  <a:pt x="1031" y="1269"/>
                  <a:pt x="1034" y="1270"/>
                  <a:pt x="1037" y="1272"/>
                </a:cubicBezTo>
                <a:cubicBezTo>
                  <a:pt x="1035" y="1279"/>
                  <a:pt x="1033" y="1286"/>
                  <a:pt x="1032" y="1293"/>
                </a:cubicBezTo>
                <a:cubicBezTo>
                  <a:pt x="1028" y="1292"/>
                  <a:pt x="1025" y="1291"/>
                  <a:pt x="1021" y="1289"/>
                </a:cubicBezTo>
                <a:cubicBezTo>
                  <a:pt x="1023" y="1284"/>
                  <a:pt x="1024" y="1279"/>
                  <a:pt x="1026" y="1274"/>
                </a:cubicBezTo>
                <a:close/>
                <a:moveTo>
                  <a:pt x="1028" y="1268"/>
                </a:moveTo>
                <a:cubicBezTo>
                  <a:pt x="1030" y="1261"/>
                  <a:pt x="1032" y="1253"/>
                  <a:pt x="1034" y="1245"/>
                </a:cubicBezTo>
                <a:cubicBezTo>
                  <a:pt x="1038" y="1247"/>
                  <a:pt x="1041" y="1248"/>
                  <a:pt x="1044" y="1249"/>
                </a:cubicBezTo>
                <a:cubicBezTo>
                  <a:pt x="1044" y="1251"/>
                  <a:pt x="1043" y="1254"/>
                  <a:pt x="1042" y="1256"/>
                </a:cubicBezTo>
                <a:cubicBezTo>
                  <a:pt x="1040" y="1261"/>
                  <a:pt x="1039" y="1266"/>
                  <a:pt x="1037" y="1271"/>
                </a:cubicBezTo>
                <a:cubicBezTo>
                  <a:pt x="1034" y="1270"/>
                  <a:pt x="1031" y="1269"/>
                  <a:pt x="1028" y="1268"/>
                </a:cubicBezTo>
                <a:close/>
                <a:moveTo>
                  <a:pt x="1043" y="1256"/>
                </a:moveTo>
                <a:cubicBezTo>
                  <a:pt x="1043" y="1254"/>
                  <a:pt x="1044" y="1251"/>
                  <a:pt x="1045" y="1249"/>
                </a:cubicBezTo>
                <a:cubicBezTo>
                  <a:pt x="1048" y="1250"/>
                  <a:pt x="1051" y="1251"/>
                  <a:pt x="1054" y="1252"/>
                </a:cubicBezTo>
                <a:cubicBezTo>
                  <a:pt x="1051" y="1259"/>
                  <a:pt x="1049" y="1267"/>
                  <a:pt x="1048" y="1275"/>
                </a:cubicBezTo>
                <a:cubicBezTo>
                  <a:pt x="1044" y="1274"/>
                  <a:pt x="1041" y="1272"/>
                  <a:pt x="1038" y="1271"/>
                </a:cubicBezTo>
                <a:cubicBezTo>
                  <a:pt x="1039" y="1266"/>
                  <a:pt x="1041" y="1261"/>
                  <a:pt x="1043" y="1256"/>
                </a:cubicBezTo>
                <a:close/>
                <a:moveTo>
                  <a:pt x="1054" y="1252"/>
                </a:moveTo>
                <a:cubicBezTo>
                  <a:pt x="1057" y="1253"/>
                  <a:pt x="1061" y="1254"/>
                  <a:pt x="1064" y="1255"/>
                </a:cubicBezTo>
                <a:cubicBezTo>
                  <a:pt x="1062" y="1263"/>
                  <a:pt x="1060" y="1271"/>
                  <a:pt x="1059" y="1279"/>
                </a:cubicBezTo>
                <a:cubicBezTo>
                  <a:pt x="1055" y="1277"/>
                  <a:pt x="1052" y="1276"/>
                  <a:pt x="1048" y="1275"/>
                </a:cubicBezTo>
                <a:cubicBezTo>
                  <a:pt x="1050" y="1267"/>
                  <a:pt x="1052" y="1260"/>
                  <a:pt x="1054" y="1252"/>
                </a:cubicBezTo>
                <a:close/>
                <a:moveTo>
                  <a:pt x="1054" y="1252"/>
                </a:moveTo>
                <a:cubicBezTo>
                  <a:pt x="1056" y="1247"/>
                  <a:pt x="1057" y="1243"/>
                  <a:pt x="1059" y="1238"/>
                </a:cubicBezTo>
                <a:cubicBezTo>
                  <a:pt x="1060" y="1236"/>
                  <a:pt x="1061" y="1233"/>
                  <a:pt x="1062" y="1230"/>
                </a:cubicBezTo>
                <a:cubicBezTo>
                  <a:pt x="1065" y="1231"/>
                  <a:pt x="1068" y="1232"/>
                  <a:pt x="1071" y="1233"/>
                </a:cubicBezTo>
                <a:cubicBezTo>
                  <a:pt x="1068" y="1240"/>
                  <a:pt x="1066" y="1247"/>
                  <a:pt x="1064" y="1255"/>
                </a:cubicBezTo>
                <a:cubicBezTo>
                  <a:pt x="1061" y="1254"/>
                  <a:pt x="1058" y="1253"/>
                  <a:pt x="1054" y="1252"/>
                </a:cubicBezTo>
                <a:close/>
                <a:moveTo>
                  <a:pt x="1062" y="1230"/>
                </a:moveTo>
                <a:cubicBezTo>
                  <a:pt x="1065" y="1223"/>
                  <a:pt x="1067" y="1215"/>
                  <a:pt x="1070" y="1208"/>
                </a:cubicBezTo>
                <a:cubicBezTo>
                  <a:pt x="1073" y="1208"/>
                  <a:pt x="1076" y="1209"/>
                  <a:pt x="1079" y="1210"/>
                </a:cubicBezTo>
                <a:cubicBezTo>
                  <a:pt x="1078" y="1214"/>
                  <a:pt x="1077" y="1217"/>
                  <a:pt x="1075" y="1220"/>
                </a:cubicBezTo>
                <a:cubicBezTo>
                  <a:pt x="1074" y="1224"/>
                  <a:pt x="1072" y="1228"/>
                  <a:pt x="1071" y="1232"/>
                </a:cubicBezTo>
                <a:cubicBezTo>
                  <a:pt x="1068" y="1232"/>
                  <a:pt x="1065" y="1231"/>
                  <a:pt x="1062" y="1230"/>
                </a:cubicBezTo>
                <a:close/>
                <a:moveTo>
                  <a:pt x="1070" y="1207"/>
                </a:moveTo>
                <a:cubicBezTo>
                  <a:pt x="1073" y="1200"/>
                  <a:pt x="1075" y="1193"/>
                  <a:pt x="1078" y="1186"/>
                </a:cubicBezTo>
                <a:cubicBezTo>
                  <a:pt x="1081" y="1186"/>
                  <a:pt x="1084" y="1187"/>
                  <a:pt x="1088" y="1188"/>
                </a:cubicBezTo>
                <a:cubicBezTo>
                  <a:pt x="1085" y="1196"/>
                  <a:pt x="1082" y="1203"/>
                  <a:pt x="1079" y="1210"/>
                </a:cubicBezTo>
                <a:cubicBezTo>
                  <a:pt x="1076" y="1209"/>
                  <a:pt x="1073" y="1208"/>
                  <a:pt x="1070" y="1207"/>
                </a:cubicBezTo>
                <a:close/>
                <a:moveTo>
                  <a:pt x="1088" y="1188"/>
                </a:moveTo>
                <a:cubicBezTo>
                  <a:pt x="1090" y="1189"/>
                  <a:pt x="1092" y="1189"/>
                  <a:pt x="1094" y="1190"/>
                </a:cubicBezTo>
                <a:cubicBezTo>
                  <a:pt x="1095" y="1190"/>
                  <a:pt x="1096" y="1190"/>
                  <a:pt x="1097" y="1191"/>
                </a:cubicBezTo>
                <a:cubicBezTo>
                  <a:pt x="1095" y="1195"/>
                  <a:pt x="1093" y="1199"/>
                  <a:pt x="1091" y="1203"/>
                </a:cubicBezTo>
                <a:cubicBezTo>
                  <a:pt x="1090" y="1206"/>
                  <a:pt x="1089" y="1209"/>
                  <a:pt x="1088" y="1212"/>
                </a:cubicBezTo>
                <a:cubicBezTo>
                  <a:pt x="1085" y="1211"/>
                  <a:pt x="1083" y="1211"/>
                  <a:pt x="1080" y="1210"/>
                </a:cubicBezTo>
                <a:cubicBezTo>
                  <a:pt x="1083" y="1203"/>
                  <a:pt x="1085" y="1196"/>
                  <a:pt x="1088" y="1188"/>
                </a:cubicBezTo>
                <a:close/>
                <a:moveTo>
                  <a:pt x="1094" y="1189"/>
                </a:moveTo>
                <a:cubicBezTo>
                  <a:pt x="1092" y="1189"/>
                  <a:pt x="1090" y="1188"/>
                  <a:pt x="1088" y="1188"/>
                </a:cubicBezTo>
                <a:cubicBezTo>
                  <a:pt x="1091" y="1181"/>
                  <a:pt x="1094" y="1173"/>
                  <a:pt x="1097" y="1165"/>
                </a:cubicBezTo>
                <a:cubicBezTo>
                  <a:pt x="1097" y="1166"/>
                  <a:pt x="1098" y="1166"/>
                  <a:pt x="1099" y="1166"/>
                </a:cubicBezTo>
                <a:cubicBezTo>
                  <a:pt x="1102" y="1167"/>
                  <a:pt x="1104" y="1167"/>
                  <a:pt x="1106" y="1168"/>
                </a:cubicBezTo>
                <a:cubicBezTo>
                  <a:pt x="1103" y="1176"/>
                  <a:pt x="1100" y="1183"/>
                  <a:pt x="1097" y="1190"/>
                </a:cubicBezTo>
                <a:cubicBezTo>
                  <a:pt x="1096" y="1190"/>
                  <a:pt x="1095" y="1190"/>
                  <a:pt x="1094" y="1189"/>
                </a:cubicBezTo>
                <a:close/>
                <a:moveTo>
                  <a:pt x="1107" y="1168"/>
                </a:moveTo>
                <a:cubicBezTo>
                  <a:pt x="1110" y="1169"/>
                  <a:pt x="1112" y="1170"/>
                  <a:pt x="1115" y="1171"/>
                </a:cubicBezTo>
                <a:cubicBezTo>
                  <a:pt x="1113" y="1176"/>
                  <a:pt x="1110" y="1181"/>
                  <a:pt x="1108" y="1185"/>
                </a:cubicBezTo>
                <a:cubicBezTo>
                  <a:pt x="1107" y="1188"/>
                  <a:pt x="1106" y="1190"/>
                  <a:pt x="1105" y="1193"/>
                </a:cubicBezTo>
                <a:cubicBezTo>
                  <a:pt x="1103" y="1192"/>
                  <a:pt x="1100" y="1191"/>
                  <a:pt x="1098" y="1190"/>
                </a:cubicBezTo>
                <a:cubicBezTo>
                  <a:pt x="1101" y="1183"/>
                  <a:pt x="1104" y="1176"/>
                  <a:pt x="1107" y="1168"/>
                </a:cubicBezTo>
                <a:close/>
                <a:moveTo>
                  <a:pt x="1107" y="1168"/>
                </a:moveTo>
                <a:cubicBezTo>
                  <a:pt x="1110" y="1161"/>
                  <a:pt x="1113" y="1154"/>
                  <a:pt x="1116" y="1146"/>
                </a:cubicBezTo>
                <a:cubicBezTo>
                  <a:pt x="1119" y="1147"/>
                  <a:pt x="1122" y="1148"/>
                  <a:pt x="1124" y="1150"/>
                </a:cubicBezTo>
                <a:cubicBezTo>
                  <a:pt x="1121" y="1157"/>
                  <a:pt x="1118" y="1164"/>
                  <a:pt x="1115" y="1171"/>
                </a:cubicBezTo>
                <a:cubicBezTo>
                  <a:pt x="1112" y="1170"/>
                  <a:pt x="1110" y="1169"/>
                  <a:pt x="1107" y="1168"/>
                </a:cubicBezTo>
                <a:close/>
                <a:moveTo>
                  <a:pt x="1116" y="1145"/>
                </a:moveTo>
                <a:cubicBezTo>
                  <a:pt x="1119" y="1138"/>
                  <a:pt x="1121" y="1131"/>
                  <a:pt x="1124" y="1123"/>
                </a:cubicBezTo>
                <a:cubicBezTo>
                  <a:pt x="1128" y="1124"/>
                  <a:pt x="1131" y="1126"/>
                  <a:pt x="1134" y="1127"/>
                </a:cubicBezTo>
                <a:cubicBezTo>
                  <a:pt x="1131" y="1135"/>
                  <a:pt x="1128" y="1142"/>
                  <a:pt x="1124" y="1149"/>
                </a:cubicBezTo>
                <a:cubicBezTo>
                  <a:pt x="1122" y="1148"/>
                  <a:pt x="1119" y="1147"/>
                  <a:pt x="1116" y="1145"/>
                </a:cubicBezTo>
                <a:close/>
                <a:moveTo>
                  <a:pt x="1125" y="1123"/>
                </a:moveTo>
                <a:cubicBezTo>
                  <a:pt x="1127" y="1116"/>
                  <a:pt x="1130" y="1109"/>
                  <a:pt x="1133" y="1101"/>
                </a:cubicBezTo>
                <a:cubicBezTo>
                  <a:pt x="1136" y="1102"/>
                  <a:pt x="1138" y="1103"/>
                  <a:pt x="1141" y="1105"/>
                </a:cubicBezTo>
                <a:cubicBezTo>
                  <a:pt x="1141" y="1105"/>
                  <a:pt x="1142" y="1105"/>
                  <a:pt x="1143" y="1106"/>
                </a:cubicBezTo>
                <a:cubicBezTo>
                  <a:pt x="1140" y="1113"/>
                  <a:pt x="1137" y="1120"/>
                  <a:pt x="1134" y="1127"/>
                </a:cubicBezTo>
                <a:cubicBezTo>
                  <a:pt x="1131" y="1125"/>
                  <a:pt x="1128" y="1124"/>
                  <a:pt x="1125" y="1123"/>
                </a:cubicBezTo>
                <a:close/>
                <a:moveTo>
                  <a:pt x="1143" y="1106"/>
                </a:moveTo>
                <a:cubicBezTo>
                  <a:pt x="1146" y="1107"/>
                  <a:pt x="1149" y="1109"/>
                  <a:pt x="1152" y="1111"/>
                </a:cubicBezTo>
                <a:cubicBezTo>
                  <a:pt x="1149" y="1118"/>
                  <a:pt x="1146" y="1125"/>
                  <a:pt x="1143" y="1131"/>
                </a:cubicBezTo>
                <a:cubicBezTo>
                  <a:pt x="1140" y="1130"/>
                  <a:pt x="1138" y="1129"/>
                  <a:pt x="1136" y="1128"/>
                </a:cubicBezTo>
                <a:cubicBezTo>
                  <a:pt x="1136" y="1128"/>
                  <a:pt x="1135" y="1127"/>
                  <a:pt x="1134" y="1127"/>
                </a:cubicBezTo>
                <a:cubicBezTo>
                  <a:pt x="1137" y="1120"/>
                  <a:pt x="1140" y="1113"/>
                  <a:pt x="1143" y="1106"/>
                </a:cubicBezTo>
                <a:close/>
                <a:moveTo>
                  <a:pt x="1143" y="1105"/>
                </a:moveTo>
                <a:cubicBezTo>
                  <a:pt x="1146" y="1100"/>
                  <a:pt x="1148" y="1093"/>
                  <a:pt x="1151" y="1086"/>
                </a:cubicBezTo>
                <a:cubicBezTo>
                  <a:pt x="1154" y="1088"/>
                  <a:pt x="1157" y="1089"/>
                  <a:pt x="1160" y="1091"/>
                </a:cubicBezTo>
                <a:cubicBezTo>
                  <a:pt x="1158" y="1098"/>
                  <a:pt x="1155" y="1104"/>
                  <a:pt x="1152" y="1110"/>
                </a:cubicBezTo>
                <a:cubicBezTo>
                  <a:pt x="1149" y="1108"/>
                  <a:pt x="1146" y="1107"/>
                  <a:pt x="1143" y="1105"/>
                </a:cubicBezTo>
                <a:close/>
                <a:moveTo>
                  <a:pt x="1151" y="1086"/>
                </a:moveTo>
                <a:cubicBezTo>
                  <a:pt x="1150" y="1085"/>
                  <a:pt x="1150" y="1085"/>
                  <a:pt x="1150" y="1085"/>
                </a:cubicBezTo>
                <a:cubicBezTo>
                  <a:pt x="1146" y="1083"/>
                  <a:pt x="1143" y="1082"/>
                  <a:pt x="1141" y="1081"/>
                </a:cubicBezTo>
                <a:cubicBezTo>
                  <a:pt x="1143" y="1074"/>
                  <a:pt x="1143" y="1074"/>
                  <a:pt x="1143" y="1074"/>
                </a:cubicBezTo>
                <a:cubicBezTo>
                  <a:pt x="1145" y="1069"/>
                  <a:pt x="1147" y="1063"/>
                  <a:pt x="1149" y="1058"/>
                </a:cubicBezTo>
                <a:cubicBezTo>
                  <a:pt x="1151" y="1059"/>
                  <a:pt x="1152" y="1059"/>
                  <a:pt x="1153" y="1060"/>
                </a:cubicBezTo>
                <a:cubicBezTo>
                  <a:pt x="1155" y="1061"/>
                  <a:pt x="1158" y="1062"/>
                  <a:pt x="1160" y="1063"/>
                </a:cubicBezTo>
                <a:cubicBezTo>
                  <a:pt x="1157" y="1071"/>
                  <a:pt x="1154" y="1078"/>
                  <a:pt x="1151" y="1086"/>
                </a:cubicBezTo>
                <a:close/>
                <a:moveTo>
                  <a:pt x="1149" y="1057"/>
                </a:moveTo>
                <a:cubicBezTo>
                  <a:pt x="1145" y="1056"/>
                  <a:pt x="1141" y="1054"/>
                  <a:pt x="1137" y="1053"/>
                </a:cubicBezTo>
                <a:cubicBezTo>
                  <a:pt x="1139" y="1045"/>
                  <a:pt x="1142" y="1039"/>
                  <a:pt x="1144" y="1032"/>
                </a:cubicBezTo>
                <a:cubicBezTo>
                  <a:pt x="1145" y="1030"/>
                  <a:pt x="1145" y="1030"/>
                  <a:pt x="1145" y="1030"/>
                </a:cubicBezTo>
                <a:cubicBezTo>
                  <a:pt x="1149" y="1031"/>
                  <a:pt x="1153" y="1033"/>
                  <a:pt x="1157" y="1035"/>
                </a:cubicBezTo>
                <a:cubicBezTo>
                  <a:pt x="1158" y="1035"/>
                  <a:pt x="1158" y="1035"/>
                  <a:pt x="1158" y="1035"/>
                </a:cubicBezTo>
                <a:cubicBezTo>
                  <a:pt x="1155" y="1041"/>
                  <a:pt x="1152" y="1049"/>
                  <a:pt x="1149" y="1057"/>
                </a:cubicBezTo>
                <a:close/>
                <a:moveTo>
                  <a:pt x="1145" y="1029"/>
                </a:moveTo>
                <a:cubicBezTo>
                  <a:pt x="1140" y="1028"/>
                  <a:pt x="1136" y="1027"/>
                  <a:pt x="1131" y="1026"/>
                </a:cubicBezTo>
                <a:cubicBezTo>
                  <a:pt x="1133" y="1018"/>
                  <a:pt x="1136" y="1010"/>
                  <a:pt x="1138" y="1002"/>
                </a:cubicBezTo>
                <a:cubicBezTo>
                  <a:pt x="1144" y="1003"/>
                  <a:pt x="1148" y="1005"/>
                  <a:pt x="1153" y="1006"/>
                </a:cubicBezTo>
                <a:cubicBezTo>
                  <a:pt x="1150" y="1014"/>
                  <a:pt x="1148" y="1022"/>
                  <a:pt x="1145" y="1029"/>
                </a:cubicBezTo>
                <a:close/>
                <a:moveTo>
                  <a:pt x="1138" y="1002"/>
                </a:moveTo>
                <a:cubicBezTo>
                  <a:pt x="1137" y="1001"/>
                  <a:pt x="1136" y="1001"/>
                  <a:pt x="1135" y="1001"/>
                </a:cubicBezTo>
                <a:cubicBezTo>
                  <a:pt x="1130" y="1000"/>
                  <a:pt x="1126" y="1000"/>
                  <a:pt x="1122" y="999"/>
                </a:cubicBezTo>
                <a:cubicBezTo>
                  <a:pt x="1124" y="991"/>
                  <a:pt x="1127" y="983"/>
                  <a:pt x="1129" y="976"/>
                </a:cubicBezTo>
                <a:cubicBezTo>
                  <a:pt x="1132" y="976"/>
                  <a:pt x="1135" y="976"/>
                  <a:pt x="1139" y="977"/>
                </a:cubicBezTo>
                <a:cubicBezTo>
                  <a:pt x="1141" y="977"/>
                  <a:pt x="1143" y="977"/>
                  <a:pt x="1145" y="978"/>
                </a:cubicBezTo>
                <a:cubicBezTo>
                  <a:pt x="1143" y="986"/>
                  <a:pt x="1140" y="994"/>
                  <a:pt x="1138" y="1002"/>
                </a:cubicBezTo>
                <a:close/>
                <a:moveTo>
                  <a:pt x="1128" y="975"/>
                </a:moveTo>
                <a:cubicBezTo>
                  <a:pt x="1122" y="974"/>
                  <a:pt x="1117" y="973"/>
                  <a:pt x="1111" y="972"/>
                </a:cubicBezTo>
                <a:cubicBezTo>
                  <a:pt x="1113" y="964"/>
                  <a:pt x="1115" y="957"/>
                  <a:pt x="1117" y="949"/>
                </a:cubicBezTo>
                <a:cubicBezTo>
                  <a:pt x="1123" y="950"/>
                  <a:pt x="1129" y="951"/>
                  <a:pt x="1135" y="951"/>
                </a:cubicBezTo>
                <a:cubicBezTo>
                  <a:pt x="1133" y="959"/>
                  <a:pt x="1131" y="967"/>
                  <a:pt x="1128" y="975"/>
                </a:cubicBezTo>
                <a:close/>
                <a:moveTo>
                  <a:pt x="1116" y="948"/>
                </a:moveTo>
                <a:cubicBezTo>
                  <a:pt x="1110" y="947"/>
                  <a:pt x="1104" y="946"/>
                  <a:pt x="1099" y="945"/>
                </a:cubicBezTo>
                <a:cubicBezTo>
                  <a:pt x="1100" y="938"/>
                  <a:pt x="1102" y="930"/>
                  <a:pt x="1104" y="922"/>
                </a:cubicBezTo>
                <a:cubicBezTo>
                  <a:pt x="1110" y="923"/>
                  <a:pt x="1116" y="924"/>
                  <a:pt x="1122" y="925"/>
                </a:cubicBezTo>
                <a:cubicBezTo>
                  <a:pt x="1120" y="933"/>
                  <a:pt x="1118" y="940"/>
                  <a:pt x="1116" y="948"/>
                </a:cubicBezTo>
                <a:close/>
                <a:moveTo>
                  <a:pt x="1103" y="922"/>
                </a:moveTo>
                <a:cubicBezTo>
                  <a:pt x="1097" y="921"/>
                  <a:pt x="1091" y="919"/>
                  <a:pt x="1085" y="918"/>
                </a:cubicBezTo>
                <a:cubicBezTo>
                  <a:pt x="1112" y="773"/>
                  <a:pt x="1116" y="668"/>
                  <a:pt x="1098" y="599"/>
                </a:cubicBezTo>
                <a:cubicBezTo>
                  <a:pt x="1106" y="594"/>
                  <a:pt x="1114" y="589"/>
                  <a:pt x="1122" y="584"/>
                </a:cubicBezTo>
                <a:cubicBezTo>
                  <a:pt x="1142" y="656"/>
                  <a:pt x="1136" y="767"/>
                  <a:pt x="1103" y="922"/>
                </a:cubicBezTo>
                <a:close/>
                <a:moveTo>
                  <a:pt x="1121" y="580"/>
                </a:moveTo>
                <a:cubicBezTo>
                  <a:pt x="1128" y="576"/>
                  <a:pt x="1135" y="572"/>
                  <a:pt x="1142" y="568"/>
                </a:cubicBezTo>
                <a:cubicBezTo>
                  <a:pt x="1136" y="573"/>
                  <a:pt x="1129" y="578"/>
                  <a:pt x="1122" y="583"/>
                </a:cubicBezTo>
                <a:cubicBezTo>
                  <a:pt x="1122" y="582"/>
                  <a:pt x="1121" y="581"/>
                  <a:pt x="1121" y="580"/>
                </a:cubicBezTo>
                <a:close/>
                <a:moveTo>
                  <a:pt x="1121" y="580"/>
                </a:moveTo>
                <a:cubicBezTo>
                  <a:pt x="1121" y="579"/>
                  <a:pt x="1120" y="578"/>
                  <a:pt x="1120" y="577"/>
                </a:cubicBezTo>
                <a:cubicBezTo>
                  <a:pt x="1121" y="575"/>
                  <a:pt x="1123" y="573"/>
                  <a:pt x="1124" y="571"/>
                </a:cubicBezTo>
                <a:cubicBezTo>
                  <a:pt x="1131" y="568"/>
                  <a:pt x="1138" y="565"/>
                  <a:pt x="1144" y="561"/>
                </a:cubicBezTo>
                <a:cubicBezTo>
                  <a:pt x="1144" y="563"/>
                  <a:pt x="1145" y="564"/>
                  <a:pt x="1145" y="565"/>
                </a:cubicBezTo>
                <a:cubicBezTo>
                  <a:pt x="1145" y="565"/>
                  <a:pt x="1145" y="565"/>
                  <a:pt x="1144" y="565"/>
                </a:cubicBezTo>
                <a:cubicBezTo>
                  <a:pt x="1137" y="570"/>
                  <a:pt x="1129" y="575"/>
                  <a:pt x="1121" y="580"/>
                </a:cubicBezTo>
                <a:close/>
                <a:moveTo>
                  <a:pt x="1142" y="554"/>
                </a:moveTo>
                <a:cubicBezTo>
                  <a:pt x="1150" y="551"/>
                  <a:pt x="1157" y="547"/>
                  <a:pt x="1164" y="544"/>
                </a:cubicBezTo>
                <a:cubicBezTo>
                  <a:pt x="1161" y="548"/>
                  <a:pt x="1158" y="551"/>
                  <a:pt x="1155" y="555"/>
                </a:cubicBezTo>
                <a:cubicBezTo>
                  <a:pt x="1151" y="557"/>
                  <a:pt x="1148" y="559"/>
                  <a:pt x="1144" y="561"/>
                </a:cubicBezTo>
                <a:cubicBezTo>
                  <a:pt x="1143" y="559"/>
                  <a:pt x="1143" y="556"/>
                  <a:pt x="1142" y="554"/>
                </a:cubicBezTo>
                <a:close/>
                <a:moveTo>
                  <a:pt x="1142" y="554"/>
                </a:moveTo>
                <a:cubicBezTo>
                  <a:pt x="1141" y="552"/>
                  <a:pt x="1140" y="549"/>
                  <a:pt x="1139" y="547"/>
                </a:cubicBezTo>
                <a:cubicBezTo>
                  <a:pt x="1140" y="547"/>
                  <a:pt x="1140" y="546"/>
                  <a:pt x="1140" y="545"/>
                </a:cubicBezTo>
                <a:cubicBezTo>
                  <a:pt x="1149" y="541"/>
                  <a:pt x="1158" y="538"/>
                  <a:pt x="1165" y="534"/>
                </a:cubicBezTo>
                <a:cubicBezTo>
                  <a:pt x="1166" y="536"/>
                  <a:pt x="1167" y="537"/>
                  <a:pt x="1167" y="539"/>
                </a:cubicBezTo>
                <a:cubicBezTo>
                  <a:pt x="1166" y="540"/>
                  <a:pt x="1166" y="542"/>
                  <a:pt x="1165" y="543"/>
                </a:cubicBezTo>
                <a:cubicBezTo>
                  <a:pt x="1158" y="546"/>
                  <a:pt x="1150" y="550"/>
                  <a:pt x="1142" y="554"/>
                </a:cubicBezTo>
                <a:close/>
                <a:moveTo>
                  <a:pt x="1168" y="540"/>
                </a:moveTo>
                <a:cubicBezTo>
                  <a:pt x="1168" y="540"/>
                  <a:pt x="1168" y="541"/>
                  <a:pt x="1168" y="541"/>
                </a:cubicBezTo>
                <a:cubicBezTo>
                  <a:pt x="1167" y="542"/>
                  <a:pt x="1166" y="542"/>
                  <a:pt x="1166" y="543"/>
                </a:cubicBezTo>
                <a:cubicBezTo>
                  <a:pt x="1166" y="542"/>
                  <a:pt x="1167" y="541"/>
                  <a:pt x="1168" y="540"/>
                </a:cubicBezTo>
                <a:close/>
                <a:moveTo>
                  <a:pt x="1166" y="534"/>
                </a:moveTo>
                <a:cubicBezTo>
                  <a:pt x="1168" y="533"/>
                  <a:pt x="1170" y="533"/>
                  <a:pt x="1171" y="532"/>
                </a:cubicBezTo>
                <a:cubicBezTo>
                  <a:pt x="1170" y="534"/>
                  <a:pt x="1169" y="536"/>
                  <a:pt x="1168" y="538"/>
                </a:cubicBezTo>
                <a:cubicBezTo>
                  <a:pt x="1167" y="537"/>
                  <a:pt x="1166" y="536"/>
                  <a:pt x="1166" y="534"/>
                </a:cubicBezTo>
                <a:close/>
                <a:moveTo>
                  <a:pt x="1166" y="534"/>
                </a:moveTo>
                <a:cubicBezTo>
                  <a:pt x="1164" y="531"/>
                  <a:pt x="1163" y="528"/>
                  <a:pt x="1162" y="525"/>
                </a:cubicBezTo>
                <a:cubicBezTo>
                  <a:pt x="1167" y="523"/>
                  <a:pt x="1172" y="521"/>
                  <a:pt x="1177" y="519"/>
                </a:cubicBezTo>
                <a:cubicBezTo>
                  <a:pt x="1175" y="523"/>
                  <a:pt x="1174" y="527"/>
                  <a:pt x="1172" y="531"/>
                </a:cubicBezTo>
                <a:cubicBezTo>
                  <a:pt x="1170" y="532"/>
                  <a:pt x="1168" y="533"/>
                  <a:pt x="1166" y="534"/>
                </a:cubicBezTo>
                <a:close/>
                <a:moveTo>
                  <a:pt x="1162" y="525"/>
                </a:moveTo>
                <a:cubicBezTo>
                  <a:pt x="1160" y="521"/>
                  <a:pt x="1158" y="518"/>
                  <a:pt x="1156" y="515"/>
                </a:cubicBezTo>
                <a:cubicBezTo>
                  <a:pt x="1165" y="512"/>
                  <a:pt x="1173" y="509"/>
                  <a:pt x="1180" y="507"/>
                </a:cubicBezTo>
                <a:cubicBezTo>
                  <a:pt x="1179" y="511"/>
                  <a:pt x="1178" y="515"/>
                  <a:pt x="1177" y="519"/>
                </a:cubicBezTo>
                <a:cubicBezTo>
                  <a:pt x="1172" y="521"/>
                  <a:pt x="1167" y="523"/>
                  <a:pt x="1162" y="525"/>
                </a:cubicBezTo>
                <a:close/>
                <a:moveTo>
                  <a:pt x="1180" y="506"/>
                </a:moveTo>
                <a:cubicBezTo>
                  <a:pt x="1182" y="506"/>
                  <a:pt x="1183" y="505"/>
                  <a:pt x="1184" y="505"/>
                </a:cubicBezTo>
                <a:cubicBezTo>
                  <a:pt x="1186" y="508"/>
                  <a:pt x="1188" y="511"/>
                  <a:pt x="1189" y="514"/>
                </a:cubicBezTo>
                <a:cubicBezTo>
                  <a:pt x="1185" y="515"/>
                  <a:pt x="1181" y="517"/>
                  <a:pt x="1178" y="518"/>
                </a:cubicBezTo>
                <a:cubicBezTo>
                  <a:pt x="1179" y="515"/>
                  <a:pt x="1180" y="510"/>
                  <a:pt x="1180" y="506"/>
                </a:cubicBezTo>
                <a:close/>
                <a:moveTo>
                  <a:pt x="1180" y="506"/>
                </a:moveTo>
                <a:cubicBezTo>
                  <a:pt x="1181" y="504"/>
                  <a:pt x="1181" y="502"/>
                  <a:pt x="1181" y="499"/>
                </a:cubicBezTo>
                <a:cubicBezTo>
                  <a:pt x="1182" y="501"/>
                  <a:pt x="1183" y="503"/>
                  <a:pt x="1184" y="504"/>
                </a:cubicBezTo>
                <a:cubicBezTo>
                  <a:pt x="1183" y="505"/>
                  <a:pt x="1182" y="505"/>
                  <a:pt x="1180" y="506"/>
                </a:cubicBezTo>
                <a:close/>
                <a:moveTo>
                  <a:pt x="1180" y="481"/>
                </a:moveTo>
                <a:cubicBezTo>
                  <a:pt x="1187" y="478"/>
                  <a:pt x="1194" y="476"/>
                  <a:pt x="1200" y="474"/>
                </a:cubicBezTo>
                <a:cubicBezTo>
                  <a:pt x="1202" y="477"/>
                  <a:pt x="1205" y="481"/>
                  <a:pt x="1207" y="484"/>
                </a:cubicBezTo>
                <a:cubicBezTo>
                  <a:pt x="1199" y="487"/>
                  <a:pt x="1191" y="490"/>
                  <a:pt x="1181" y="493"/>
                </a:cubicBezTo>
                <a:cubicBezTo>
                  <a:pt x="1181" y="489"/>
                  <a:pt x="1181" y="485"/>
                  <a:pt x="1180" y="481"/>
                </a:cubicBezTo>
                <a:close/>
                <a:moveTo>
                  <a:pt x="1180" y="480"/>
                </a:moveTo>
                <a:cubicBezTo>
                  <a:pt x="1179" y="476"/>
                  <a:pt x="1178" y="472"/>
                  <a:pt x="1177" y="468"/>
                </a:cubicBezTo>
                <a:cubicBezTo>
                  <a:pt x="1191" y="464"/>
                  <a:pt x="1191" y="464"/>
                  <a:pt x="1191" y="464"/>
                </a:cubicBezTo>
                <a:cubicBezTo>
                  <a:pt x="1194" y="467"/>
                  <a:pt x="1197" y="470"/>
                  <a:pt x="1200" y="474"/>
                </a:cubicBezTo>
                <a:cubicBezTo>
                  <a:pt x="1194" y="476"/>
                  <a:pt x="1187" y="478"/>
                  <a:pt x="1180" y="480"/>
                </a:cubicBezTo>
                <a:close/>
                <a:moveTo>
                  <a:pt x="1179" y="480"/>
                </a:moveTo>
                <a:cubicBezTo>
                  <a:pt x="1176" y="481"/>
                  <a:pt x="1173" y="482"/>
                  <a:pt x="1170" y="483"/>
                </a:cubicBezTo>
                <a:cubicBezTo>
                  <a:pt x="1167" y="480"/>
                  <a:pt x="1164" y="476"/>
                  <a:pt x="1160" y="473"/>
                </a:cubicBezTo>
                <a:cubicBezTo>
                  <a:pt x="1166" y="471"/>
                  <a:pt x="1171" y="470"/>
                  <a:pt x="1176" y="468"/>
                </a:cubicBezTo>
                <a:cubicBezTo>
                  <a:pt x="1178" y="472"/>
                  <a:pt x="1179" y="476"/>
                  <a:pt x="1179" y="480"/>
                </a:cubicBezTo>
                <a:close/>
                <a:moveTo>
                  <a:pt x="1160" y="473"/>
                </a:moveTo>
                <a:cubicBezTo>
                  <a:pt x="1157" y="471"/>
                  <a:pt x="1155" y="469"/>
                  <a:pt x="1153" y="467"/>
                </a:cubicBezTo>
                <a:cubicBezTo>
                  <a:pt x="1159" y="465"/>
                  <a:pt x="1166" y="462"/>
                  <a:pt x="1174" y="460"/>
                </a:cubicBezTo>
                <a:cubicBezTo>
                  <a:pt x="1175" y="463"/>
                  <a:pt x="1176" y="465"/>
                  <a:pt x="1176" y="468"/>
                </a:cubicBezTo>
                <a:cubicBezTo>
                  <a:pt x="1171" y="469"/>
                  <a:pt x="1165" y="471"/>
                  <a:pt x="1160" y="473"/>
                </a:cubicBezTo>
                <a:close/>
                <a:moveTo>
                  <a:pt x="1159" y="473"/>
                </a:moveTo>
                <a:cubicBezTo>
                  <a:pt x="1155" y="474"/>
                  <a:pt x="1150" y="476"/>
                  <a:pt x="1145" y="477"/>
                </a:cubicBezTo>
                <a:cubicBezTo>
                  <a:pt x="1145" y="476"/>
                  <a:pt x="1145" y="474"/>
                  <a:pt x="1144" y="473"/>
                </a:cubicBezTo>
                <a:cubicBezTo>
                  <a:pt x="1144" y="473"/>
                  <a:pt x="1144" y="473"/>
                  <a:pt x="1144" y="473"/>
                </a:cubicBezTo>
                <a:cubicBezTo>
                  <a:pt x="1144" y="472"/>
                  <a:pt x="1143" y="471"/>
                  <a:pt x="1142" y="470"/>
                </a:cubicBezTo>
                <a:cubicBezTo>
                  <a:pt x="1146" y="469"/>
                  <a:pt x="1149" y="468"/>
                  <a:pt x="1152" y="467"/>
                </a:cubicBezTo>
                <a:cubicBezTo>
                  <a:pt x="1155" y="469"/>
                  <a:pt x="1157" y="471"/>
                  <a:pt x="1159" y="473"/>
                </a:cubicBezTo>
                <a:close/>
                <a:moveTo>
                  <a:pt x="1142" y="469"/>
                </a:moveTo>
                <a:cubicBezTo>
                  <a:pt x="1139" y="465"/>
                  <a:pt x="1136" y="461"/>
                  <a:pt x="1133" y="456"/>
                </a:cubicBezTo>
                <a:cubicBezTo>
                  <a:pt x="1135" y="456"/>
                  <a:pt x="1135" y="456"/>
                  <a:pt x="1135" y="456"/>
                </a:cubicBezTo>
                <a:cubicBezTo>
                  <a:pt x="1141" y="459"/>
                  <a:pt x="1146" y="463"/>
                  <a:pt x="1152" y="466"/>
                </a:cubicBezTo>
                <a:cubicBezTo>
                  <a:pt x="1148" y="467"/>
                  <a:pt x="1145" y="468"/>
                  <a:pt x="1142" y="469"/>
                </a:cubicBezTo>
                <a:close/>
                <a:moveTo>
                  <a:pt x="1133" y="456"/>
                </a:moveTo>
                <a:cubicBezTo>
                  <a:pt x="1133" y="455"/>
                  <a:pt x="1132" y="455"/>
                  <a:pt x="1132" y="454"/>
                </a:cubicBezTo>
                <a:cubicBezTo>
                  <a:pt x="1133" y="455"/>
                  <a:pt x="1134" y="455"/>
                  <a:pt x="1134" y="456"/>
                </a:cubicBezTo>
                <a:lnTo>
                  <a:pt x="1133" y="456"/>
                </a:lnTo>
                <a:close/>
                <a:moveTo>
                  <a:pt x="1133" y="456"/>
                </a:moveTo>
                <a:cubicBezTo>
                  <a:pt x="1122" y="460"/>
                  <a:pt x="1112" y="463"/>
                  <a:pt x="1102" y="466"/>
                </a:cubicBezTo>
                <a:cubicBezTo>
                  <a:pt x="1101" y="466"/>
                  <a:pt x="1100" y="465"/>
                  <a:pt x="1099" y="465"/>
                </a:cubicBezTo>
                <a:cubicBezTo>
                  <a:pt x="1097" y="461"/>
                  <a:pt x="1095" y="458"/>
                  <a:pt x="1093" y="454"/>
                </a:cubicBezTo>
                <a:cubicBezTo>
                  <a:pt x="1100" y="452"/>
                  <a:pt x="1107" y="449"/>
                  <a:pt x="1114" y="447"/>
                </a:cubicBezTo>
                <a:cubicBezTo>
                  <a:pt x="1120" y="449"/>
                  <a:pt x="1126" y="451"/>
                  <a:pt x="1131" y="454"/>
                </a:cubicBezTo>
                <a:cubicBezTo>
                  <a:pt x="1132" y="455"/>
                  <a:pt x="1132" y="455"/>
                  <a:pt x="1133" y="456"/>
                </a:cubicBezTo>
                <a:close/>
                <a:moveTo>
                  <a:pt x="1114" y="447"/>
                </a:moveTo>
                <a:cubicBezTo>
                  <a:pt x="1118" y="445"/>
                  <a:pt x="1121" y="444"/>
                  <a:pt x="1124" y="443"/>
                </a:cubicBezTo>
                <a:cubicBezTo>
                  <a:pt x="1126" y="446"/>
                  <a:pt x="1128" y="450"/>
                  <a:pt x="1130" y="453"/>
                </a:cubicBezTo>
                <a:cubicBezTo>
                  <a:pt x="1125" y="450"/>
                  <a:pt x="1120" y="448"/>
                  <a:pt x="1114" y="447"/>
                </a:cubicBezTo>
                <a:close/>
                <a:moveTo>
                  <a:pt x="1114" y="446"/>
                </a:moveTo>
                <a:cubicBezTo>
                  <a:pt x="1106" y="444"/>
                  <a:pt x="1097" y="442"/>
                  <a:pt x="1088" y="440"/>
                </a:cubicBezTo>
                <a:cubicBezTo>
                  <a:pt x="1097" y="437"/>
                  <a:pt x="1106" y="433"/>
                  <a:pt x="1116" y="430"/>
                </a:cubicBezTo>
                <a:cubicBezTo>
                  <a:pt x="1119" y="434"/>
                  <a:pt x="1121" y="438"/>
                  <a:pt x="1124" y="443"/>
                </a:cubicBezTo>
                <a:cubicBezTo>
                  <a:pt x="1121" y="444"/>
                  <a:pt x="1117" y="445"/>
                  <a:pt x="1114" y="446"/>
                </a:cubicBezTo>
                <a:close/>
                <a:moveTo>
                  <a:pt x="1113" y="447"/>
                </a:moveTo>
                <a:cubicBezTo>
                  <a:pt x="1106" y="449"/>
                  <a:pt x="1099" y="451"/>
                  <a:pt x="1093" y="454"/>
                </a:cubicBezTo>
                <a:cubicBezTo>
                  <a:pt x="1090" y="450"/>
                  <a:pt x="1088" y="445"/>
                  <a:pt x="1086" y="441"/>
                </a:cubicBezTo>
                <a:cubicBezTo>
                  <a:pt x="1087" y="441"/>
                  <a:pt x="1087" y="441"/>
                  <a:pt x="1087" y="441"/>
                </a:cubicBezTo>
                <a:cubicBezTo>
                  <a:pt x="1096" y="442"/>
                  <a:pt x="1105" y="444"/>
                  <a:pt x="1113" y="447"/>
                </a:cubicBezTo>
                <a:close/>
                <a:moveTo>
                  <a:pt x="1092" y="454"/>
                </a:moveTo>
                <a:cubicBezTo>
                  <a:pt x="1088" y="455"/>
                  <a:pt x="1084" y="457"/>
                  <a:pt x="1080" y="459"/>
                </a:cubicBezTo>
                <a:cubicBezTo>
                  <a:pt x="1072" y="457"/>
                  <a:pt x="1064" y="455"/>
                  <a:pt x="1055" y="454"/>
                </a:cubicBezTo>
                <a:cubicBezTo>
                  <a:pt x="1055" y="454"/>
                  <a:pt x="1055" y="454"/>
                  <a:pt x="1055" y="454"/>
                </a:cubicBezTo>
                <a:cubicBezTo>
                  <a:pt x="1064" y="450"/>
                  <a:pt x="1075" y="446"/>
                  <a:pt x="1085" y="441"/>
                </a:cubicBezTo>
                <a:cubicBezTo>
                  <a:pt x="1087" y="446"/>
                  <a:pt x="1090" y="450"/>
                  <a:pt x="1092" y="454"/>
                </a:cubicBezTo>
                <a:close/>
                <a:moveTo>
                  <a:pt x="1055" y="454"/>
                </a:moveTo>
                <a:cubicBezTo>
                  <a:pt x="1053" y="450"/>
                  <a:pt x="1051" y="446"/>
                  <a:pt x="1049" y="443"/>
                </a:cubicBezTo>
                <a:cubicBezTo>
                  <a:pt x="1052" y="441"/>
                  <a:pt x="1055" y="440"/>
                  <a:pt x="1057" y="439"/>
                </a:cubicBezTo>
                <a:cubicBezTo>
                  <a:pt x="1067" y="439"/>
                  <a:pt x="1076" y="439"/>
                  <a:pt x="1085" y="440"/>
                </a:cubicBezTo>
                <a:cubicBezTo>
                  <a:pt x="1085" y="441"/>
                  <a:pt x="1085" y="441"/>
                  <a:pt x="1085" y="441"/>
                </a:cubicBezTo>
                <a:cubicBezTo>
                  <a:pt x="1074" y="445"/>
                  <a:pt x="1064" y="449"/>
                  <a:pt x="1055" y="454"/>
                </a:cubicBezTo>
                <a:close/>
                <a:moveTo>
                  <a:pt x="1059" y="438"/>
                </a:moveTo>
                <a:cubicBezTo>
                  <a:pt x="1059" y="438"/>
                  <a:pt x="1059" y="438"/>
                  <a:pt x="1058" y="438"/>
                </a:cubicBezTo>
                <a:cubicBezTo>
                  <a:pt x="1065" y="435"/>
                  <a:pt x="1072" y="432"/>
                  <a:pt x="1079" y="429"/>
                </a:cubicBezTo>
                <a:cubicBezTo>
                  <a:pt x="1081" y="433"/>
                  <a:pt x="1082" y="436"/>
                  <a:pt x="1084" y="440"/>
                </a:cubicBezTo>
                <a:cubicBezTo>
                  <a:pt x="1076" y="439"/>
                  <a:pt x="1068" y="438"/>
                  <a:pt x="1059" y="438"/>
                </a:cubicBezTo>
                <a:close/>
                <a:moveTo>
                  <a:pt x="1076" y="424"/>
                </a:moveTo>
                <a:cubicBezTo>
                  <a:pt x="1081" y="423"/>
                  <a:pt x="1086" y="424"/>
                  <a:pt x="1091" y="424"/>
                </a:cubicBezTo>
                <a:cubicBezTo>
                  <a:pt x="1087" y="425"/>
                  <a:pt x="1083" y="427"/>
                  <a:pt x="1079" y="429"/>
                </a:cubicBezTo>
                <a:cubicBezTo>
                  <a:pt x="1078" y="427"/>
                  <a:pt x="1077" y="425"/>
                  <a:pt x="1076" y="424"/>
                </a:cubicBezTo>
                <a:close/>
                <a:moveTo>
                  <a:pt x="1073" y="417"/>
                </a:moveTo>
                <a:cubicBezTo>
                  <a:pt x="1072" y="414"/>
                  <a:pt x="1071" y="412"/>
                  <a:pt x="1070" y="410"/>
                </a:cubicBezTo>
                <a:cubicBezTo>
                  <a:pt x="1078" y="409"/>
                  <a:pt x="1085" y="408"/>
                  <a:pt x="1093" y="408"/>
                </a:cubicBezTo>
                <a:cubicBezTo>
                  <a:pt x="1086" y="411"/>
                  <a:pt x="1079" y="414"/>
                  <a:pt x="1073" y="417"/>
                </a:cubicBezTo>
                <a:close/>
                <a:moveTo>
                  <a:pt x="1076" y="423"/>
                </a:moveTo>
                <a:cubicBezTo>
                  <a:pt x="1070" y="423"/>
                  <a:pt x="1065" y="423"/>
                  <a:pt x="1060" y="424"/>
                </a:cubicBezTo>
                <a:cubicBezTo>
                  <a:pt x="1064" y="422"/>
                  <a:pt x="1068" y="420"/>
                  <a:pt x="1073" y="417"/>
                </a:cubicBezTo>
                <a:cubicBezTo>
                  <a:pt x="1074" y="419"/>
                  <a:pt x="1075" y="421"/>
                  <a:pt x="1076" y="423"/>
                </a:cubicBezTo>
                <a:close/>
                <a:moveTo>
                  <a:pt x="1076" y="424"/>
                </a:moveTo>
                <a:cubicBezTo>
                  <a:pt x="1077" y="425"/>
                  <a:pt x="1078" y="427"/>
                  <a:pt x="1079" y="429"/>
                </a:cubicBezTo>
                <a:cubicBezTo>
                  <a:pt x="1071" y="432"/>
                  <a:pt x="1064" y="435"/>
                  <a:pt x="1057" y="438"/>
                </a:cubicBezTo>
                <a:cubicBezTo>
                  <a:pt x="1054" y="438"/>
                  <a:pt x="1051" y="438"/>
                  <a:pt x="1047" y="439"/>
                </a:cubicBezTo>
                <a:cubicBezTo>
                  <a:pt x="1046" y="436"/>
                  <a:pt x="1045" y="434"/>
                  <a:pt x="1044" y="432"/>
                </a:cubicBezTo>
                <a:cubicBezTo>
                  <a:pt x="1049" y="429"/>
                  <a:pt x="1054" y="427"/>
                  <a:pt x="1058" y="424"/>
                </a:cubicBezTo>
                <a:cubicBezTo>
                  <a:pt x="1064" y="424"/>
                  <a:pt x="1070" y="424"/>
                  <a:pt x="1076" y="424"/>
                </a:cubicBezTo>
                <a:close/>
                <a:moveTo>
                  <a:pt x="1044" y="431"/>
                </a:moveTo>
                <a:cubicBezTo>
                  <a:pt x="1043" y="430"/>
                  <a:pt x="1043" y="428"/>
                  <a:pt x="1042" y="426"/>
                </a:cubicBezTo>
                <a:cubicBezTo>
                  <a:pt x="1047" y="426"/>
                  <a:pt x="1052" y="425"/>
                  <a:pt x="1057" y="425"/>
                </a:cubicBezTo>
                <a:cubicBezTo>
                  <a:pt x="1053" y="427"/>
                  <a:pt x="1048" y="429"/>
                  <a:pt x="1044" y="431"/>
                </a:cubicBezTo>
                <a:close/>
                <a:moveTo>
                  <a:pt x="1047" y="439"/>
                </a:moveTo>
                <a:cubicBezTo>
                  <a:pt x="1041" y="439"/>
                  <a:pt x="1035" y="439"/>
                  <a:pt x="1030" y="440"/>
                </a:cubicBezTo>
                <a:cubicBezTo>
                  <a:pt x="1034" y="437"/>
                  <a:pt x="1039" y="435"/>
                  <a:pt x="1044" y="432"/>
                </a:cubicBezTo>
                <a:cubicBezTo>
                  <a:pt x="1045" y="434"/>
                  <a:pt x="1046" y="436"/>
                  <a:pt x="1047" y="439"/>
                </a:cubicBezTo>
                <a:close/>
                <a:moveTo>
                  <a:pt x="1047" y="439"/>
                </a:moveTo>
                <a:cubicBezTo>
                  <a:pt x="1048" y="440"/>
                  <a:pt x="1048" y="441"/>
                  <a:pt x="1049" y="443"/>
                </a:cubicBezTo>
                <a:cubicBezTo>
                  <a:pt x="1041" y="446"/>
                  <a:pt x="1034" y="450"/>
                  <a:pt x="1027" y="454"/>
                </a:cubicBezTo>
                <a:cubicBezTo>
                  <a:pt x="1024" y="454"/>
                  <a:pt x="1021" y="454"/>
                  <a:pt x="1019" y="454"/>
                </a:cubicBezTo>
                <a:cubicBezTo>
                  <a:pt x="1018" y="452"/>
                  <a:pt x="1017" y="450"/>
                  <a:pt x="1016" y="448"/>
                </a:cubicBezTo>
                <a:cubicBezTo>
                  <a:pt x="1020" y="446"/>
                  <a:pt x="1024" y="443"/>
                  <a:pt x="1029" y="441"/>
                </a:cubicBezTo>
                <a:cubicBezTo>
                  <a:pt x="1035" y="440"/>
                  <a:pt x="1041" y="439"/>
                  <a:pt x="1047" y="439"/>
                </a:cubicBezTo>
                <a:close/>
                <a:moveTo>
                  <a:pt x="1016" y="448"/>
                </a:moveTo>
                <a:cubicBezTo>
                  <a:pt x="1015" y="446"/>
                  <a:pt x="1015" y="444"/>
                  <a:pt x="1014" y="443"/>
                </a:cubicBezTo>
                <a:cubicBezTo>
                  <a:pt x="1018" y="442"/>
                  <a:pt x="1023" y="441"/>
                  <a:pt x="1027" y="441"/>
                </a:cubicBezTo>
                <a:cubicBezTo>
                  <a:pt x="1023" y="443"/>
                  <a:pt x="1020" y="446"/>
                  <a:pt x="1016" y="448"/>
                </a:cubicBezTo>
                <a:close/>
                <a:moveTo>
                  <a:pt x="1018" y="454"/>
                </a:moveTo>
                <a:cubicBezTo>
                  <a:pt x="1014" y="455"/>
                  <a:pt x="1010" y="455"/>
                  <a:pt x="1005" y="456"/>
                </a:cubicBezTo>
                <a:cubicBezTo>
                  <a:pt x="1009" y="453"/>
                  <a:pt x="1012" y="451"/>
                  <a:pt x="1016" y="449"/>
                </a:cubicBezTo>
                <a:cubicBezTo>
                  <a:pt x="1016" y="451"/>
                  <a:pt x="1017" y="452"/>
                  <a:pt x="1018" y="454"/>
                </a:cubicBezTo>
                <a:close/>
                <a:moveTo>
                  <a:pt x="1018" y="455"/>
                </a:moveTo>
                <a:cubicBezTo>
                  <a:pt x="1019" y="456"/>
                  <a:pt x="1019" y="457"/>
                  <a:pt x="1019" y="458"/>
                </a:cubicBezTo>
                <a:cubicBezTo>
                  <a:pt x="1013" y="462"/>
                  <a:pt x="1007" y="465"/>
                  <a:pt x="1001" y="469"/>
                </a:cubicBezTo>
                <a:cubicBezTo>
                  <a:pt x="997" y="469"/>
                  <a:pt x="994" y="470"/>
                  <a:pt x="990" y="470"/>
                </a:cubicBezTo>
                <a:cubicBezTo>
                  <a:pt x="990" y="469"/>
                  <a:pt x="989" y="469"/>
                  <a:pt x="989" y="468"/>
                </a:cubicBezTo>
                <a:cubicBezTo>
                  <a:pt x="994" y="464"/>
                  <a:pt x="999" y="460"/>
                  <a:pt x="1005" y="456"/>
                </a:cubicBezTo>
                <a:cubicBezTo>
                  <a:pt x="1009" y="456"/>
                  <a:pt x="1014" y="455"/>
                  <a:pt x="1018" y="455"/>
                </a:cubicBezTo>
                <a:close/>
                <a:moveTo>
                  <a:pt x="989" y="468"/>
                </a:moveTo>
                <a:cubicBezTo>
                  <a:pt x="988" y="465"/>
                  <a:pt x="987" y="463"/>
                  <a:pt x="987" y="461"/>
                </a:cubicBezTo>
                <a:cubicBezTo>
                  <a:pt x="988" y="460"/>
                  <a:pt x="989" y="459"/>
                  <a:pt x="990" y="458"/>
                </a:cubicBezTo>
                <a:cubicBezTo>
                  <a:pt x="994" y="458"/>
                  <a:pt x="999" y="457"/>
                  <a:pt x="1004" y="456"/>
                </a:cubicBezTo>
                <a:cubicBezTo>
                  <a:pt x="998" y="460"/>
                  <a:pt x="994" y="464"/>
                  <a:pt x="989" y="468"/>
                </a:cubicBezTo>
                <a:close/>
                <a:moveTo>
                  <a:pt x="987" y="461"/>
                </a:moveTo>
                <a:cubicBezTo>
                  <a:pt x="986" y="460"/>
                  <a:pt x="986" y="460"/>
                  <a:pt x="986" y="459"/>
                </a:cubicBezTo>
                <a:cubicBezTo>
                  <a:pt x="987" y="459"/>
                  <a:pt x="988" y="459"/>
                  <a:pt x="989" y="459"/>
                </a:cubicBezTo>
                <a:cubicBezTo>
                  <a:pt x="988" y="459"/>
                  <a:pt x="987" y="460"/>
                  <a:pt x="987" y="461"/>
                </a:cubicBezTo>
                <a:close/>
                <a:moveTo>
                  <a:pt x="989" y="468"/>
                </a:moveTo>
                <a:cubicBezTo>
                  <a:pt x="987" y="469"/>
                  <a:pt x="986" y="470"/>
                  <a:pt x="985" y="471"/>
                </a:cubicBezTo>
                <a:cubicBezTo>
                  <a:pt x="983" y="471"/>
                  <a:pt x="980" y="471"/>
                  <a:pt x="977" y="472"/>
                </a:cubicBezTo>
                <a:cubicBezTo>
                  <a:pt x="980" y="468"/>
                  <a:pt x="983" y="465"/>
                  <a:pt x="986" y="462"/>
                </a:cubicBezTo>
                <a:cubicBezTo>
                  <a:pt x="987" y="464"/>
                  <a:pt x="988" y="466"/>
                  <a:pt x="989" y="468"/>
                </a:cubicBezTo>
                <a:close/>
                <a:moveTo>
                  <a:pt x="985" y="471"/>
                </a:moveTo>
                <a:cubicBezTo>
                  <a:pt x="980" y="475"/>
                  <a:pt x="976" y="479"/>
                  <a:pt x="972" y="483"/>
                </a:cubicBezTo>
                <a:cubicBezTo>
                  <a:pt x="970" y="483"/>
                  <a:pt x="969" y="483"/>
                  <a:pt x="967" y="484"/>
                </a:cubicBezTo>
                <a:cubicBezTo>
                  <a:pt x="969" y="481"/>
                  <a:pt x="971" y="479"/>
                  <a:pt x="973" y="476"/>
                </a:cubicBezTo>
                <a:cubicBezTo>
                  <a:pt x="974" y="475"/>
                  <a:pt x="976" y="473"/>
                  <a:pt x="977" y="472"/>
                </a:cubicBezTo>
                <a:cubicBezTo>
                  <a:pt x="979" y="472"/>
                  <a:pt x="982" y="471"/>
                  <a:pt x="985" y="471"/>
                </a:cubicBezTo>
                <a:close/>
                <a:moveTo>
                  <a:pt x="971" y="484"/>
                </a:moveTo>
                <a:cubicBezTo>
                  <a:pt x="969" y="486"/>
                  <a:pt x="966" y="489"/>
                  <a:pt x="963" y="492"/>
                </a:cubicBezTo>
                <a:cubicBezTo>
                  <a:pt x="963" y="491"/>
                  <a:pt x="963" y="490"/>
                  <a:pt x="963" y="490"/>
                </a:cubicBezTo>
                <a:cubicBezTo>
                  <a:pt x="964" y="488"/>
                  <a:pt x="965" y="486"/>
                  <a:pt x="967" y="484"/>
                </a:cubicBezTo>
                <a:cubicBezTo>
                  <a:pt x="968" y="484"/>
                  <a:pt x="970" y="484"/>
                  <a:pt x="971" y="484"/>
                </a:cubicBezTo>
                <a:close/>
                <a:moveTo>
                  <a:pt x="962" y="489"/>
                </a:moveTo>
                <a:cubicBezTo>
                  <a:pt x="962" y="488"/>
                  <a:pt x="961" y="486"/>
                  <a:pt x="961" y="485"/>
                </a:cubicBezTo>
                <a:cubicBezTo>
                  <a:pt x="963" y="485"/>
                  <a:pt x="964" y="484"/>
                  <a:pt x="966" y="484"/>
                </a:cubicBezTo>
                <a:cubicBezTo>
                  <a:pt x="965" y="486"/>
                  <a:pt x="964" y="487"/>
                  <a:pt x="962" y="489"/>
                </a:cubicBezTo>
                <a:close/>
                <a:moveTo>
                  <a:pt x="963" y="492"/>
                </a:moveTo>
                <a:cubicBezTo>
                  <a:pt x="963" y="492"/>
                  <a:pt x="963" y="492"/>
                  <a:pt x="963" y="492"/>
                </a:cubicBezTo>
                <a:cubicBezTo>
                  <a:pt x="962" y="493"/>
                  <a:pt x="962" y="494"/>
                  <a:pt x="961" y="495"/>
                </a:cubicBezTo>
                <a:cubicBezTo>
                  <a:pt x="960" y="495"/>
                  <a:pt x="959" y="495"/>
                  <a:pt x="958" y="495"/>
                </a:cubicBezTo>
                <a:cubicBezTo>
                  <a:pt x="960" y="493"/>
                  <a:pt x="961" y="492"/>
                  <a:pt x="962" y="490"/>
                </a:cubicBezTo>
                <a:cubicBezTo>
                  <a:pt x="962" y="491"/>
                  <a:pt x="963" y="492"/>
                  <a:pt x="963" y="492"/>
                </a:cubicBezTo>
                <a:close/>
                <a:moveTo>
                  <a:pt x="960" y="495"/>
                </a:moveTo>
                <a:cubicBezTo>
                  <a:pt x="959" y="496"/>
                  <a:pt x="959" y="498"/>
                  <a:pt x="958" y="499"/>
                </a:cubicBezTo>
                <a:cubicBezTo>
                  <a:pt x="955" y="502"/>
                  <a:pt x="953" y="505"/>
                  <a:pt x="951" y="508"/>
                </a:cubicBezTo>
                <a:cubicBezTo>
                  <a:pt x="950" y="508"/>
                  <a:pt x="950" y="508"/>
                  <a:pt x="950" y="508"/>
                </a:cubicBezTo>
                <a:cubicBezTo>
                  <a:pt x="950" y="508"/>
                  <a:pt x="949" y="508"/>
                  <a:pt x="949" y="508"/>
                </a:cubicBezTo>
                <a:cubicBezTo>
                  <a:pt x="952" y="504"/>
                  <a:pt x="955" y="499"/>
                  <a:pt x="958" y="495"/>
                </a:cubicBezTo>
                <a:cubicBezTo>
                  <a:pt x="959" y="495"/>
                  <a:pt x="960" y="495"/>
                  <a:pt x="960" y="495"/>
                </a:cubicBezTo>
                <a:close/>
                <a:moveTo>
                  <a:pt x="950" y="508"/>
                </a:moveTo>
                <a:cubicBezTo>
                  <a:pt x="947" y="512"/>
                  <a:pt x="944" y="517"/>
                  <a:pt x="941" y="521"/>
                </a:cubicBezTo>
                <a:cubicBezTo>
                  <a:pt x="940" y="521"/>
                  <a:pt x="940" y="521"/>
                  <a:pt x="940" y="521"/>
                </a:cubicBezTo>
                <a:cubicBezTo>
                  <a:pt x="943" y="517"/>
                  <a:pt x="946" y="512"/>
                  <a:pt x="949" y="508"/>
                </a:cubicBezTo>
                <a:cubicBezTo>
                  <a:pt x="949" y="508"/>
                  <a:pt x="950" y="508"/>
                  <a:pt x="950" y="508"/>
                </a:cubicBezTo>
                <a:close/>
                <a:moveTo>
                  <a:pt x="939" y="520"/>
                </a:moveTo>
                <a:cubicBezTo>
                  <a:pt x="938" y="516"/>
                  <a:pt x="936" y="512"/>
                  <a:pt x="935" y="509"/>
                </a:cubicBezTo>
                <a:cubicBezTo>
                  <a:pt x="939" y="508"/>
                  <a:pt x="944" y="508"/>
                  <a:pt x="948" y="508"/>
                </a:cubicBezTo>
                <a:cubicBezTo>
                  <a:pt x="945" y="512"/>
                  <a:pt x="942" y="516"/>
                  <a:pt x="939" y="520"/>
                </a:cubicBezTo>
                <a:close/>
                <a:moveTo>
                  <a:pt x="940" y="522"/>
                </a:moveTo>
                <a:cubicBezTo>
                  <a:pt x="937" y="526"/>
                  <a:pt x="934" y="530"/>
                  <a:pt x="931" y="534"/>
                </a:cubicBezTo>
                <a:cubicBezTo>
                  <a:pt x="931" y="534"/>
                  <a:pt x="931" y="534"/>
                  <a:pt x="931" y="534"/>
                </a:cubicBezTo>
                <a:cubicBezTo>
                  <a:pt x="931" y="534"/>
                  <a:pt x="931" y="534"/>
                  <a:pt x="931" y="534"/>
                </a:cubicBezTo>
                <a:cubicBezTo>
                  <a:pt x="934" y="530"/>
                  <a:pt x="936" y="526"/>
                  <a:pt x="939" y="521"/>
                </a:cubicBezTo>
                <a:cubicBezTo>
                  <a:pt x="939" y="522"/>
                  <a:pt x="939" y="522"/>
                  <a:pt x="940" y="522"/>
                </a:cubicBezTo>
                <a:close/>
                <a:moveTo>
                  <a:pt x="930" y="534"/>
                </a:moveTo>
                <a:cubicBezTo>
                  <a:pt x="923" y="533"/>
                  <a:pt x="916" y="532"/>
                  <a:pt x="909" y="532"/>
                </a:cubicBezTo>
                <a:cubicBezTo>
                  <a:pt x="908" y="529"/>
                  <a:pt x="906" y="526"/>
                  <a:pt x="905" y="522"/>
                </a:cubicBezTo>
                <a:cubicBezTo>
                  <a:pt x="917" y="521"/>
                  <a:pt x="928" y="521"/>
                  <a:pt x="939" y="521"/>
                </a:cubicBezTo>
                <a:cubicBezTo>
                  <a:pt x="936" y="526"/>
                  <a:pt x="933" y="530"/>
                  <a:pt x="930" y="534"/>
                </a:cubicBezTo>
                <a:close/>
                <a:moveTo>
                  <a:pt x="930" y="535"/>
                </a:moveTo>
                <a:cubicBezTo>
                  <a:pt x="927" y="540"/>
                  <a:pt x="923" y="545"/>
                  <a:pt x="920" y="550"/>
                </a:cubicBezTo>
                <a:cubicBezTo>
                  <a:pt x="919" y="550"/>
                  <a:pt x="917" y="549"/>
                  <a:pt x="915" y="549"/>
                </a:cubicBezTo>
                <a:cubicBezTo>
                  <a:pt x="913" y="543"/>
                  <a:pt x="911" y="538"/>
                  <a:pt x="909" y="533"/>
                </a:cubicBezTo>
                <a:cubicBezTo>
                  <a:pt x="916" y="533"/>
                  <a:pt x="923" y="533"/>
                  <a:pt x="930" y="535"/>
                </a:cubicBezTo>
                <a:close/>
                <a:moveTo>
                  <a:pt x="917" y="555"/>
                </a:moveTo>
                <a:cubicBezTo>
                  <a:pt x="914" y="559"/>
                  <a:pt x="912" y="564"/>
                  <a:pt x="909" y="568"/>
                </a:cubicBezTo>
                <a:cubicBezTo>
                  <a:pt x="901" y="564"/>
                  <a:pt x="893" y="561"/>
                  <a:pt x="884" y="560"/>
                </a:cubicBezTo>
                <a:cubicBezTo>
                  <a:pt x="882" y="555"/>
                  <a:pt x="880" y="550"/>
                  <a:pt x="879" y="546"/>
                </a:cubicBezTo>
                <a:cubicBezTo>
                  <a:pt x="881" y="546"/>
                  <a:pt x="883" y="545"/>
                  <a:pt x="884" y="545"/>
                </a:cubicBezTo>
                <a:cubicBezTo>
                  <a:pt x="895" y="545"/>
                  <a:pt x="905" y="547"/>
                  <a:pt x="915" y="549"/>
                </a:cubicBezTo>
                <a:cubicBezTo>
                  <a:pt x="915" y="551"/>
                  <a:pt x="916" y="553"/>
                  <a:pt x="917" y="555"/>
                </a:cubicBezTo>
                <a:close/>
                <a:moveTo>
                  <a:pt x="909" y="568"/>
                </a:moveTo>
                <a:cubicBezTo>
                  <a:pt x="909" y="569"/>
                  <a:pt x="909" y="569"/>
                  <a:pt x="909" y="569"/>
                </a:cubicBezTo>
                <a:cubicBezTo>
                  <a:pt x="907" y="571"/>
                  <a:pt x="905" y="574"/>
                  <a:pt x="903" y="577"/>
                </a:cubicBezTo>
                <a:cubicBezTo>
                  <a:pt x="901" y="580"/>
                  <a:pt x="898" y="584"/>
                  <a:pt x="896" y="587"/>
                </a:cubicBezTo>
                <a:cubicBezTo>
                  <a:pt x="896" y="587"/>
                  <a:pt x="895" y="586"/>
                  <a:pt x="895" y="586"/>
                </a:cubicBezTo>
                <a:cubicBezTo>
                  <a:pt x="891" y="577"/>
                  <a:pt x="887" y="569"/>
                  <a:pt x="884" y="560"/>
                </a:cubicBezTo>
                <a:cubicBezTo>
                  <a:pt x="893" y="562"/>
                  <a:pt x="901" y="565"/>
                  <a:pt x="909" y="568"/>
                </a:cubicBezTo>
                <a:close/>
                <a:moveTo>
                  <a:pt x="895" y="588"/>
                </a:moveTo>
                <a:cubicBezTo>
                  <a:pt x="894" y="590"/>
                  <a:pt x="893" y="592"/>
                  <a:pt x="892" y="594"/>
                </a:cubicBezTo>
                <a:cubicBezTo>
                  <a:pt x="887" y="598"/>
                  <a:pt x="883" y="602"/>
                  <a:pt x="879" y="606"/>
                </a:cubicBezTo>
                <a:cubicBezTo>
                  <a:pt x="874" y="601"/>
                  <a:pt x="868" y="597"/>
                  <a:pt x="861" y="593"/>
                </a:cubicBezTo>
                <a:cubicBezTo>
                  <a:pt x="858" y="586"/>
                  <a:pt x="856" y="578"/>
                  <a:pt x="853" y="571"/>
                </a:cubicBezTo>
                <a:cubicBezTo>
                  <a:pt x="869" y="573"/>
                  <a:pt x="882" y="578"/>
                  <a:pt x="894" y="586"/>
                </a:cubicBezTo>
                <a:cubicBezTo>
                  <a:pt x="895" y="587"/>
                  <a:pt x="895" y="588"/>
                  <a:pt x="895" y="588"/>
                </a:cubicBezTo>
                <a:close/>
                <a:moveTo>
                  <a:pt x="870" y="615"/>
                </a:moveTo>
                <a:cubicBezTo>
                  <a:pt x="867" y="619"/>
                  <a:pt x="864" y="623"/>
                  <a:pt x="862" y="626"/>
                </a:cubicBezTo>
                <a:cubicBezTo>
                  <a:pt x="852" y="615"/>
                  <a:pt x="842" y="607"/>
                  <a:pt x="829" y="602"/>
                </a:cubicBezTo>
                <a:cubicBezTo>
                  <a:pt x="827" y="595"/>
                  <a:pt x="825" y="589"/>
                  <a:pt x="824" y="583"/>
                </a:cubicBezTo>
                <a:cubicBezTo>
                  <a:pt x="837" y="584"/>
                  <a:pt x="850" y="588"/>
                  <a:pt x="861" y="594"/>
                </a:cubicBezTo>
                <a:cubicBezTo>
                  <a:pt x="864" y="601"/>
                  <a:pt x="867" y="608"/>
                  <a:pt x="870" y="615"/>
                </a:cubicBezTo>
                <a:close/>
                <a:moveTo>
                  <a:pt x="861" y="627"/>
                </a:moveTo>
                <a:cubicBezTo>
                  <a:pt x="860" y="628"/>
                  <a:pt x="859" y="630"/>
                  <a:pt x="858" y="631"/>
                </a:cubicBezTo>
                <a:cubicBezTo>
                  <a:pt x="858" y="632"/>
                  <a:pt x="858" y="632"/>
                  <a:pt x="858" y="632"/>
                </a:cubicBezTo>
                <a:cubicBezTo>
                  <a:pt x="854" y="636"/>
                  <a:pt x="851" y="640"/>
                  <a:pt x="847" y="645"/>
                </a:cubicBezTo>
                <a:cubicBezTo>
                  <a:pt x="840" y="630"/>
                  <a:pt x="834" y="616"/>
                  <a:pt x="830" y="602"/>
                </a:cubicBezTo>
                <a:cubicBezTo>
                  <a:pt x="842" y="608"/>
                  <a:pt x="852" y="616"/>
                  <a:pt x="861" y="627"/>
                </a:cubicBezTo>
                <a:close/>
                <a:moveTo>
                  <a:pt x="848" y="647"/>
                </a:moveTo>
                <a:cubicBezTo>
                  <a:pt x="847" y="648"/>
                  <a:pt x="846" y="649"/>
                  <a:pt x="845" y="650"/>
                </a:cubicBezTo>
                <a:cubicBezTo>
                  <a:pt x="845" y="650"/>
                  <a:pt x="844" y="650"/>
                  <a:pt x="844" y="650"/>
                </a:cubicBezTo>
                <a:cubicBezTo>
                  <a:pt x="845" y="648"/>
                  <a:pt x="846" y="647"/>
                  <a:pt x="847" y="646"/>
                </a:cubicBezTo>
                <a:cubicBezTo>
                  <a:pt x="848" y="646"/>
                  <a:pt x="848" y="646"/>
                  <a:pt x="848" y="647"/>
                </a:cubicBezTo>
                <a:close/>
                <a:moveTo>
                  <a:pt x="848" y="648"/>
                </a:moveTo>
                <a:cubicBezTo>
                  <a:pt x="847" y="649"/>
                  <a:pt x="846" y="650"/>
                  <a:pt x="845" y="652"/>
                </a:cubicBezTo>
                <a:cubicBezTo>
                  <a:pt x="845" y="651"/>
                  <a:pt x="845" y="651"/>
                  <a:pt x="845" y="651"/>
                </a:cubicBezTo>
                <a:cubicBezTo>
                  <a:pt x="846" y="650"/>
                  <a:pt x="847" y="649"/>
                  <a:pt x="848" y="648"/>
                </a:cubicBezTo>
                <a:close/>
                <a:moveTo>
                  <a:pt x="846" y="653"/>
                </a:moveTo>
                <a:cubicBezTo>
                  <a:pt x="845" y="654"/>
                  <a:pt x="845" y="654"/>
                  <a:pt x="844" y="655"/>
                </a:cubicBezTo>
                <a:cubicBezTo>
                  <a:pt x="845" y="654"/>
                  <a:pt x="845" y="653"/>
                  <a:pt x="845" y="653"/>
                </a:cubicBezTo>
                <a:cubicBezTo>
                  <a:pt x="846" y="653"/>
                  <a:pt x="846" y="653"/>
                  <a:pt x="846" y="653"/>
                </a:cubicBezTo>
                <a:close/>
                <a:moveTo>
                  <a:pt x="846" y="654"/>
                </a:moveTo>
                <a:cubicBezTo>
                  <a:pt x="847" y="655"/>
                  <a:pt x="848" y="657"/>
                  <a:pt x="849" y="659"/>
                </a:cubicBezTo>
                <a:cubicBezTo>
                  <a:pt x="845" y="662"/>
                  <a:pt x="841" y="665"/>
                  <a:pt x="837" y="668"/>
                </a:cubicBezTo>
                <a:cubicBezTo>
                  <a:pt x="839" y="664"/>
                  <a:pt x="841" y="660"/>
                  <a:pt x="843" y="656"/>
                </a:cubicBezTo>
                <a:cubicBezTo>
                  <a:pt x="844" y="655"/>
                  <a:pt x="845" y="655"/>
                  <a:pt x="846" y="654"/>
                </a:cubicBezTo>
                <a:close/>
                <a:moveTo>
                  <a:pt x="836" y="669"/>
                </a:moveTo>
                <a:cubicBezTo>
                  <a:pt x="834" y="671"/>
                  <a:pt x="831" y="673"/>
                  <a:pt x="829" y="674"/>
                </a:cubicBezTo>
                <a:cubicBezTo>
                  <a:pt x="831" y="671"/>
                  <a:pt x="834" y="667"/>
                  <a:pt x="836" y="663"/>
                </a:cubicBezTo>
                <a:cubicBezTo>
                  <a:pt x="838" y="661"/>
                  <a:pt x="840" y="659"/>
                  <a:pt x="842" y="657"/>
                </a:cubicBezTo>
                <a:cubicBezTo>
                  <a:pt x="840" y="661"/>
                  <a:pt x="838" y="665"/>
                  <a:pt x="836" y="669"/>
                </a:cubicBezTo>
                <a:close/>
                <a:moveTo>
                  <a:pt x="835" y="670"/>
                </a:moveTo>
                <a:cubicBezTo>
                  <a:pt x="833" y="674"/>
                  <a:pt x="831" y="677"/>
                  <a:pt x="830" y="681"/>
                </a:cubicBezTo>
                <a:cubicBezTo>
                  <a:pt x="829" y="681"/>
                  <a:pt x="829" y="681"/>
                  <a:pt x="829" y="681"/>
                </a:cubicBezTo>
                <a:cubicBezTo>
                  <a:pt x="829" y="681"/>
                  <a:pt x="829" y="681"/>
                  <a:pt x="829" y="681"/>
                </a:cubicBezTo>
                <a:cubicBezTo>
                  <a:pt x="829" y="680"/>
                  <a:pt x="828" y="679"/>
                  <a:pt x="828" y="678"/>
                </a:cubicBezTo>
                <a:cubicBezTo>
                  <a:pt x="828" y="678"/>
                  <a:pt x="828" y="678"/>
                  <a:pt x="828" y="678"/>
                </a:cubicBezTo>
                <a:cubicBezTo>
                  <a:pt x="828" y="677"/>
                  <a:pt x="828" y="676"/>
                  <a:pt x="829" y="676"/>
                </a:cubicBezTo>
                <a:cubicBezTo>
                  <a:pt x="831" y="674"/>
                  <a:pt x="833" y="672"/>
                  <a:pt x="835" y="670"/>
                </a:cubicBezTo>
                <a:close/>
                <a:moveTo>
                  <a:pt x="829" y="682"/>
                </a:moveTo>
                <a:cubicBezTo>
                  <a:pt x="827" y="683"/>
                  <a:pt x="825" y="685"/>
                  <a:pt x="823" y="686"/>
                </a:cubicBezTo>
                <a:cubicBezTo>
                  <a:pt x="824" y="683"/>
                  <a:pt x="826" y="681"/>
                  <a:pt x="827" y="678"/>
                </a:cubicBezTo>
                <a:cubicBezTo>
                  <a:pt x="828" y="679"/>
                  <a:pt x="828" y="681"/>
                  <a:pt x="829" y="682"/>
                </a:cubicBezTo>
                <a:close/>
                <a:moveTo>
                  <a:pt x="829" y="682"/>
                </a:moveTo>
                <a:cubicBezTo>
                  <a:pt x="829" y="682"/>
                  <a:pt x="829" y="682"/>
                  <a:pt x="829" y="682"/>
                </a:cubicBezTo>
                <a:cubicBezTo>
                  <a:pt x="827" y="686"/>
                  <a:pt x="825" y="690"/>
                  <a:pt x="824" y="694"/>
                </a:cubicBezTo>
                <a:cubicBezTo>
                  <a:pt x="821" y="695"/>
                  <a:pt x="819" y="697"/>
                  <a:pt x="817" y="698"/>
                </a:cubicBezTo>
                <a:cubicBezTo>
                  <a:pt x="819" y="695"/>
                  <a:pt x="821" y="691"/>
                  <a:pt x="823" y="687"/>
                </a:cubicBezTo>
                <a:cubicBezTo>
                  <a:pt x="825" y="685"/>
                  <a:pt x="827" y="684"/>
                  <a:pt x="829" y="682"/>
                </a:cubicBezTo>
                <a:close/>
                <a:moveTo>
                  <a:pt x="823" y="694"/>
                </a:moveTo>
                <a:cubicBezTo>
                  <a:pt x="821" y="698"/>
                  <a:pt x="820" y="703"/>
                  <a:pt x="818" y="707"/>
                </a:cubicBezTo>
                <a:cubicBezTo>
                  <a:pt x="816" y="708"/>
                  <a:pt x="815" y="709"/>
                  <a:pt x="813" y="710"/>
                </a:cubicBezTo>
                <a:cubicBezTo>
                  <a:pt x="814" y="707"/>
                  <a:pt x="815" y="703"/>
                  <a:pt x="816" y="700"/>
                </a:cubicBezTo>
                <a:cubicBezTo>
                  <a:pt x="816" y="699"/>
                  <a:pt x="816" y="699"/>
                  <a:pt x="816" y="699"/>
                </a:cubicBezTo>
                <a:cubicBezTo>
                  <a:pt x="819" y="698"/>
                  <a:pt x="821" y="696"/>
                  <a:pt x="823" y="694"/>
                </a:cubicBezTo>
                <a:close/>
                <a:moveTo>
                  <a:pt x="811" y="711"/>
                </a:moveTo>
                <a:cubicBezTo>
                  <a:pt x="810" y="709"/>
                  <a:pt x="809" y="707"/>
                  <a:pt x="809" y="706"/>
                </a:cubicBezTo>
                <a:cubicBezTo>
                  <a:pt x="809" y="705"/>
                  <a:pt x="809" y="705"/>
                  <a:pt x="809" y="705"/>
                </a:cubicBezTo>
                <a:cubicBezTo>
                  <a:pt x="811" y="703"/>
                  <a:pt x="813" y="702"/>
                  <a:pt x="815" y="700"/>
                </a:cubicBezTo>
                <a:cubicBezTo>
                  <a:pt x="814" y="704"/>
                  <a:pt x="812" y="707"/>
                  <a:pt x="811" y="711"/>
                </a:cubicBezTo>
                <a:close/>
                <a:moveTo>
                  <a:pt x="810" y="711"/>
                </a:moveTo>
                <a:cubicBezTo>
                  <a:pt x="810" y="712"/>
                  <a:pt x="810" y="712"/>
                  <a:pt x="810" y="712"/>
                </a:cubicBezTo>
                <a:cubicBezTo>
                  <a:pt x="808" y="714"/>
                  <a:pt x="806" y="715"/>
                  <a:pt x="804" y="717"/>
                </a:cubicBezTo>
                <a:cubicBezTo>
                  <a:pt x="805" y="713"/>
                  <a:pt x="807" y="710"/>
                  <a:pt x="809" y="706"/>
                </a:cubicBezTo>
                <a:cubicBezTo>
                  <a:pt x="809" y="708"/>
                  <a:pt x="810" y="710"/>
                  <a:pt x="810" y="711"/>
                </a:cubicBezTo>
                <a:close/>
                <a:moveTo>
                  <a:pt x="810" y="713"/>
                </a:moveTo>
                <a:cubicBezTo>
                  <a:pt x="808" y="717"/>
                  <a:pt x="807" y="720"/>
                  <a:pt x="805" y="724"/>
                </a:cubicBezTo>
                <a:cubicBezTo>
                  <a:pt x="803" y="725"/>
                  <a:pt x="801" y="727"/>
                  <a:pt x="798" y="728"/>
                </a:cubicBezTo>
                <a:cubicBezTo>
                  <a:pt x="800" y="725"/>
                  <a:pt x="801" y="721"/>
                  <a:pt x="803" y="718"/>
                </a:cubicBezTo>
                <a:cubicBezTo>
                  <a:pt x="805" y="716"/>
                  <a:pt x="807" y="714"/>
                  <a:pt x="810" y="713"/>
                </a:cubicBezTo>
                <a:close/>
                <a:moveTo>
                  <a:pt x="798" y="729"/>
                </a:moveTo>
                <a:cubicBezTo>
                  <a:pt x="795" y="731"/>
                  <a:pt x="792" y="732"/>
                  <a:pt x="789" y="734"/>
                </a:cubicBezTo>
                <a:cubicBezTo>
                  <a:pt x="791" y="731"/>
                  <a:pt x="793" y="728"/>
                  <a:pt x="794" y="724"/>
                </a:cubicBezTo>
                <a:cubicBezTo>
                  <a:pt x="797" y="722"/>
                  <a:pt x="800" y="720"/>
                  <a:pt x="802" y="718"/>
                </a:cubicBezTo>
                <a:cubicBezTo>
                  <a:pt x="801" y="722"/>
                  <a:pt x="799" y="725"/>
                  <a:pt x="798" y="729"/>
                </a:cubicBezTo>
                <a:close/>
                <a:moveTo>
                  <a:pt x="797" y="730"/>
                </a:moveTo>
                <a:cubicBezTo>
                  <a:pt x="796" y="733"/>
                  <a:pt x="794" y="737"/>
                  <a:pt x="793" y="741"/>
                </a:cubicBezTo>
                <a:cubicBezTo>
                  <a:pt x="792" y="741"/>
                  <a:pt x="792" y="741"/>
                  <a:pt x="791" y="742"/>
                </a:cubicBezTo>
                <a:cubicBezTo>
                  <a:pt x="791" y="739"/>
                  <a:pt x="790" y="737"/>
                  <a:pt x="789" y="735"/>
                </a:cubicBezTo>
                <a:cubicBezTo>
                  <a:pt x="792" y="733"/>
                  <a:pt x="794" y="731"/>
                  <a:pt x="797" y="730"/>
                </a:cubicBezTo>
                <a:close/>
                <a:moveTo>
                  <a:pt x="791" y="744"/>
                </a:moveTo>
                <a:cubicBezTo>
                  <a:pt x="790" y="748"/>
                  <a:pt x="788" y="752"/>
                  <a:pt x="787" y="756"/>
                </a:cubicBezTo>
                <a:cubicBezTo>
                  <a:pt x="784" y="758"/>
                  <a:pt x="781" y="760"/>
                  <a:pt x="778" y="761"/>
                </a:cubicBezTo>
                <a:cubicBezTo>
                  <a:pt x="780" y="757"/>
                  <a:pt x="782" y="752"/>
                  <a:pt x="784" y="747"/>
                </a:cubicBezTo>
                <a:cubicBezTo>
                  <a:pt x="786" y="746"/>
                  <a:pt x="789" y="744"/>
                  <a:pt x="791" y="743"/>
                </a:cubicBezTo>
                <a:cubicBezTo>
                  <a:pt x="791" y="743"/>
                  <a:pt x="791" y="744"/>
                  <a:pt x="791" y="744"/>
                </a:cubicBezTo>
                <a:close/>
                <a:moveTo>
                  <a:pt x="778" y="762"/>
                </a:moveTo>
                <a:cubicBezTo>
                  <a:pt x="775" y="763"/>
                  <a:pt x="773" y="765"/>
                  <a:pt x="770" y="767"/>
                </a:cubicBezTo>
                <a:cubicBezTo>
                  <a:pt x="770" y="766"/>
                  <a:pt x="770" y="766"/>
                  <a:pt x="770" y="766"/>
                </a:cubicBezTo>
                <a:cubicBezTo>
                  <a:pt x="771" y="761"/>
                  <a:pt x="773" y="757"/>
                  <a:pt x="775" y="753"/>
                </a:cubicBezTo>
                <a:cubicBezTo>
                  <a:pt x="778" y="751"/>
                  <a:pt x="780" y="749"/>
                  <a:pt x="783" y="748"/>
                </a:cubicBezTo>
                <a:cubicBezTo>
                  <a:pt x="781" y="752"/>
                  <a:pt x="779" y="757"/>
                  <a:pt x="778" y="762"/>
                </a:cubicBezTo>
                <a:close/>
                <a:moveTo>
                  <a:pt x="770" y="765"/>
                </a:moveTo>
                <a:cubicBezTo>
                  <a:pt x="769" y="763"/>
                  <a:pt x="769" y="760"/>
                  <a:pt x="768" y="758"/>
                </a:cubicBezTo>
                <a:cubicBezTo>
                  <a:pt x="770" y="757"/>
                  <a:pt x="772" y="755"/>
                  <a:pt x="774" y="754"/>
                </a:cubicBezTo>
                <a:cubicBezTo>
                  <a:pt x="773" y="757"/>
                  <a:pt x="771" y="761"/>
                  <a:pt x="770" y="765"/>
                </a:cubicBezTo>
                <a:close/>
                <a:moveTo>
                  <a:pt x="770" y="768"/>
                </a:moveTo>
                <a:cubicBezTo>
                  <a:pt x="770" y="770"/>
                  <a:pt x="771" y="772"/>
                  <a:pt x="771" y="775"/>
                </a:cubicBezTo>
                <a:cubicBezTo>
                  <a:pt x="769" y="776"/>
                  <a:pt x="767" y="778"/>
                  <a:pt x="765" y="779"/>
                </a:cubicBezTo>
                <a:cubicBezTo>
                  <a:pt x="766" y="775"/>
                  <a:pt x="767" y="772"/>
                  <a:pt x="769" y="768"/>
                </a:cubicBezTo>
                <a:cubicBezTo>
                  <a:pt x="769" y="768"/>
                  <a:pt x="769" y="768"/>
                  <a:pt x="770" y="768"/>
                </a:cubicBezTo>
                <a:close/>
                <a:moveTo>
                  <a:pt x="764" y="779"/>
                </a:moveTo>
                <a:cubicBezTo>
                  <a:pt x="761" y="781"/>
                  <a:pt x="758" y="783"/>
                  <a:pt x="755" y="785"/>
                </a:cubicBezTo>
                <a:cubicBezTo>
                  <a:pt x="756" y="782"/>
                  <a:pt x="757" y="779"/>
                  <a:pt x="759" y="775"/>
                </a:cubicBezTo>
                <a:cubicBezTo>
                  <a:pt x="762" y="773"/>
                  <a:pt x="765" y="771"/>
                  <a:pt x="768" y="769"/>
                </a:cubicBezTo>
                <a:cubicBezTo>
                  <a:pt x="767" y="772"/>
                  <a:pt x="765" y="776"/>
                  <a:pt x="764" y="779"/>
                </a:cubicBezTo>
                <a:close/>
                <a:moveTo>
                  <a:pt x="764" y="780"/>
                </a:moveTo>
                <a:cubicBezTo>
                  <a:pt x="763" y="783"/>
                  <a:pt x="762" y="787"/>
                  <a:pt x="761" y="790"/>
                </a:cubicBezTo>
                <a:cubicBezTo>
                  <a:pt x="757" y="792"/>
                  <a:pt x="754" y="794"/>
                  <a:pt x="751" y="796"/>
                </a:cubicBezTo>
                <a:cubicBezTo>
                  <a:pt x="752" y="793"/>
                  <a:pt x="753" y="789"/>
                  <a:pt x="755" y="786"/>
                </a:cubicBezTo>
                <a:cubicBezTo>
                  <a:pt x="758" y="784"/>
                  <a:pt x="761" y="782"/>
                  <a:pt x="764" y="780"/>
                </a:cubicBezTo>
                <a:close/>
                <a:moveTo>
                  <a:pt x="750" y="797"/>
                </a:moveTo>
                <a:cubicBezTo>
                  <a:pt x="749" y="797"/>
                  <a:pt x="749" y="797"/>
                  <a:pt x="749" y="797"/>
                </a:cubicBezTo>
                <a:cubicBezTo>
                  <a:pt x="749" y="795"/>
                  <a:pt x="748" y="793"/>
                  <a:pt x="748" y="791"/>
                </a:cubicBezTo>
                <a:cubicBezTo>
                  <a:pt x="750" y="789"/>
                  <a:pt x="752" y="788"/>
                  <a:pt x="754" y="787"/>
                </a:cubicBezTo>
                <a:cubicBezTo>
                  <a:pt x="753" y="790"/>
                  <a:pt x="751" y="793"/>
                  <a:pt x="750" y="797"/>
                </a:cubicBezTo>
                <a:close/>
                <a:moveTo>
                  <a:pt x="749" y="800"/>
                </a:moveTo>
                <a:cubicBezTo>
                  <a:pt x="749" y="802"/>
                  <a:pt x="748" y="804"/>
                  <a:pt x="747" y="807"/>
                </a:cubicBezTo>
                <a:cubicBezTo>
                  <a:pt x="744" y="808"/>
                  <a:pt x="741" y="810"/>
                  <a:pt x="738" y="812"/>
                </a:cubicBezTo>
                <a:cubicBezTo>
                  <a:pt x="739" y="809"/>
                  <a:pt x="740" y="806"/>
                  <a:pt x="741" y="803"/>
                </a:cubicBezTo>
                <a:cubicBezTo>
                  <a:pt x="744" y="801"/>
                  <a:pt x="746" y="800"/>
                  <a:pt x="749" y="798"/>
                </a:cubicBezTo>
                <a:cubicBezTo>
                  <a:pt x="749" y="799"/>
                  <a:pt x="749" y="799"/>
                  <a:pt x="749" y="800"/>
                </a:cubicBezTo>
                <a:close/>
                <a:moveTo>
                  <a:pt x="747" y="807"/>
                </a:moveTo>
                <a:cubicBezTo>
                  <a:pt x="747" y="807"/>
                  <a:pt x="747" y="807"/>
                  <a:pt x="747" y="807"/>
                </a:cubicBezTo>
                <a:cubicBezTo>
                  <a:pt x="744" y="810"/>
                  <a:pt x="741" y="813"/>
                  <a:pt x="738" y="816"/>
                </a:cubicBezTo>
                <a:cubicBezTo>
                  <a:pt x="738" y="816"/>
                  <a:pt x="737" y="816"/>
                  <a:pt x="737" y="817"/>
                </a:cubicBezTo>
                <a:cubicBezTo>
                  <a:pt x="737" y="815"/>
                  <a:pt x="737" y="814"/>
                  <a:pt x="738" y="813"/>
                </a:cubicBezTo>
                <a:cubicBezTo>
                  <a:pt x="741" y="811"/>
                  <a:pt x="744" y="809"/>
                  <a:pt x="747" y="807"/>
                </a:cubicBezTo>
                <a:close/>
                <a:moveTo>
                  <a:pt x="736" y="817"/>
                </a:moveTo>
                <a:cubicBezTo>
                  <a:pt x="733" y="819"/>
                  <a:pt x="729" y="821"/>
                  <a:pt x="726" y="823"/>
                </a:cubicBezTo>
                <a:cubicBezTo>
                  <a:pt x="726" y="822"/>
                  <a:pt x="727" y="821"/>
                  <a:pt x="727" y="820"/>
                </a:cubicBezTo>
                <a:cubicBezTo>
                  <a:pt x="730" y="818"/>
                  <a:pt x="734" y="815"/>
                  <a:pt x="737" y="813"/>
                </a:cubicBezTo>
                <a:cubicBezTo>
                  <a:pt x="737" y="815"/>
                  <a:pt x="736" y="816"/>
                  <a:pt x="736" y="817"/>
                </a:cubicBezTo>
                <a:close/>
                <a:moveTo>
                  <a:pt x="725" y="823"/>
                </a:moveTo>
                <a:cubicBezTo>
                  <a:pt x="722" y="826"/>
                  <a:pt x="718" y="828"/>
                  <a:pt x="714" y="830"/>
                </a:cubicBezTo>
                <a:cubicBezTo>
                  <a:pt x="715" y="829"/>
                  <a:pt x="715" y="829"/>
                  <a:pt x="715" y="828"/>
                </a:cubicBezTo>
                <a:cubicBezTo>
                  <a:pt x="719" y="825"/>
                  <a:pt x="723" y="823"/>
                  <a:pt x="726" y="820"/>
                </a:cubicBezTo>
                <a:cubicBezTo>
                  <a:pt x="726" y="821"/>
                  <a:pt x="726" y="822"/>
                  <a:pt x="725" y="823"/>
                </a:cubicBezTo>
                <a:close/>
                <a:moveTo>
                  <a:pt x="725" y="824"/>
                </a:moveTo>
                <a:cubicBezTo>
                  <a:pt x="725" y="825"/>
                  <a:pt x="724" y="827"/>
                  <a:pt x="724" y="828"/>
                </a:cubicBezTo>
                <a:cubicBezTo>
                  <a:pt x="720" y="831"/>
                  <a:pt x="716" y="833"/>
                  <a:pt x="713" y="835"/>
                </a:cubicBezTo>
                <a:cubicBezTo>
                  <a:pt x="713" y="834"/>
                  <a:pt x="714" y="832"/>
                  <a:pt x="714" y="831"/>
                </a:cubicBezTo>
                <a:cubicBezTo>
                  <a:pt x="718" y="829"/>
                  <a:pt x="721" y="826"/>
                  <a:pt x="725" y="824"/>
                </a:cubicBezTo>
                <a:close/>
                <a:moveTo>
                  <a:pt x="721" y="830"/>
                </a:moveTo>
                <a:cubicBezTo>
                  <a:pt x="718" y="833"/>
                  <a:pt x="715" y="836"/>
                  <a:pt x="712" y="838"/>
                </a:cubicBezTo>
                <a:cubicBezTo>
                  <a:pt x="712" y="837"/>
                  <a:pt x="712" y="836"/>
                  <a:pt x="712" y="836"/>
                </a:cubicBezTo>
                <a:cubicBezTo>
                  <a:pt x="715" y="834"/>
                  <a:pt x="718" y="832"/>
                  <a:pt x="721" y="830"/>
                </a:cubicBezTo>
                <a:close/>
                <a:moveTo>
                  <a:pt x="723" y="829"/>
                </a:moveTo>
                <a:cubicBezTo>
                  <a:pt x="723" y="830"/>
                  <a:pt x="723" y="832"/>
                  <a:pt x="722" y="833"/>
                </a:cubicBezTo>
                <a:cubicBezTo>
                  <a:pt x="718" y="835"/>
                  <a:pt x="715" y="837"/>
                  <a:pt x="711" y="839"/>
                </a:cubicBezTo>
                <a:cubicBezTo>
                  <a:pt x="711" y="839"/>
                  <a:pt x="711" y="839"/>
                  <a:pt x="711" y="839"/>
                </a:cubicBezTo>
                <a:cubicBezTo>
                  <a:pt x="715" y="836"/>
                  <a:pt x="719" y="832"/>
                  <a:pt x="723" y="829"/>
                </a:cubicBezTo>
                <a:close/>
                <a:moveTo>
                  <a:pt x="722" y="834"/>
                </a:moveTo>
                <a:cubicBezTo>
                  <a:pt x="722" y="835"/>
                  <a:pt x="721" y="836"/>
                  <a:pt x="721" y="837"/>
                </a:cubicBezTo>
                <a:cubicBezTo>
                  <a:pt x="717" y="839"/>
                  <a:pt x="714" y="841"/>
                  <a:pt x="710" y="843"/>
                </a:cubicBezTo>
                <a:cubicBezTo>
                  <a:pt x="710" y="842"/>
                  <a:pt x="711" y="841"/>
                  <a:pt x="711" y="840"/>
                </a:cubicBezTo>
                <a:cubicBezTo>
                  <a:pt x="714" y="838"/>
                  <a:pt x="718" y="836"/>
                  <a:pt x="722" y="834"/>
                </a:cubicBezTo>
                <a:close/>
                <a:moveTo>
                  <a:pt x="702" y="850"/>
                </a:moveTo>
                <a:cubicBezTo>
                  <a:pt x="704" y="849"/>
                  <a:pt x="706" y="848"/>
                  <a:pt x="708" y="847"/>
                </a:cubicBezTo>
                <a:cubicBezTo>
                  <a:pt x="708" y="847"/>
                  <a:pt x="708" y="847"/>
                  <a:pt x="708" y="847"/>
                </a:cubicBezTo>
                <a:cubicBezTo>
                  <a:pt x="705" y="849"/>
                  <a:pt x="701" y="852"/>
                  <a:pt x="697" y="854"/>
                </a:cubicBezTo>
                <a:cubicBezTo>
                  <a:pt x="697" y="854"/>
                  <a:pt x="698" y="854"/>
                  <a:pt x="698" y="853"/>
                </a:cubicBezTo>
                <a:cubicBezTo>
                  <a:pt x="699" y="852"/>
                  <a:pt x="701" y="851"/>
                  <a:pt x="702" y="850"/>
                </a:cubicBezTo>
                <a:close/>
                <a:moveTo>
                  <a:pt x="708" y="848"/>
                </a:moveTo>
                <a:cubicBezTo>
                  <a:pt x="694" y="893"/>
                  <a:pt x="693" y="938"/>
                  <a:pt x="703" y="981"/>
                </a:cubicBezTo>
                <a:cubicBezTo>
                  <a:pt x="713" y="1027"/>
                  <a:pt x="737" y="1069"/>
                  <a:pt x="772" y="1109"/>
                </a:cubicBezTo>
                <a:cubicBezTo>
                  <a:pt x="772" y="1118"/>
                  <a:pt x="772" y="1128"/>
                  <a:pt x="772" y="1138"/>
                </a:cubicBezTo>
                <a:cubicBezTo>
                  <a:pt x="690" y="1053"/>
                  <a:pt x="664" y="955"/>
                  <a:pt x="697" y="855"/>
                </a:cubicBezTo>
                <a:cubicBezTo>
                  <a:pt x="701" y="852"/>
                  <a:pt x="704" y="850"/>
                  <a:pt x="708" y="848"/>
                </a:cubicBezTo>
                <a:close/>
                <a:moveTo>
                  <a:pt x="697" y="855"/>
                </a:moveTo>
                <a:cubicBezTo>
                  <a:pt x="681" y="904"/>
                  <a:pt x="679" y="953"/>
                  <a:pt x="691" y="1000"/>
                </a:cubicBezTo>
                <a:cubicBezTo>
                  <a:pt x="703" y="1049"/>
                  <a:pt x="731" y="1095"/>
                  <a:pt x="772" y="1138"/>
                </a:cubicBezTo>
                <a:cubicBezTo>
                  <a:pt x="773" y="1148"/>
                  <a:pt x="773" y="1157"/>
                  <a:pt x="773" y="1167"/>
                </a:cubicBezTo>
                <a:cubicBezTo>
                  <a:pt x="679" y="1075"/>
                  <a:pt x="649" y="966"/>
                  <a:pt x="690" y="859"/>
                </a:cubicBezTo>
                <a:cubicBezTo>
                  <a:pt x="692" y="858"/>
                  <a:pt x="694" y="857"/>
                  <a:pt x="697" y="855"/>
                </a:cubicBezTo>
                <a:close/>
                <a:moveTo>
                  <a:pt x="689" y="859"/>
                </a:moveTo>
                <a:cubicBezTo>
                  <a:pt x="687" y="860"/>
                  <a:pt x="687" y="860"/>
                  <a:pt x="687" y="860"/>
                </a:cubicBezTo>
                <a:cubicBezTo>
                  <a:pt x="688" y="860"/>
                  <a:pt x="689" y="859"/>
                  <a:pt x="689" y="859"/>
                </a:cubicBezTo>
                <a:close/>
                <a:moveTo>
                  <a:pt x="687" y="861"/>
                </a:moveTo>
                <a:cubicBezTo>
                  <a:pt x="689" y="860"/>
                  <a:pt x="689" y="860"/>
                  <a:pt x="689" y="860"/>
                </a:cubicBezTo>
                <a:cubicBezTo>
                  <a:pt x="669" y="912"/>
                  <a:pt x="666" y="965"/>
                  <a:pt x="679" y="1017"/>
                </a:cubicBezTo>
                <a:cubicBezTo>
                  <a:pt x="693" y="1070"/>
                  <a:pt x="725" y="1121"/>
                  <a:pt x="773" y="1167"/>
                </a:cubicBezTo>
                <a:cubicBezTo>
                  <a:pt x="774" y="1195"/>
                  <a:pt x="774" y="1195"/>
                  <a:pt x="774" y="1195"/>
                </a:cubicBezTo>
                <a:cubicBezTo>
                  <a:pt x="668" y="1099"/>
                  <a:pt x="634" y="985"/>
                  <a:pt x="676" y="874"/>
                </a:cubicBezTo>
                <a:cubicBezTo>
                  <a:pt x="677" y="871"/>
                  <a:pt x="678" y="869"/>
                  <a:pt x="679" y="866"/>
                </a:cubicBezTo>
                <a:cubicBezTo>
                  <a:pt x="682" y="864"/>
                  <a:pt x="684" y="863"/>
                  <a:pt x="687" y="861"/>
                </a:cubicBezTo>
                <a:close/>
                <a:moveTo>
                  <a:pt x="773" y="1168"/>
                </a:moveTo>
                <a:cubicBezTo>
                  <a:pt x="780" y="1174"/>
                  <a:pt x="786" y="1180"/>
                  <a:pt x="793" y="1186"/>
                </a:cubicBezTo>
                <a:cubicBezTo>
                  <a:pt x="793" y="1186"/>
                  <a:pt x="793" y="1186"/>
                  <a:pt x="793" y="1186"/>
                </a:cubicBezTo>
                <a:cubicBezTo>
                  <a:pt x="793" y="1194"/>
                  <a:pt x="793" y="1203"/>
                  <a:pt x="793" y="1212"/>
                </a:cubicBezTo>
                <a:cubicBezTo>
                  <a:pt x="787" y="1206"/>
                  <a:pt x="780" y="1201"/>
                  <a:pt x="774" y="1195"/>
                </a:cubicBezTo>
                <a:lnTo>
                  <a:pt x="773" y="1168"/>
                </a:lnTo>
                <a:close/>
                <a:moveTo>
                  <a:pt x="793" y="1212"/>
                </a:moveTo>
                <a:cubicBezTo>
                  <a:pt x="793" y="1221"/>
                  <a:pt x="793" y="1230"/>
                  <a:pt x="793" y="1239"/>
                </a:cubicBezTo>
                <a:cubicBezTo>
                  <a:pt x="787" y="1234"/>
                  <a:pt x="781" y="1228"/>
                  <a:pt x="775" y="1223"/>
                </a:cubicBezTo>
                <a:cubicBezTo>
                  <a:pt x="774" y="1214"/>
                  <a:pt x="774" y="1205"/>
                  <a:pt x="774" y="1196"/>
                </a:cubicBezTo>
                <a:cubicBezTo>
                  <a:pt x="780" y="1201"/>
                  <a:pt x="787" y="1207"/>
                  <a:pt x="793" y="1212"/>
                </a:cubicBezTo>
                <a:close/>
                <a:moveTo>
                  <a:pt x="793" y="1239"/>
                </a:moveTo>
                <a:cubicBezTo>
                  <a:pt x="793" y="1248"/>
                  <a:pt x="793" y="1256"/>
                  <a:pt x="794" y="1265"/>
                </a:cubicBezTo>
                <a:cubicBezTo>
                  <a:pt x="787" y="1260"/>
                  <a:pt x="781" y="1255"/>
                  <a:pt x="775" y="1250"/>
                </a:cubicBezTo>
                <a:cubicBezTo>
                  <a:pt x="775" y="1242"/>
                  <a:pt x="775" y="1233"/>
                  <a:pt x="775" y="1224"/>
                </a:cubicBezTo>
                <a:cubicBezTo>
                  <a:pt x="781" y="1229"/>
                  <a:pt x="787" y="1234"/>
                  <a:pt x="793" y="1239"/>
                </a:cubicBezTo>
                <a:close/>
                <a:moveTo>
                  <a:pt x="793" y="1132"/>
                </a:moveTo>
                <a:cubicBezTo>
                  <a:pt x="800" y="1138"/>
                  <a:pt x="806" y="1144"/>
                  <a:pt x="813" y="1150"/>
                </a:cubicBezTo>
                <a:cubicBezTo>
                  <a:pt x="813" y="1158"/>
                  <a:pt x="813" y="1166"/>
                  <a:pt x="813" y="1175"/>
                </a:cubicBezTo>
                <a:cubicBezTo>
                  <a:pt x="806" y="1169"/>
                  <a:pt x="800" y="1164"/>
                  <a:pt x="793" y="1158"/>
                </a:cubicBezTo>
                <a:cubicBezTo>
                  <a:pt x="793" y="1149"/>
                  <a:pt x="793" y="1140"/>
                  <a:pt x="793" y="1132"/>
                </a:cubicBezTo>
                <a:close/>
                <a:moveTo>
                  <a:pt x="813" y="1202"/>
                </a:moveTo>
                <a:cubicBezTo>
                  <a:pt x="819" y="1207"/>
                  <a:pt x="825" y="1212"/>
                  <a:pt x="832" y="1216"/>
                </a:cubicBezTo>
                <a:cubicBezTo>
                  <a:pt x="831" y="1224"/>
                  <a:pt x="831" y="1232"/>
                  <a:pt x="831" y="1240"/>
                </a:cubicBezTo>
                <a:cubicBezTo>
                  <a:pt x="825" y="1236"/>
                  <a:pt x="819" y="1232"/>
                  <a:pt x="813" y="1227"/>
                </a:cubicBezTo>
                <a:cubicBezTo>
                  <a:pt x="813" y="1219"/>
                  <a:pt x="813" y="1211"/>
                  <a:pt x="813" y="1202"/>
                </a:cubicBezTo>
                <a:close/>
                <a:moveTo>
                  <a:pt x="831" y="1252"/>
                </a:moveTo>
                <a:cubicBezTo>
                  <a:pt x="831" y="1241"/>
                  <a:pt x="831" y="1241"/>
                  <a:pt x="831" y="1241"/>
                </a:cubicBezTo>
                <a:cubicBezTo>
                  <a:pt x="837" y="1245"/>
                  <a:pt x="843" y="1249"/>
                  <a:pt x="848" y="1253"/>
                </a:cubicBezTo>
                <a:cubicBezTo>
                  <a:pt x="848" y="1261"/>
                  <a:pt x="848" y="1269"/>
                  <a:pt x="848" y="1277"/>
                </a:cubicBezTo>
                <a:cubicBezTo>
                  <a:pt x="842" y="1273"/>
                  <a:pt x="836" y="1270"/>
                  <a:pt x="831" y="1266"/>
                </a:cubicBezTo>
                <a:cubicBezTo>
                  <a:pt x="831" y="1261"/>
                  <a:pt x="831" y="1257"/>
                  <a:pt x="831" y="1252"/>
                </a:cubicBezTo>
                <a:close/>
                <a:moveTo>
                  <a:pt x="848" y="1278"/>
                </a:moveTo>
                <a:cubicBezTo>
                  <a:pt x="847" y="1285"/>
                  <a:pt x="847" y="1294"/>
                  <a:pt x="847" y="1302"/>
                </a:cubicBezTo>
                <a:cubicBezTo>
                  <a:pt x="841" y="1298"/>
                  <a:pt x="836" y="1295"/>
                  <a:pt x="830" y="1291"/>
                </a:cubicBezTo>
                <a:cubicBezTo>
                  <a:pt x="830" y="1283"/>
                  <a:pt x="831" y="1275"/>
                  <a:pt x="831" y="1267"/>
                </a:cubicBezTo>
                <a:cubicBezTo>
                  <a:pt x="836" y="1270"/>
                  <a:pt x="842" y="1274"/>
                  <a:pt x="848" y="1278"/>
                </a:cubicBezTo>
                <a:close/>
                <a:moveTo>
                  <a:pt x="848" y="1278"/>
                </a:moveTo>
                <a:cubicBezTo>
                  <a:pt x="853" y="1282"/>
                  <a:pt x="859" y="1285"/>
                  <a:pt x="865" y="1288"/>
                </a:cubicBezTo>
                <a:cubicBezTo>
                  <a:pt x="864" y="1296"/>
                  <a:pt x="864" y="1304"/>
                  <a:pt x="863" y="1312"/>
                </a:cubicBezTo>
                <a:cubicBezTo>
                  <a:pt x="858" y="1309"/>
                  <a:pt x="852" y="1305"/>
                  <a:pt x="847" y="1302"/>
                </a:cubicBezTo>
                <a:cubicBezTo>
                  <a:pt x="847" y="1294"/>
                  <a:pt x="848" y="1286"/>
                  <a:pt x="848" y="1278"/>
                </a:cubicBezTo>
                <a:close/>
                <a:moveTo>
                  <a:pt x="865" y="1289"/>
                </a:moveTo>
                <a:cubicBezTo>
                  <a:pt x="871" y="1292"/>
                  <a:pt x="877" y="1296"/>
                  <a:pt x="883" y="1300"/>
                </a:cubicBezTo>
                <a:cubicBezTo>
                  <a:pt x="883" y="1307"/>
                  <a:pt x="882" y="1315"/>
                  <a:pt x="882" y="1323"/>
                </a:cubicBezTo>
                <a:cubicBezTo>
                  <a:pt x="876" y="1319"/>
                  <a:pt x="870" y="1316"/>
                  <a:pt x="864" y="1312"/>
                </a:cubicBezTo>
                <a:cubicBezTo>
                  <a:pt x="864" y="1304"/>
                  <a:pt x="865" y="1296"/>
                  <a:pt x="865" y="1289"/>
                </a:cubicBezTo>
                <a:close/>
                <a:moveTo>
                  <a:pt x="884" y="1300"/>
                </a:moveTo>
                <a:cubicBezTo>
                  <a:pt x="889" y="1303"/>
                  <a:pt x="894" y="1306"/>
                  <a:pt x="899" y="1309"/>
                </a:cubicBezTo>
                <a:cubicBezTo>
                  <a:pt x="897" y="1332"/>
                  <a:pt x="897" y="1332"/>
                  <a:pt x="897" y="1332"/>
                </a:cubicBezTo>
                <a:cubicBezTo>
                  <a:pt x="892" y="1329"/>
                  <a:pt x="887" y="1326"/>
                  <a:pt x="882" y="1323"/>
                </a:cubicBezTo>
                <a:cubicBezTo>
                  <a:pt x="883" y="1315"/>
                  <a:pt x="883" y="1308"/>
                  <a:pt x="884" y="1300"/>
                </a:cubicBezTo>
                <a:close/>
                <a:moveTo>
                  <a:pt x="900" y="1309"/>
                </a:moveTo>
                <a:cubicBezTo>
                  <a:pt x="904" y="1311"/>
                  <a:pt x="909" y="1314"/>
                  <a:pt x="914" y="1317"/>
                </a:cubicBezTo>
                <a:cubicBezTo>
                  <a:pt x="913" y="1324"/>
                  <a:pt x="913" y="1332"/>
                  <a:pt x="912" y="1340"/>
                </a:cubicBezTo>
                <a:cubicBezTo>
                  <a:pt x="907" y="1337"/>
                  <a:pt x="902" y="1334"/>
                  <a:pt x="898" y="1332"/>
                </a:cubicBezTo>
                <a:lnTo>
                  <a:pt x="900" y="1309"/>
                </a:lnTo>
                <a:close/>
                <a:moveTo>
                  <a:pt x="915" y="1317"/>
                </a:moveTo>
                <a:cubicBezTo>
                  <a:pt x="919" y="1319"/>
                  <a:pt x="924" y="1322"/>
                  <a:pt x="929" y="1324"/>
                </a:cubicBezTo>
                <a:cubicBezTo>
                  <a:pt x="928" y="1332"/>
                  <a:pt x="927" y="1339"/>
                  <a:pt x="926" y="1347"/>
                </a:cubicBezTo>
                <a:cubicBezTo>
                  <a:pt x="921" y="1344"/>
                  <a:pt x="917" y="1342"/>
                  <a:pt x="912" y="1340"/>
                </a:cubicBezTo>
                <a:cubicBezTo>
                  <a:pt x="913" y="1332"/>
                  <a:pt x="914" y="1324"/>
                  <a:pt x="915" y="1317"/>
                </a:cubicBezTo>
                <a:close/>
                <a:moveTo>
                  <a:pt x="929" y="1324"/>
                </a:moveTo>
                <a:cubicBezTo>
                  <a:pt x="933" y="1326"/>
                  <a:pt x="938" y="1329"/>
                  <a:pt x="942" y="1331"/>
                </a:cubicBezTo>
                <a:cubicBezTo>
                  <a:pt x="941" y="1339"/>
                  <a:pt x="940" y="1346"/>
                  <a:pt x="938" y="1353"/>
                </a:cubicBezTo>
                <a:cubicBezTo>
                  <a:pt x="934" y="1351"/>
                  <a:pt x="930" y="1349"/>
                  <a:pt x="926" y="1347"/>
                </a:cubicBezTo>
                <a:cubicBezTo>
                  <a:pt x="927" y="1339"/>
                  <a:pt x="928" y="1332"/>
                  <a:pt x="929" y="1324"/>
                </a:cubicBezTo>
                <a:close/>
                <a:moveTo>
                  <a:pt x="942" y="1331"/>
                </a:moveTo>
                <a:cubicBezTo>
                  <a:pt x="947" y="1333"/>
                  <a:pt x="951" y="1335"/>
                  <a:pt x="955" y="1337"/>
                </a:cubicBezTo>
                <a:cubicBezTo>
                  <a:pt x="954" y="1342"/>
                  <a:pt x="953" y="1347"/>
                  <a:pt x="952" y="1353"/>
                </a:cubicBezTo>
                <a:cubicBezTo>
                  <a:pt x="952" y="1355"/>
                  <a:pt x="951" y="1357"/>
                  <a:pt x="951" y="1359"/>
                </a:cubicBezTo>
                <a:cubicBezTo>
                  <a:pt x="947" y="1357"/>
                  <a:pt x="943" y="1355"/>
                  <a:pt x="939" y="1353"/>
                </a:cubicBezTo>
                <a:cubicBezTo>
                  <a:pt x="940" y="1346"/>
                  <a:pt x="941" y="1339"/>
                  <a:pt x="942" y="1331"/>
                </a:cubicBezTo>
                <a:close/>
                <a:moveTo>
                  <a:pt x="942" y="1330"/>
                </a:moveTo>
                <a:cubicBezTo>
                  <a:pt x="944" y="1323"/>
                  <a:pt x="945" y="1315"/>
                  <a:pt x="946" y="1308"/>
                </a:cubicBezTo>
                <a:cubicBezTo>
                  <a:pt x="950" y="1310"/>
                  <a:pt x="954" y="1312"/>
                  <a:pt x="959" y="1314"/>
                </a:cubicBezTo>
                <a:cubicBezTo>
                  <a:pt x="957" y="1322"/>
                  <a:pt x="956" y="1329"/>
                  <a:pt x="955" y="1336"/>
                </a:cubicBezTo>
                <a:cubicBezTo>
                  <a:pt x="951" y="1334"/>
                  <a:pt x="947" y="1332"/>
                  <a:pt x="942" y="1330"/>
                </a:cubicBezTo>
                <a:close/>
                <a:moveTo>
                  <a:pt x="946" y="1307"/>
                </a:moveTo>
                <a:cubicBezTo>
                  <a:pt x="947" y="1300"/>
                  <a:pt x="948" y="1292"/>
                  <a:pt x="949" y="1285"/>
                </a:cubicBezTo>
                <a:cubicBezTo>
                  <a:pt x="954" y="1287"/>
                  <a:pt x="958" y="1289"/>
                  <a:pt x="962" y="1291"/>
                </a:cubicBezTo>
                <a:cubicBezTo>
                  <a:pt x="961" y="1299"/>
                  <a:pt x="960" y="1306"/>
                  <a:pt x="959" y="1314"/>
                </a:cubicBezTo>
                <a:cubicBezTo>
                  <a:pt x="954" y="1312"/>
                  <a:pt x="950" y="1310"/>
                  <a:pt x="946" y="1307"/>
                </a:cubicBezTo>
                <a:close/>
                <a:moveTo>
                  <a:pt x="963" y="1292"/>
                </a:moveTo>
                <a:cubicBezTo>
                  <a:pt x="966" y="1293"/>
                  <a:pt x="970" y="1295"/>
                  <a:pt x="973" y="1296"/>
                </a:cubicBezTo>
                <a:cubicBezTo>
                  <a:pt x="972" y="1304"/>
                  <a:pt x="971" y="1311"/>
                  <a:pt x="969" y="1318"/>
                </a:cubicBezTo>
                <a:cubicBezTo>
                  <a:pt x="966" y="1317"/>
                  <a:pt x="963" y="1315"/>
                  <a:pt x="959" y="1314"/>
                </a:cubicBezTo>
                <a:cubicBezTo>
                  <a:pt x="961" y="1306"/>
                  <a:pt x="962" y="1299"/>
                  <a:pt x="963" y="1292"/>
                </a:cubicBezTo>
                <a:close/>
                <a:moveTo>
                  <a:pt x="974" y="1296"/>
                </a:moveTo>
                <a:cubicBezTo>
                  <a:pt x="978" y="1298"/>
                  <a:pt x="981" y="1300"/>
                  <a:pt x="985" y="1301"/>
                </a:cubicBezTo>
                <a:cubicBezTo>
                  <a:pt x="984" y="1308"/>
                  <a:pt x="982" y="1315"/>
                  <a:pt x="981" y="1321"/>
                </a:cubicBezTo>
                <a:cubicBezTo>
                  <a:pt x="980" y="1322"/>
                  <a:pt x="980" y="1323"/>
                  <a:pt x="980" y="1323"/>
                </a:cubicBezTo>
                <a:cubicBezTo>
                  <a:pt x="977" y="1322"/>
                  <a:pt x="973" y="1320"/>
                  <a:pt x="970" y="1319"/>
                </a:cubicBezTo>
                <a:cubicBezTo>
                  <a:pt x="971" y="1311"/>
                  <a:pt x="972" y="1304"/>
                  <a:pt x="974" y="1296"/>
                </a:cubicBezTo>
                <a:close/>
                <a:moveTo>
                  <a:pt x="981" y="1321"/>
                </a:moveTo>
                <a:cubicBezTo>
                  <a:pt x="983" y="1315"/>
                  <a:pt x="984" y="1308"/>
                  <a:pt x="986" y="1302"/>
                </a:cubicBezTo>
                <a:cubicBezTo>
                  <a:pt x="989" y="1303"/>
                  <a:pt x="992" y="1304"/>
                  <a:pt x="995" y="1306"/>
                </a:cubicBezTo>
                <a:cubicBezTo>
                  <a:pt x="995" y="1306"/>
                  <a:pt x="995" y="1306"/>
                  <a:pt x="995" y="1306"/>
                </a:cubicBezTo>
                <a:cubicBezTo>
                  <a:pt x="993" y="1313"/>
                  <a:pt x="992" y="1320"/>
                  <a:pt x="990" y="1328"/>
                </a:cubicBezTo>
                <a:cubicBezTo>
                  <a:pt x="987" y="1326"/>
                  <a:pt x="984" y="1325"/>
                  <a:pt x="981" y="1324"/>
                </a:cubicBezTo>
                <a:cubicBezTo>
                  <a:pt x="981" y="1323"/>
                  <a:pt x="981" y="1322"/>
                  <a:pt x="981" y="1321"/>
                </a:cubicBezTo>
                <a:close/>
                <a:moveTo>
                  <a:pt x="996" y="1306"/>
                </a:moveTo>
                <a:cubicBezTo>
                  <a:pt x="996" y="1306"/>
                  <a:pt x="996" y="1306"/>
                  <a:pt x="996" y="1306"/>
                </a:cubicBezTo>
                <a:cubicBezTo>
                  <a:pt x="999" y="1307"/>
                  <a:pt x="1002" y="1309"/>
                  <a:pt x="1005" y="1310"/>
                </a:cubicBezTo>
                <a:cubicBezTo>
                  <a:pt x="1004" y="1317"/>
                  <a:pt x="1002" y="1325"/>
                  <a:pt x="1001" y="1332"/>
                </a:cubicBezTo>
                <a:cubicBezTo>
                  <a:pt x="998" y="1331"/>
                  <a:pt x="994" y="1330"/>
                  <a:pt x="991" y="1328"/>
                </a:cubicBezTo>
                <a:cubicBezTo>
                  <a:pt x="992" y="1321"/>
                  <a:pt x="994" y="1313"/>
                  <a:pt x="996" y="1306"/>
                </a:cubicBezTo>
                <a:close/>
                <a:moveTo>
                  <a:pt x="1006" y="1310"/>
                </a:moveTo>
                <a:cubicBezTo>
                  <a:pt x="1009" y="1311"/>
                  <a:pt x="1012" y="1313"/>
                  <a:pt x="1015" y="1314"/>
                </a:cubicBezTo>
                <a:cubicBezTo>
                  <a:pt x="1014" y="1321"/>
                  <a:pt x="1013" y="1329"/>
                  <a:pt x="1012" y="1337"/>
                </a:cubicBezTo>
                <a:cubicBezTo>
                  <a:pt x="1008" y="1335"/>
                  <a:pt x="1005" y="1334"/>
                  <a:pt x="1002" y="1333"/>
                </a:cubicBezTo>
                <a:cubicBezTo>
                  <a:pt x="1003" y="1325"/>
                  <a:pt x="1004" y="1317"/>
                  <a:pt x="1006" y="1310"/>
                </a:cubicBezTo>
                <a:close/>
                <a:moveTo>
                  <a:pt x="1016" y="1314"/>
                </a:moveTo>
                <a:cubicBezTo>
                  <a:pt x="1020" y="1316"/>
                  <a:pt x="1024" y="1317"/>
                  <a:pt x="1027" y="1319"/>
                </a:cubicBezTo>
                <a:cubicBezTo>
                  <a:pt x="1027" y="1319"/>
                  <a:pt x="1027" y="1319"/>
                  <a:pt x="1027" y="1319"/>
                </a:cubicBezTo>
                <a:cubicBezTo>
                  <a:pt x="1026" y="1326"/>
                  <a:pt x="1026" y="1334"/>
                  <a:pt x="1025" y="1342"/>
                </a:cubicBezTo>
                <a:cubicBezTo>
                  <a:pt x="1021" y="1341"/>
                  <a:pt x="1016" y="1339"/>
                  <a:pt x="1012" y="1337"/>
                </a:cubicBezTo>
                <a:cubicBezTo>
                  <a:pt x="1013" y="1329"/>
                  <a:pt x="1014" y="1322"/>
                  <a:pt x="1016" y="1314"/>
                </a:cubicBezTo>
                <a:close/>
                <a:moveTo>
                  <a:pt x="1016" y="1314"/>
                </a:moveTo>
                <a:cubicBezTo>
                  <a:pt x="1017" y="1306"/>
                  <a:pt x="1019" y="1298"/>
                  <a:pt x="1021" y="1290"/>
                </a:cubicBezTo>
                <a:cubicBezTo>
                  <a:pt x="1025" y="1291"/>
                  <a:pt x="1028" y="1293"/>
                  <a:pt x="1032" y="1294"/>
                </a:cubicBezTo>
                <a:cubicBezTo>
                  <a:pt x="1030" y="1302"/>
                  <a:pt x="1029" y="1310"/>
                  <a:pt x="1028" y="1318"/>
                </a:cubicBezTo>
                <a:cubicBezTo>
                  <a:pt x="1024" y="1317"/>
                  <a:pt x="1020" y="1315"/>
                  <a:pt x="1016" y="1314"/>
                </a:cubicBezTo>
                <a:close/>
                <a:moveTo>
                  <a:pt x="1032" y="1294"/>
                </a:moveTo>
                <a:cubicBezTo>
                  <a:pt x="1036" y="1295"/>
                  <a:pt x="1039" y="1297"/>
                  <a:pt x="1043" y="1298"/>
                </a:cubicBezTo>
                <a:cubicBezTo>
                  <a:pt x="1042" y="1306"/>
                  <a:pt x="1041" y="1314"/>
                  <a:pt x="1040" y="1323"/>
                </a:cubicBezTo>
                <a:cubicBezTo>
                  <a:pt x="1036" y="1321"/>
                  <a:pt x="1032" y="1320"/>
                  <a:pt x="1028" y="1318"/>
                </a:cubicBezTo>
                <a:cubicBezTo>
                  <a:pt x="1029" y="1310"/>
                  <a:pt x="1031" y="1302"/>
                  <a:pt x="1032" y="1294"/>
                </a:cubicBezTo>
                <a:close/>
                <a:moveTo>
                  <a:pt x="1032" y="1294"/>
                </a:moveTo>
                <a:cubicBezTo>
                  <a:pt x="1034" y="1286"/>
                  <a:pt x="1036" y="1279"/>
                  <a:pt x="1038" y="1272"/>
                </a:cubicBezTo>
                <a:cubicBezTo>
                  <a:pt x="1041" y="1273"/>
                  <a:pt x="1044" y="1274"/>
                  <a:pt x="1047" y="1275"/>
                </a:cubicBezTo>
                <a:cubicBezTo>
                  <a:pt x="1046" y="1282"/>
                  <a:pt x="1044" y="1290"/>
                  <a:pt x="1043" y="1298"/>
                </a:cubicBezTo>
                <a:cubicBezTo>
                  <a:pt x="1039" y="1296"/>
                  <a:pt x="1036" y="1295"/>
                  <a:pt x="1032" y="1294"/>
                </a:cubicBezTo>
                <a:close/>
                <a:moveTo>
                  <a:pt x="1048" y="1275"/>
                </a:moveTo>
                <a:cubicBezTo>
                  <a:pt x="1051" y="1277"/>
                  <a:pt x="1055" y="1278"/>
                  <a:pt x="1059" y="1279"/>
                </a:cubicBezTo>
                <a:cubicBezTo>
                  <a:pt x="1057" y="1287"/>
                  <a:pt x="1056" y="1294"/>
                  <a:pt x="1055" y="1302"/>
                </a:cubicBezTo>
                <a:cubicBezTo>
                  <a:pt x="1051" y="1301"/>
                  <a:pt x="1047" y="1299"/>
                  <a:pt x="1044" y="1298"/>
                </a:cubicBezTo>
                <a:cubicBezTo>
                  <a:pt x="1045" y="1290"/>
                  <a:pt x="1046" y="1283"/>
                  <a:pt x="1048" y="1275"/>
                </a:cubicBezTo>
                <a:close/>
                <a:moveTo>
                  <a:pt x="1059" y="1279"/>
                </a:moveTo>
                <a:cubicBezTo>
                  <a:pt x="1063" y="1280"/>
                  <a:pt x="1067" y="1282"/>
                  <a:pt x="1071" y="1283"/>
                </a:cubicBezTo>
                <a:cubicBezTo>
                  <a:pt x="1070" y="1291"/>
                  <a:pt x="1069" y="1298"/>
                  <a:pt x="1068" y="1306"/>
                </a:cubicBezTo>
                <a:cubicBezTo>
                  <a:pt x="1064" y="1305"/>
                  <a:pt x="1060" y="1303"/>
                  <a:pt x="1056" y="1302"/>
                </a:cubicBezTo>
                <a:cubicBezTo>
                  <a:pt x="1057" y="1294"/>
                  <a:pt x="1058" y="1287"/>
                  <a:pt x="1059" y="1279"/>
                </a:cubicBezTo>
                <a:close/>
                <a:moveTo>
                  <a:pt x="1059" y="1279"/>
                </a:moveTo>
                <a:cubicBezTo>
                  <a:pt x="1061" y="1271"/>
                  <a:pt x="1062" y="1263"/>
                  <a:pt x="1064" y="1256"/>
                </a:cubicBezTo>
                <a:cubicBezTo>
                  <a:pt x="1068" y="1257"/>
                  <a:pt x="1071" y="1258"/>
                  <a:pt x="1075" y="1259"/>
                </a:cubicBezTo>
                <a:cubicBezTo>
                  <a:pt x="1073" y="1266"/>
                  <a:pt x="1072" y="1274"/>
                  <a:pt x="1071" y="1282"/>
                </a:cubicBezTo>
                <a:cubicBezTo>
                  <a:pt x="1067" y="1281"/>
                  <a:pt x="1063" y="1280"/>
                  <a:pt x="1059" y="1279"/>
                </a:cubicBezTo>
                <a:close/>
                <a:moveTo>
                  <a:pt x="1065" y="1255"/>
                </a:moveTo>
                <a:cubicBezTo>
                  <a:pt x="1066" y="1248"/>
                  <a:pt x="1069" y="1240"/>
                  <a:pt x="1071" y="1233"/>
                </a:cubicBezTo>
                <a:cubicBezTo>
                  <a:pt x="1074" y="1234"/>
                  <a:pt x="1077" y="1235"/>
                  <a:pt x="1080" y="1236"/>
                </a:cubicBezTo>
                <a:cubicBezTo>
                  <a:pt x="1078" y="1243"/>
                  <a:pt x="1076" y="1251"/>
                  <a:pt x="1075" y="1258"/>
                </a:cubicBezTo>
                <a:cubicBezTo>
                  <a:pt x="1071" y="1257"/>
                  <a:pt x="1068" y="1256"/>
                  <a:pt x="1065" y="1255"/>
                </a:cubicBezTo>
                <a:close/>
                <a:moveTo>
                  <a:pt x="1071" y="1233"/>
                </a:moveTo>
                <a:cubicBezTo>
                  <a:pt x="1073" y="1229"/>
                  <a:pt x="1074" y="1225"/>
                  <a:pt x="1076" y="1221"/>
                </a:cubicBezTo>
                <a:cubicBezTo>
                  <a:pt x="1077" y="1217"/>
                  <a:pt x="1078" y="1214"/>
                  <a:pt x="1080" y="1210"/>
                </a:cubicBezTo>
                <a:cubicBezTo>
                  <a:pt x="1082" y="1211"/>
                  <a:pt x="1085" y="1212"/>
                  <a:pt x="1088" y="1213"/>
                </a:cubicBezTo>
                <a:cubicBezTo>
                  <a:pt x="1085" y="1220"/>
                  <a:pt x="1082" y="1228"/>
                  <a:pt x="1080" y="1235"/>
                </a:cubicBezTo>
                <a:cubicBezTo>
                  <a:pt x="1077" y="1234"/>
                  <a:pt x="1074" y="1233"/>
                  <a:pt x="1071" y="1233"/>
                </a:cubicBezTo>
                <a:close/>
                <a:moveTo>
                  <a:pt x="1088" y="1213"/>
                </a:moveTo>
                <a:cubicBezTo>
                  <a:pt x="1089" y="1213"/>
                  <a:pt x="1089" y="1213"/>
                  <a:pt x="1089" y="1213"/>
                </a:cubicBezTo>
                <a:cubicBezTo>
                  <a:pt x="1090" y="1213"/>
                  <a:pt x="1091" y="1214"/>
                  <a:pt x="1092" y="1214"/>
                </a:cubicBezTo>
                <a:cubicBezTo>
                  <a:pt x="1094" y="1215"/>
                  <a:pt x="1095" y="1215"/>
                  <a:pt x="1097" y="1216"/>
                </a:cubicBezTo>
                <a:cubicBezTo>
                  <a:pt x="1094" y="1223"/>
                  <a:pt x="1092" y="1231"/>
                  <a:pt x="1091" y="1238"/>
                </a:cubicBezTo>
                <a:cubicBezTo>
                  <a:pt x="1088" y="1238"/>
                  <a:pt x="1086" y="1237"/>
                  <a:pt x="1084" y="1236"/>
                </a:cubicBezTo>
                <a:cubicBezTo>
                  <a:pt x="1083" y="1236"/>
                  <a:pt x="1082" y="1236"/>
                  <a:pt x="1081" y="1235"/>
                </a:cubicBezTo>
                <a:cubicBezTo>
                  <a:pt x="1083" y="1228"/>
                  <a:pt x="1085" y="1220"/>
                  <a:pt x="1088" y="1213"/>
                </a:cubicBezTo>
                <a:close/>
                <a:moveTo>
                  <a:pt x="1092" y="1214"/>
                </a:moveTo>
                <a:cubicBezTo>
                  <a:pt x="1091" y="1213"/>
                  <a:pt x="1090" y="1213"/>
                  <a:pt x="1089" y="1213"/>
                </a:cubicBezTo>
                <a:cubicBezTo>
                  <a:pt x="1088" y="1212"/>
                  <a:pt x="1088" y="1212"/>
                  <a:pt x="1088" y="1212"/>
                </a:cubicBezTo>
                <a:cubicBezTo>
                  <a:pt x="1090" y="1209"/>
                  <a:pt x="1091" y="1206"/>
                  <a:pt x="1092" y="1204"/>
                </a:cubicBezTo>
                <a:cubicBezTo>
                  <a:pt x="1094" y="1199"/>
                  <a:pt x="1096" y="1195"/>
                  <a:pt x="1097" y="1191"/>
                </a:cubicBezTo>
                <a:cubicBezTo>
                  <a:pt x="1100" y="1192"/>
                  <a:pt x="1102" y="1192"/>
                  <a:pt x="1105" y="1193"/>
                </a:cubicBezTo>
                <a:cubicBezTo>
                  <a:pt x="1102" y="1200"/>
                  <a:pt x="1099" y="1208"/>
                  <a:pt x="1097" y="1215"/>
                </a:cubicBezTo>
                <a:cubicBezTo>
                  <a:pt x="1095" y="1215"/>
                  <a:pt x="1094" y="1214"/>
                  <a:pt x="1092" y="1214"/>
                </a:cubicBezTo>
                <a:close/>
                <a:moveTo>
                  <a:pt x="1105" y="1193"/>
                </a:moveTo>
                <a:cubicBezTo>
                  <a:pt x="1108" y="1194"/>
                  <a:pt x="1111" y="1195"/>
                  <a:pt x="1113" y="1196"/>
                </a:cubicBezTo>
                <a:cubicBezTo>
                  <a:pt x="1111" y="1204"/>
                  <a:pt x="1109" y="1211"/>
                  <a:pt x="1107" y="1219"/>
                </a:cubicBezTo>
                <a:cubicBezTo>
                  <a:pt x="1104" y="1218"/>
                  <a:pt x="1101" y="1217"/>
                  <a:pt x="1097" y="1215"/>
                </a:cubicBezTo>
                <a:cubicBezTo>
                  <a:pt x="1100" y="1208"/>
                  <a:pt x="1102" y="1200"/>
                  <a:pt x="1105" y="1193"/>
                </a:cubicBezTo>
                <a:close/>
                <a:moveTo>
                  <a:pt x="1106" y="1193"/>
                </a:moveTo>
                <a:cubicBezTo>
                  <a:pt x="1107" y="1190"/>
                  <a:pt x="1108" y="1188"/>
                  <a:pt x="1109" y="1185"/>
                </a:cubicBezTo>
                <a:cubicBezTo>
                  <a:pt x="1111" y="1181"/>
                  <a:pt x="1113" y="1176"/>
                  <a:pt x="1115" y="1171"/>
                </a:cubicBezTo>
                <a:cubicBezTo>
                  <a:pt x="1117" y="1172"/>
                  <a:pt x="1120" y="1173"/>
                  <a:pt x="1122" y="1175"/>
                </a:cubicBezTo>
                <a:cubicBezTo>
                  <a:pt x="1119" y="1181"/>
                  <a:pt x="1116" y="1189"/>
                  <a:pt x="1113" y="1196"/>
                </a:cubicBezTo>
                <a:cubicBezTo>
                  <a:pt x="1111" y="1195"/>
                  <a:pt x="1108" y="1194"/>
                  <a:pt x="1106" y="1193"/>
                </a:cubicBezTo>
                <a:close/>
                <a:moveTo>
                  <a:pt x="1115" y="1171"/>
                </a:moveTo>
                <a:cubicBezTo>
                  <a:pt x="1118" y="1164"/>
                  <a:pt x="1122" y="1157"/>
                  <a:pt x="1125" y="1150"/>
                </a:cubicBezTo>
                <a:cubicBezTo>
                  <a:pt x="1127" y="1151"/>
                  <a:pt x="1129" y="1152"/>
                  <a:pt x="1131" y="1153"/>
                </a:cubicBezTo>
                <a:cubicBezTo>
                  <a:pt x="1131" y="1153"/>
                  <a:pt x="1132" y="1153"/>
                  <a:pt x="1132" y="1154"/>
                </a:cubicBezTo>
                <a:cubicBezTo>
                  <a:pt x="1130" y="1158"/>
                  <a:pt x="1128" y="1163"/>
                  <a:pt x="1125" y="1167"/>
                </a:cubicBezTo>
                <a:cubicBezTo>
                  <a:pt x="1124" y="1170"/>
                  <a:pt x="1123" y="1172"/>
                  <a:pt x="1122" y="1174"/>
                </a:cubicBezTo>
                <a:cubicBezTo>
                  <a:pt x="1120" y="1173"/>
                  <a:pt x="1118" y="1172"/>
                  <a:pt x="1115" y="1171"/>
                </a:cubicBezTo>
                <a:close/>
                <a:moveTo>
                  <a:pt x="1131" y="1153"/>
                </a:moveTo>
                <a:cubicBezTo>
                  <a:pt x="1129" y="1151"/>
                  <a:pt x="1127" y="1150"/>
                  <a:pt x="1125" y="1149"/>
                </a:cubicBezTo>
                <a:cubicBezTo>
                  <a:pt x="1128" y="1142"/>
                  <a:pt x="1131" y="1135"/>
                  <a:pt x="1134" y="1127"/>
                </a:cubicBezTo>
                <a:cubicBezTo>
                  <a:pt x="1135" y="1128"/>
                  <a:pt x="1136" y="1128"/>
                  <a:pt x="1136" y="1128"/>
                </a:cubicBezTo>
                <a:cubicBezTo>
                  <a:pt x="1138" y="1129"/>
                  <a:pt x="1140" y="1131"/>
                  <a:pt x="1142" y="1132"/>
                </a:cubicBezTo>
                <a:cubicBezTo>
                  <a:pt x="1139" y="1139"/>
                  <a:pt x="1135" y="1146"/>
                  <a:pt x="1132" y="1153"/>
                </a:cubicBezTo>
                <a:cubicBezTo>
                  <a:pt x="1132" y="1153"/>
                  <a:pt x="1131" y="1153"/>
                  <a:pt x="1131" y="1153"/>
                </a:cubicBezTo>
                <a:close/>
                <a:moveTo>
                  <a:pt x="1143" y="1132"/>
                </a:moveTo>
                <a:cubicBezTo>
                  <a:pt x="1145" y="1133"/>
                  <a:pt x="1147" y="1134"/>
                  <a:pt x="1149" y="1136"/>
                </a:cubicBezTo>
                <a:cubicBezTo>
                  <a:pt x="1147" y="1140"/>
                  <a:pt x="1145" y="1145"/>
                  <a:pt x="1142" y="1150"/>
                </a:cubicBezTo>
                <a:cubicBezTo>
                  <a:pt x="1141" y="1152"/>
                  <a:pt x="1140" y="1154"/>
                  <a:pt x="1139" y="1157"/>
                </a:cubicBezTo>
                <a:cubicBezTo>
                  <a:pt x="1137" y="1156"/>
                  <a:pt x="1135" y="1154"/>
                  <a:pt x="1133" y="1153"/>
                </a:cubicBezTo>
                <a:cubicBezTo>
                  <a:pt x="1136" y="1147"/>
                  <a:pt x="1139" y="1139"/>
                  <a:pt x="1143" y="1132"/>
                </a:cubicBezTo>
                <a:close/>
                <a:moveTo>
                  <a:pt x="1143" y="1131"/>
                </a:moveTo>
                <a:cubicBezTo>
                  <a:pt x="1146" y="1125"/>
                  <a:pt x="1149" y="1118"/>
                  <a:pt x="1152" y="1111"/>
                </a:cubicBezTo>
                <a:cubicBezTo>
                  <a:pt x="1155" y="1112"/>
                  <a:pt x="1157" y="1114"/>
                  <a:pt x="1159" y="1115"/>
                </a:cubicBezTo>
                <a:cubicBezTo>
                  <a:pt x="1156" y="1122"/>
                  <a:pt x="1153" y="1129"/>
                  <a:pt x="1150" y="1135"/>
                </a:cubicBezTo>
                <a:cubicBezTo>
                  <a:pt x="1147" y="1134"/>
                  <a:pt x="1145" y="1133"/>
                  <a:pt x="1143" y="1131"/>
                </a:cubicBezTo>
                <a:close/>
                <a:moveTo>
                  <a:pt x="1160" y="1115"/>
                </a:moveTo>
                <a:cubicBezTo>
                  <a:pt x="1162" y="1116"/>
                  <a:pt x="1164" y="1118"/>
                  <a:pt x="1166" y="1119"/>
                </a:cubicBezTo>
                <a:cubicBezTo>
                  <a:pt x="1163" y="1123"/>
                  <a:pt x="1161" y="1128"/>
                  <a:pt x="1158" y="1132"/>
                </a:cubicBezTo>
                <a:cubicBezTo>
                  <a:pt x="1157" y="1134"/>
                  <a:pt x="1156" y="1136"/>
                  <a:pt x="1155" y="1138"/>
                </a:cubicBezTo>
                <a:cubicBezTo>
                  <a:pt x="1153" y="1137"/>
                  <a:pt x="1152" y="1136"/>
                  <a:pt x="1150" y="1135"/>
                </a:cubicBezTo>
                <a:cubicBezTo>
                  <a:pt x="1153" y="1129"/>
                  <a:pt x="1157" y="1122"/>
                  <a:pt x="1160" y="1115"/>
                </a:cubicBezTo>
                <a:close/>
                <a:moveTo>
                  <a:pt x="1160" y="1115"/>
                </a:moveTo>
                <a:cubicBezTo>
                  <a:pt x="1157" y="1113"/>
                  <a:pt x="1155" y="1112"/>
                  <a:pt x="1153" y="1110"/>
                </a:cubicBezTo>
                <a:cubicBezTo>
                  <a:pt x="1155" y="1104"/>
                  <a:pt x="1158" y="1098"/>
                  <a:pt x="1161" y="1091"/>
                </a:cubicBezTo>
                <a:cubicBezTo>
                  <a:pt x="1163" y="1093"/>
                  <a:pt x="1166" y="1094"/>
                  <a:pt x="1169" y="1096"/>
                </a:cubicBezTo>
                <a:cubicBezTo>
                  <a:pt x="1166" y="1102"/>
                  <a:pt x="1163" y="1109"/>
                  <a:pt x="1160" y="1115"/>
                </a:cubicBezTo>
                <a:close/>
                <a:moveTo>
                  <a:pt x="1161" y="1091"/>
                </a:moveTo>
                <a:cubicBezTo>
                  <a:pt x="1158" y="1089"/>
                  <a:pt x="1154" y="1087"/>
                  <a:pt x="1151" y="1086"/>
                </a:cubicBezTo>
                <a:cubicBezTo>
                  <a:pt x="1154" y="1078"/>
                  <a:pt x="1157" y="1071"/>
                  <a:pt x="1160" y="1064"/>
                </a:cubicBezTo>
                <a:cubicBezTo>
                  <a:pt x="1164" y="1065"/>
                  <a:pt x="1167" y="1067"/>
                  <a:pt x="1170" y="1069"/>
                </a:cubicBezTo>
                <a:cubicBezTo>
                  <a:pt x="1167" y="1077"/>
                  <a:pt x="1164" y="1084"/>
                  <a:pt x="1161" y="1091"/>
                </a:cubicBezTo>
                <a:close/>
                <a:moveTo>
                  <a:pt x="1160" y="1063"/>
                </a:moveTo>
                <a:cubicBezTo>
                  <a:pt x="1158" y="1062"/>
                  <a:pt x="1156" y="1061"/>
                  <a:pt x="1153" y="1059"/>
                </a:cubicBezTo>
                <a:cubicBezTo>
                  <a:pt x="1152" y="1059"/>
                  <a:pt x="1151" y="1058"/>
                  <a:pt x="1149" y="1058"/>
                </a:cubicBezTo>
                <a:cubicBezTo>
                  <a:pt x="1153" y="1049"/>
                  <a:pt x="1155" y="1042"/>
                  <a:pt x="1158" y="1035"/>
                </a:cubicBezTo>
                <a:cubicBezTo>
                  <a:pt x="1162" y="1037"/>
                  <a:pt x="1165" y="1039"/>
                  <a:pt x="1169" y="1041"/>
                </a:cubicBezTo>
                <a:cubicBezTo>
                  <a:pt x="1166" y="1048"/>
                  <a:pt x="1163" y="1055"/>
                  <a:pt x="1160" y="1063"/>
                </a:cubicBezTo>
                <a:close/>
                <a:moveTo>
                  <a:pt x="1158" y="1034"/>
                </a:moveTo>
                <a:cubicBezTo>
                  <a:pt x="1157" y="1034"/>
                  <a:pt x="1157" y="1034"/>
                  <a:pt x="1157" y="1034"/>
                </a:cubicBezTo>
                <a:cubicBezTo>
                  <a:pt x="1153" y="1032"/>
                  <a:pt x="1150" y="1031"/>
                  <a:pt x="1145" y="1029"/>
                </a:cubicBezTo>
                <a:cubicBezTo>
                  <a:pt x="1148" y="1022"/>
                  <a:pt x="1151" y="1014"/>
                  <a:pt x="1153" y="1007"/>
                </a:cubicBezTo>
                <a:cubicBezTo>
                  <a:pt x="1156" y="1008"/>
                  <a:pt x="1158" y="1009"/>
                  <a:pt x="1161" y="1010"/>
                </a:cubicBezTo>
                <a:cubicBezTo>
                  <a:pt x="1163" y="1011"/>
                  <a:pt x="1164" y="1012"/>
                  <a:pt x="1166" y="1012"/>
                </a:cubicBezTo>
                <a:cubicBezTo>
                  <a:pt x="1166" y="1014"/>
                  <a:pt x="1165" y="1015"/>
                  <a:pt x="1165" y="1017"/>
                </a:cubicBezTo>
                <a:cubicBezTo>
                  <a:pt x="1162" y="1022"/>
                  <a:pt x="1160" y="1028"/>
                  <a:pt x="1158" y="1034"/>
                </a:cubicBezTo>
                <a:close/>
                <a:moveTo>
                  <a:pt x="1153" y="1006"/>
                </a:moveTo>
                <a:cubicBezTo>
                  <a:pt x="1149" y="1004"/>
                  <a:pt x="1144" y="1003"/>
                  <a:pt x="1138" y="1002"/>
                </a:cubicBezTo>
                <a:cubicBezTo>
                  <a:pt x="1141" y="994"/>
                  <a:pt x="1143" y="986"/>
                  <a:pt x="1146" y="978"/>
                </a:cubicBezTo>
                <a:cubicBezTo>
                  <a:pt x="1150" y="979"/>
                  <a:pt x="1155" y="981"/>
                  <a:pt x="1161" y="983"/>
                </a:cubicBezTo>
                <a:cubicBezTo>
                  <a:pt x="1158" y="991"/>
                  <a:pt x="1156" y="998"/>
                  <a:pt x="1153" y="1006"/>
                </a:cubicBezTo>
                <a:close/>
                <a:moveTo>
                  <a:pt x="1146" y="977"/>
                </a:moveTo>
                <a:cubicBezTo>
                  <a:pt x="1143" y="977"/>
                  <a:pt x="1141" y="977"/>
                  <a:pt x="1139" y="976"/>
                </a:cubicBezTo>
                <a:cubicBezTo>
                  <a:pt x="1135" y="976"/>
                  <a:pt x="1132" y="976"/>
                  <a:pt x="1129" y="975"/>
                </a:cubicBezTo>
                <a:cubicBezTo>
                  <a:pt x="1131" y="967"/>
                  <a:pt x="1133" y="959"/>
                  <a:pt x="1135" y="951"/>
                </a:cubicBezTo>
                <a:cubicBezTo>
                  <a:pt x="1138" y="952"/>
                  <a:pt x="1140" y="952"/>
                  <a:pt x="1142" y="952"/>
                </a:cubicBezTo>
                <a:cubicBezTo>
                  <a:pt x="1146" y="953"/>
                  <a:pt x="1149" y="953"/>
                  <a:pt x="1153" y="954"/>
                </a:cubicBezTo>
                <a:cubicBezTo>
                  <a:pt x="1150" y="962"/>
                  <a:pt x="1148" y="970"/>
                  <a:pt x="1146" y="977"/>
                </a:cubicBezTo>
                <a:close/>
                <a:moveTo>
                  <a:pt x="1135" y="951"/>
                </a:moveTo>
                <a:cubicBezTo>
                  <a:pt x="1129" y="950"/>
                  <a:pt x="1123" y="949"/>
                  <a:pt x="1117" y="948"/>
                </a:cubicBezTo>
                <a:cubicBezTo>
                  <a:pt x="1119" y="941"/>
                  <a:pt x="1121" y="933"/>
                  <a:pt x="1123" y="925"/>
                </a:cubicBezTo>
                <a:cubicBezTo>
                  <a:pt x="1129" y="926"/>
                  <a:pt x="1135" y="926"/>
                  <a:pt x="1141" y="927"/>
                </a:cubicBezTo>
                <a:cubicBezTo>
                  <a:pt x="1139" y="935"/>
                  <a:pt x="1137" y="943"/>
                  <a:pt x="1135" y="951"/>
                </a:cubicBezTo>
                <a:close/>
                <a:moveTo>
                  <a:pt x="1122" y="924"/>
                </a:moveTo>
                <a:cubicBezTo>
                  <a:pt x="1116" y="924"/>
                  <a:pt x="1110" y="923"/>
                  <a:pt x="1104" y="922"/>
                </a:cubicBezTo>
                <a:cubicBezTo>
                  <a:pt x="1136" y="766"/>
                  <a:pt x="1142" y="656"/>
                  <a:pt x="1122" y="584"/>
                </a:cubicBezTo>
                <a:cubicBezTo>
                  <a:pt x="1130" y="578"/>
                  <a:pt x="1138" y="572"/>
                  <a:pt x="1145" y="566"/>
                </a:cubicBezTo>
                <a:cubicBezTo>
                  <a:pt x="1145" y="565"/>
                  <a:pt x="1145" y="565"/>
                  <a:pt x="1145" y="565"/>
                </a:cubicBezTo>
                <a:cubicBezTo>
                  <a:pt x="1169" y="640"/>
                  <a:pt x="1161" y="758"/>
                  <a:pt x="1122" y="924"/>
                </a:cubicBezTo>
                <a:close/>
                <a:moveTo>
                  <a:pt x="1144" y="561"/>
                </a:moveTo>
                <a:cubicBezTo>
                  <a:pt x="1148" y="560"/>
                  <a:pt x="1151" y="558"/>
                  <a:pt x="1154" y="556"/>
                </a:cubicBezTo>
                <a:cubicBezTo>
                  <a:pt x="1151" y="559"/>
                  <a:pt x="1148" y="562"/>
                  <a:pt x="1145" y="564"/>
                </a:cubicBezTo>
                <a:cubicBezTo>
                  <a:pt x="1145" y="563"/>
                  <a:pt x="1145" y="562"/>
                  <a:pt x="1144" y="561"/>
                </a:cubicBezTo>
                <a:close/>
                <a:moveTo>
                  <a:pt x="1155" y="555"/>
                </a:moveTo>
                <a:cubicBezTo>
                  <a:pt x="1160" y="553"/>
                  <a:pt x="1164" y="550"/>
                  <a:pt x="1169" y="547"/>
                </a:cubicBezTo>
                <a:cubicBezTo>
                  <a:pt x="1162" y="553"/>
                  <a:pt x="1155" y="558"/>
                  <a:pt x="1147" y="564"/>
                </a:cubicBezTo>
                <a:cubicBezTo>
                  <a:pt x="1150" y="561"/>
                  <a:pt x="1153" y="558"/>
                  <a:pt x="1155" y="555"/>
                </a:cubicBezTo>
                <a:close/>
                <a:moveTo>
                  <a:pt x="1156" y="554"/>
                </a:moveTo>
                <a:cubicBezTo>
                  <a:pt x="1159" y="551"/>
                  <a:pt x="1162" y="547"/>
                  <a:pt x="1165" y="543"/>
                </a:cubicBezTo>
                <a:cubicBezTo>
                  <a:pt x="1166" y="543"/>
                  <a:pt x="1167" y="542"/>
                  <a:pt x="1168" y="542"/>
                </a:cubicBezTo>
                <a:cubicBezTo>
                  <a:pt x="1169" y="543"/>
                  <a:pt x="1169" y="545"/>
                  <a:pt x="1170" y="546"/>
                </a:cubicBezTo>
                <a:cubicBezTo>
                  <a:pt x="1166" y="549"/>
                  <a:pt x="1161" y="552"/>
                  <a:pt x="1156" y="554"/>
                </a:cubicBezTo>
                <a:close/>
                <a:moveTo>
                  <a:pt x="1168" y="539"/>
                </a:moveTo>
                <a:cubicBezTo>
                  <a:pt x="1169" y="537"/>
                  <a:pt x="1171" y="534"/>
                  <a:pt x="1172" y="531"/>
                </a:cubicBezTo>
                <a:cubicBezTo>
                  <a:pt x="1179" y="528"/>
                  <a:pt x="1186" y="525"/>
                  <a:pt x="1193" y="522"/>
                </a:cubicBezTo>
                <a:cubicBezTo>
                  <a:pt x="1193" y="522"/>
                  <a:pt x="1193" y="522"/>
                  <a:pt x="1193" y="522"/>
                </a:cubicBezTo>
                <a:cubicBezTo>
                  <a:pt x="1190" y="526"/>
                  <a:pt x="1187" y="529"/>
                  <a:pt x="1184" y="533"/>
                </a:cubicBezTo>
                <a:cubicBezTo>
                  <a:pt x="1184" y="533"/>
                  <a:pt x="1184" y="533"/>
                  <a:pt x="1184" y="533"/>
                </a:cubicBezTo>
                <a:cubicBezTo>
                  <a:pt x="1179" y="536"/>
                  <a:pt x="1174" y="538"/>
                  <a:pt x="1169" y="541"/>
                </a:cubicBezTo>
                <a:cubicBezTo>
                  <a:pt x="1168" y="540"/>
                  <a:pt x="1168" y="540"/>
                  <a:pt x="1168" y="539"/>
                </a:cubicBezTo>
                <a:close/>
                <a:moveTo>
                  <a:pt x="1173" y="531"/>
                </a:moveTo>
                <a:cubicBezTo>
                  <a:pt x="1174" y="527"/>
                  <a:pt x="1176" y="523"/>
                  <a:pt x="1177" y="519"/>
                </a:cubicBezTo>
                <a:cubicBezTo>
                  <a:pt x="1181" y="517"/>
                  <a:pt x="1185" y="516"/>
                  <a:pt x="1189" y="514"/>
                </a:cubicBezTo>
                <a:cubicBezTo>
                  <a:pt x="1190" y="517"/>
                  <a:pt x="1191" y="519"/>
                  <a:pt x="1193" y="522"/>
                </a:cubicBezTo>
                <a:cubicBezTo>
                  <a:pt x="1186" y="525"/>
                  <a:pt x="1180" y="528"/>
                  <a:pt x="1173" y="531"/>
                </a:cubicBezTo>
                <a:close/>
                <a:moveTo>
                  <a:pt x="1185" y="505"/>
                </a:moveTo>
                <a:cubicBezTo>
                  <a:pt x="1192" y="502"/>
                  <a:pt x="1199" y="499"/>
                  <a:pt x="1205" y="497"/>
                </a:cubicBezTo>
                <a:cubicBezTo>
                  <a:pt x="1204" y="501"/>
                  <a:pt x="1203" y="505"/>
                  <a:pt x="1201" y="509"/>
                </a:cubicBezTo>
                <a:cubicBezTo>
                  <a:pt x="1197" y="511"/>
                  <a:pt x="1193" y="512"/>
                  <a:pt x="1189" y="514"/>
                </a:cubicBezTo>
                <a:cubicBezTo>
                  <a:pt x="1188" y="511"/>
                  <a:pt x="1186" y="508"/>
                  <a:pt x="1185" y="505"/>
                </a:cubicBezTo>
                <a:close/>
                <a:moveTo>
                  <a:pt x="1185" y="504"/>
                </a:moveTo>
                <a:cubicBezTo>
                  <a:pt x="1183" y="502"/>
                  <a:pt x="1182" y="500"/>
                  <a:pt x="1181" y="499"/>
                </a:cubicBezTo>
                <a:cubicBezTo>
                  <a:pt x="1181" y="497"/>
                  <a:pt x="1181" y="495"/>
                  <a:pt x="1181" y="494"/>
                </a:cubicBezTo>
                <a:cubicBezTo>
                  <a:pt x="1191" y="491"/>
                  <a:pt x="1199" y="488"/>
                  <a:pt x="1207" y="485"/>
                </a:cubicBezTo>
                <a:cubicBezTo>
                  <a:pt x="1208" y="485"/>
                  <a:pt x="1208" y="485"/>
                  <a:pt x="1208" y="486"/>
                </a:cubicBezTo>
                <a:cubicBezTo>
                  <a:pt x="1207" y="489"/>
                  <a:pt x="1207" y="493"/>
                  <a:pt x="1206" y="496"/>
                </a:cubicBezTo>
                <a:cubicBezTo>
                  <a:pt x="1199" y="499"/>
                  <a:pt x="1192" y="502"/>
                  <a:pt x="1185" y="504"/>
                </a:cubicBezTo>
                <a:close/>
                <a:moveTo>
                  <a:pt x="1208" y="486"/>
                </a:moveTo>
                <a:cubicBezTo>
                  <a:pt x="1210" y="489"/>
                  <a:pt x="1211" y="491"/>
                  <a:pt x="1213" y="494"/>
                </a:cubicBezTo>
                <a:cubicBezTo>
                  <a:pt x="1210" y="494"/>
                  <a:pt x="1208" y="495"/>
                  <a:pt x="1206" y="496"/>
                </a:cubicBezTo>
                <a:cubicBezTo>
                  <a:pt x="1207" y="493"/>
                  <a:pt x="1208" y="490"/>
                  <a:pt x="1208" y="486"/>
                </a:cubicBezTo>
                <a:close/>
                <a:moveTo>
                  <a:pt x="1208" y="484"/>
                </a:moveTo>
                <a:cubicBezTo>
                  <a:pt x="1208" y="484"/>
                  <a:pt x="1208" y="484"/>
                  <a:pt x="1208" y="484"/>
                </a:cubicBezTo>
                <a:cubicBezTo>
                  <a:pt x="1205" y="481"/>
                  <a:pt x="1203" y="477"/>
                  <a:pt x="1200" y="474"/>
                </a:cubicBezTo>
                <a:cubicBezTo>
                  <a:pt x="1203" y="473"/>
                  <a:pt x="1206" y="472"/>
                  <a:pt x="1208" y="471"/>
                </a:cubicBezTo>
                <a:cubicBezTo>
                  <a:pt x="1209" y="476"/>
                  <a:pt x="1209" y="480"/>
                  <a:pt x="1208" y="484"/>
                </a:cubicBezTo>
                <a:close/>
                <a:moveTo>
                  <a:pt x="1207" y="458"/>
                </a:moveTo>
                <a:cubicBezTo>
                  <a:pt x="1212" y="457"/>
                  <a:pt x="1217" y="455"/>
                  <a:pt x="1221" y="454"/>
                </a:cubicBezTo>
                <a:cubicBezTo>
                  <a:pt x="1224" y="457"/>
                  <a:pt x="1227" y="460"/>
                  <a:pt x="1229" y="464"/>
                </a:cubicBezTo>
                <a:cubicBezTo>
                  <a:pt x="1223" y="466"/>
                  <a:pt x="1216" y="468"/>
                  <a:pt x="1209" y="471"/>
                </a:cubicBezTo>
                <a:cubicBezTo>
                  <a:pt x="1209" y="467"/>
                  <a:pt x="1208" y="463"/>
                  <a:pt x="1207" y="458"/>
                </a:cubicBezTo>
                <a:close/>
                <a:moveTo>
                  <a:pt x="1208" y="471"/>
                </a:moveTo>
                <a:cubicBezTo>
                  <a:pt x="1206" y="472"/>
                  <a:pt x="1203" y="473"/>
                  <a:pt x="1200" y="474"/>
                </a:cubicBezTo>
                <a:cubicBezTo>
                  <a:pt x="1197" y="470"/>
                  <a:pt x="1194" y="467"/>
                  <a:pt x="1191" y="463"/>
                </a:cubicBezTo>
                <a:cubicBezTo>
                  <a:pt x="1196" y="462"/>
                  <a:pt x="1202" y="460"/>
                  <a:pt x="1207" y="459"/>
                </a:cubicBezTo>
                <a:cubicBezTo>
                  <a:pt x="1208" y="463"/>
                  <a:pt x="1208" y="467"/>
                  <a:pt x="1208" y="471"/>
                </a:cubicBezTo>
                <a:close/>
                <a:moveTo>
                  <a:pt x="1191" y="463"/>
                </a:moveTo>
                <a:cubicBezTo>
                  <a:pt x="1189" y="461"/>
                  <a:pt x="1186" y="459"/>
                  <a:pt x="1184" y="457"/>
                </a:cubicBezTo>
                <a:cubicBezTo>
                  <a:pt x="1191" y="455"/>
                  <a:pt x="1198" y="453"/>
                  <a:pt x="1205" y="451"/>
                </a:cubicBezTo>
                <a:cubicBezTo>
                  <a:pt x="1206" y="453"/>
                  <a:pt x="1206" y="456"/>
                  <a:pt x="1207" y="458"/>
                </a:cubicBezTo>
                <a:cubicBezTo>
                  <a:pt x="1201" y="460"/>
                  <a:pt x="1196" y="461"/>
                  <a:pt x="1191" y="463"/>
                </a:cubicBezTo>
                <a:close/>
                <a:moveTo>
                  <a:pt x="1190" y="463"/>
                </a:moveTo>
                <a:cubicBezTo>
                  <a:pt x="1177" y="467"/>
                  <a:pt x="1177" y="467"/>
                  <a:pt x="1177" y="467"/>
                </a:cubicBezTo>
                <a:cubicBezTo>
                  <a:pt x="1176" y="465"/>
                  <a:pt x="1175" y="462"/>
                  <a:pt x="1174" y="460"/>
                </a:cubicBezTo>
                <a:cubicBezTo>
                  <a:pt x="1177" y="459"/>
                  <a:pt x="1181" y="458"/>
                  <a:pt x="1184" y="457"/>
                </a:cubicBezTo>
                <a:cubicBezTo>
                  <a:pt x="1186" y="459"/>
                  <a:pt x="1188" y="461"/>
                  <a:pt x="1190" y="463"/>
                </a:cubicBezTo>
                <a:close/>
                <a:moveTo>
                  <a:pt x="1174" y="460"/>
                </a:moveTo>
                <a:cubicBezTo>
                  <a:pt x="1173" y="456"/>
                  <a:pt x="1171" y="453"/>
                  <a:pt x="1170" y="450"/>
                </a:cubicBezTo>
                <a:cubicBezTo>
                  <a:pt x="1169" y="448"/>
                  <a:pt x="1168" y="447"/>
                  <a:pt x="1168" y="446"/>
                </a:cubicBezTo>
                <a:cubicBezTo>
                  <a:pt x="1168" y="445"/>
                  <a:pt x="1168" y="445"/>
                  <a:pt x="1168" y="445"/>
                </a:cubicBezTo>
                <a:cubicBezTo>
                  <a:pt x="1173" y="449"/>
                  <a:pt x="1179" y="453"/>
                  <a:pt x="1183" y="457"/>
                </a:cubicBezTo>
                <a:cubicBezTo>
                  <a:pt x="1180" y="458"/>
                  <a:pt x="1177" y="459"/>
                  <a:pt x="1174" y="460"/>
                </a:cubicBezTo>
                <a:close/>
                <a:moveTo>
                  <a:pt x="1169" y="450"/>
                </a:moveTo>
                <a:cubicBezTo>
                  <a:pt x="1171" y="453"/>
                  <a:pt x="1172" y="456"/>
                  <a:pt x="1174" y="460"/>
                </a:cubicBezTo>
                <a:cubicBezTo>
                  <a:pt x="1166" y="462"/>
                  <a:pt x="1159" y="464"/>
                  <a:pt x="1152" y="466"/>
                </a:cubicBezTo>
                <a:cubicBezTo>
                  <a:pt x="1147" y="462"/>
                  <a:pt x="1142" y="459"/>
                  <a:pt x="1136" y="456"/>
                </a:cubicBezTo>
                <a:cubicBezTo>
                  <a:pt x="1146" y="452"/>
                  <a:pt x="1156" y="449"/>
                  <a:pt x="1167" y="446"/>
                </a:cubicBezTo>
                <a:cubicBezTo>
                  <a:pt x="1168" y="447"/>
                  <a:pt x="1169" y="448"/>
                  <a:pt x="1169" y="450"/>
                </a:cubicBezTo>
                <a:close/>
                <a:moveTo>
                  <a:pt x="1135" y="455"/>
                </a:moveTo>
                <a:cubicBezTo>
                  <a:pt x="1134" y="455"/>
                  <a:pt x="1133" y="454"/>
                  <a:pt x="1131" y="453"/>
                </a:cubicBezTo>
                <a:cubicBezTo>
                  <a:pt x="1129" y="450"/>
                  <a:pt x="1127" y="446"/>
                  <a:pt x="1125" y="443"/>
                </a:cubicBezTo>
                <a:cubicBezTo>
                  <a:pt x="1132" y="440"/>
                  <a:pt x="1140" y="438"/>
                  <a:pt x="1148" y="435"/>
                </a:cubicBezTo>
                <a:cubicBezTo>
                  <a:pt x="1155" y="438"/>
                  <a:pt x="1161" y="441"/>
                  <a:pt x="1167" y="445"/>
                </a:cubicBezTo>
                <a:cubicBezTo>
                  <a:pt x="1167" y="445"/>
                  <a:pt x="1167" y="445"/>
                  <a:pt x="1167" y="445"/>
                </a:cubicBezTo>
                <a:cubicBezTo>
                  <a:pt x="1156" y="449"/>
                  <a:pt x="1145" y="452"/>
                  <a:pt x="1135" y="455"/>
                </a:cubicBezTo>
                <a:close/>
                <a:moveTo>
                  <a:pt x="1149" y="435"/>
                </a:moveTo>
                <a:cubicBezTo>
                  <a:pt x="1153" y="434"/>
                  <a:pt x="1157" y="433"/>
                  <a:pt x="1160" y="432"/>
                </a:cubicBezTo>
                <a:cubicBezTo>
                  <a:pt x="1162" y="436"/>
                  <a:pt x="1164" y="440"/>
                  <a:pt x="1166" y="444"/>
                </a:cubicBezTo>
                <a:cubicBezTo>
                  <a:pt x="1161" y="440"/>
                  <a:pt x="1155" y="438"/>
                  <a:pt x="1149" y="435"/>
                </a:cubicBezTo>
                <a:close/>
                <a:moveTo>
                  <a:pt x="1148" y="435"/>
                </a:moveTo>
                <a:cubicBezTo>
                  <a:pt x="1141" y="432"/>
                  <a:pt x="1132" y="429"/>
                  <a:pt x="1124" y="427"/>
                </a:cubicBezTo>
                <a:cubicBezTo>
                  <a:pt x="1133" y="424"/>
                  <a:pt x="1143" y="421"/>
                  <a:pt x="1154" y="417"/>
                </a:cubicBezTo>
                <a:cubicBezTo>
                  <a:pt x="1156" y="422"/>
                  <a:pt x="1158" y="426"/>
                  <a:pt x="1160" y="431"/>
                </a:cubicBezTo>
                <a:cubicBezTo>
                  <a:pt x="1156" y="432"/>
                  <a:pt x="1152" y="434"/>
                  <a:pt x="1148" y="435"/>
                </a:cubicBezTo>
                <a:close/>
                <a:moveTo>
                  <a:pt x="1148" y="435"/>
                </a:moveTo>
                <a:cubicBezTo>
                  <a:pt x="1140" y="438"/>
                  <a:pt x="1132" y="440"/>
                  <a:pt x="1125" y="443"/>
                </a:cubicBezTo>
                <a:cubicBezTo>
                  <a:pt x="1122" y="438"/>
                  <a:pt x="1119" y="434"/>
                  <a:pt x="1117" y="430"/>
                </a:cubicBezTo>
                <a:cubicBezTo>
                  <a:pt x="1119" y="429"/>
                  <a:pt x="1121" y="428"/>
                  <a:pt x="1123" y="428"/>
                </a:cubicBezTo>
                <a:cubicBezTo>
                  <a:pt x="1131" y="429"/>
                  <a:pt x="1140" y="432"/>
                  <a:pt x="1148" y="435"/>
                </a:cubicBezTo>
                <a:close/>
                <a:moveTo>
                  <a:pt x="1117" y="429"/>
                </a:moveTo>
                <a:cubicBezTo>
                  <a:pt x="1116" y="428"/>
                  <a:pt x="1115" y="427"/>
                  <a:pt x="1115" y="426"/>
                </a:cubicBezTo>
                <a:cubicBezTo>
                  <a:pt x="1117" y="427"/>
                  <a:pt x="1120" y="427"/>
                  <a:pt x="1122" y="427"/>
                </a:cubicBezTo>
                <a:cubicBezTo>
                  <a:pt x="1120" y="428"/>
                  <a:pt x="1118" y="429"/>
                  <a:pt x="1117" y="429"/>
                </a:cubicBezTo>
                <a:close/>
                <a:moveTo>
                  <a:pt x="1116" y="429"/>
                </a:moveTo>
                <a:cubicBezTo>
                  <a:pt x="1106" y="433"/>
                  <a:pt x="1096" y="437"/>
                  <a:pt x="1087" y="440"/>
                </a:cubicBezTo>
                <a:cubicBezTo>
                  <a:pt x="1086" y="440"/>
                  <a:pt x="1086" y="440"/>
                  <a:pt x="1085" y="440"/>
                </a:cubicBezTo>
                <a:cubicBezTo>
                  <a:pt x="1083" y="436"/>
                  <a:pt x="1081" y="433"/>
                  <a:pt x="1079" y="429"/>
                </a:cubicBezTo>
                <a:cubicBezTo>
                  <a:pt x="1084" y="427"/>
                  <a:pt x="1088" y="426"/>
                  <a:pt x="1092" y="424"/>
                </a:cubicBezTo>
                <a:cubicBezTo>
                  <a:pt x="1100" y="424"/>
                  <a:pt x="1107" y="425"/>
                  <a:pt x="1114" y="426"/>
                </a:cubicBezTo>
                <a:cubicBezTo>
                  <a:pt x="1115" y="427"/>
                  <a:pt x="1115" y="428"/>
                  <a:pt x="1116" y="429"/>
                </a:cubicBezTo>
                <a:close/>
                <a:moveTo>
                  <a:pt x="1114" y="425"/>
                </a:moveTo>
                <a:cubicBezTo>
                  <a:pt x="1107" y="424"/>
                  <a:pt x="1100" y="424"/>
                  <a:pt x="1093" y="423"/>
                </a:cubicBezTo>
                <a:cubicBezTo>
                  <a:pt x="1099" y="421"/>
                  <a:pt x="1104" y="419"/>
                  <a:pt x="1109" y="417"/>
                </a:cubicBezTo>
                <a:cubicBezTo>
                  <a:pt x="1111" y="420"/>
                  <a:pt x="1112" y="423"/>
                  <a:pt x="1114" y="425"/>
                </a:cubicBezTo>
                <a:close/>
                <a:moveTo>
                  <a:pt x="1105" y="408"/>
                </a:moveTo>
                <a:cubicBezTo>
                  <a:pt x="1113" y="408"/>
                  <a:pt x="1121" y="409"/>
                  <a:pt x="1129" y="409"/>
                </a:cubicBezTo>
                <a:cubicBezTo>
                  <a:pt x="1122" y="412"/>
                  <a:pt x="1116" y="414"/>
                  <a:pt x="1109" y="417"/>
                </a:cubicBezTo>
                <a:cubicBezTo>
                  <a:pt x="1108" y="414"/>
                  <a:pt x="1106" y="411"/>
                  <a:pt x="1105" y="408"/>
                </a:cubicBezTo>
                <a:close/>
                <a:moveTo>
                  <a:pt x="1105" y="407"/>
                </a:moveTo>
                <a:cubicBezTo>
                  <a:pt x="1104" y="406"/>
                  <a:pt x="1103" y="405"/>
                  <a:pt x="1103" y="404"/>
                </a:cubicBezTo>
                <a:cubicBezTo>
                  <a:pt x="1113" y="400"/>
                  <a:pt x="1123" y="396"/>
                  <a:pt x="1134" y="392"/>
                </a:cubicBezTo>
                <a:cubicBezTo>
                  <a:pt x="1137" y="393"/>
                  <a:pt x="1141" y="393"/>
                  <a:pt x="1144" y="393"/>
                </a:cubicBezTo>
                <a:cubicBezTo>
                  <a:pt x="1145" y="396"/>
                  <a:pt x="1146" y="400"/>
                  <a:pt x="1148" y="403"/>
                </a:cubicBezTo>
                <a:cubicBezTo>
                  <a:pt x="1142" y="405"/>
                  <a:pt x="1136" y="407"/>
                  <a:pt x="1130" y="409"/>
                </a:cubicBezTo>
                <a:cubicBezTo>
                  <a:pt x="1122" y="408"/>
                  <a:pt x="1113" y="408"/>
                  <a:pt x="1105" y="407"/>
                </a:cubicBezTo>
                <a:close/>
                <a:moveTo>
                  <a:pt x="1103" y="404"/>
                </a:moveTo>
                <a:cubicBezTo>
                  <a:pt x="1101" y="400"/>
                  <a:pt x="1099" y="397"/>
                  <a:pt x="1097" y="393"/>
                </a:cubicBezTo>
                <a:cubicBezTo>
                  <a:pt x="1106" y="393"/>
                  <a:pt x="1115" y="392"/>
                  <a:pt x="1123" y="392"/>
                </a:cubicBezTo>
                <a:cubicBezTo>
                  <a:pt x="1127" y="392"/>
                  <a:pt x="1130" y="392"/>
                  <a:pt x="1133" y="392"/>
                </a:cubicBezTo>
                <a:cubicBezTo>
                  <a:pt x="1122" y="396"/>
                  <a:pt x="1112" y="400"/>
                  <a:pt x="1103" y="404"/>
                </a:cubicBezTo>
                <a:close/>
                <a:moveTo>
                  <a:pt x="1068" y="405"/>
                </a:moveTo>
                <a:cubicBezTo>
                  <a:pt x="1067" y="402"/>
                  <a:pt x="1066" y="400"/>
                  <a:pt x="1065" y="398"/>
                </a:cubicBezTo>
                <a:cubicBezTo>
                  <a:pt x="1073" y="396"/>
                  <a:pt x="1082" y="395"/>
                  <a:pt x="1090" y="394"/>
                </a:cubicBezTo>
                <a:cubicBezTo>
                  <a:pt x="1082" y="398"/>
                  <a:pt x="1075" y="401"/>
                  <a:pt x="1068" y="405"/>
                </a:cubicBezTo>
                <a:close/>
                <a:moveTo>
                  <a:pt x="1069" y="409"/>
                </a:moveTo>
                <a:cubicBezTo>
                  <a:pt x="1065" y="410"/>
                  <a:pt x="1061" y="410"/>
                  <a:pt x="1057" y="411"/>
                </a:cubicBezTo>
                <a:cubicBezTo>
                  <a:pt x="1061" y="409"/>
                  <a:pt x="1064" y="407"/>
                  <a:pt x="1068" y="405"/>
                </a:cubicBezTo>
                <a:cubicBezTo>
                  <a:pt x="1068" y="407"/>
                  <a:pt x="1069" y="408"/>
                  <a:pt x="1069" y="409"/>
                </a:cubicBezTo>
                <a:close/>
                <a:moveTo>
                  <a:pt x="1069" y="410"/>
                </a:moveTo>
                <a:cubicBezTo>
                  <a:pt x="1071" y="412"/>
                  <a:pt x="1072" y="415"/>
                  <a:pt x="1073" y="417"/>
                </a:cubicBezTo>
                <a:cubicBezTo>
                  <a:pt x="1068" y="419"/>
                  <a:pt x="1063" y="422"/>
                  <a:pt x="1058" y="424"/>
                </a:cubicBezTo>
                <a:cubicBezTo>
                  <a:pt x="1053" y="424"/>
                  <a:pt x="1047" y="425"/>
                  <a:pt x="1042" y="426"/>
                </a:cubicBezTo>
                <a:cubicBezTo>
                  <a:pt x="1041" y="424"/>
                  <a:pt x="1041" y="422"/>
                  <a:pt x="1040" y="421"/>
                </a:cubicBezTo>
                <a:cubicBezTo>
                  <a:pt x="1045" y="418"/>
                  <a:pt x="1051" y="415"/>
                  <a:pt x="1056" y="412"/>
                </a:cubicBezTo>
                <a:cubicBezTo>
                  <a:pt x="1061" y="411"/>
                  <a:pt x="1065" y="410"/>
                  <a:pt x="1069" y="410"/>
                </a:cubicBezTo>
                <a:close/>
                <a:moveTo>
                  <a:pt x="1040" y="420"/>
                </a:moveTo>
                <a:cubicBezTo>
                  <a:pt x="1039" y="418"/>
                  <a:pt x="1038" y="417"/>
                  <a:pt x="1038" y="415"/>
                </a:cubicBezTo>
                <a:cubicBezTo>
                  <a:pt x="1043" y="414"/>
                  <a:pt x="1049" y="413"/>
                  <a:pt x="1055" y="412"/>
                </a:cubicBezTo>
                <a:cubicBezTo>
                  <a:pt x="1050" y="415"/>
                  <a:pt x="1045" y="417"/>
                  <a:pt x="1040" y="420"/>
                </a:cubicBezTo>
                <a:close/>
                <a:moveTo>
                  <a:pt x="1041" y="426"/>
                </a:moveTo>
                <a:cubicBezTo>
                  <a:pt x="1037" y="426"/>
                  <a:pt x="1033" y="427"/>
                  <a:pt x="1029" y="428"/>
                </a:cubicBezTo>
                <a:cubicBezTo>
                  <a:pt x="1033" y="425"/>
                  <a:pt x="1036" y="423"/>
                  <a:pt x="1040" y="421"/>
                </a:cubicBezTo>
                <a:cubicBezTo>
                  <a:pt x="1040" y="423"/>
                  <a:pt x="1041" y="424"/>
                  <a:pt x="1041" y="426"/>
                </a:cubicBezTo>
                <a:close/>
                <a:moveTo>
                  <a:pt x="1042" y="426"/>
                </a:moveTo>
                <a:cubicBezTo>
                  <a:pt x="1042" y="428"/>
                  <a:pt x="1043" y="430"/>
                  <a:pt x="1044" y="431"/>
                </a:cubicBezTo>
                <a:cubicBezTo>
                  <a:pt x="1038" y="434"/>
                  <a:pt x="1033" y="437"/>
                  <a:pt x="1028" y="440"/>
                </a:cubicBezTo>
                <a:cubicBezTo>
                  <a:pt x="1024" y="441"/>
                  <a:pt x="1019" y="441"/>
                  <a:pt x="1014" y="442"/>
                </a:cubicBezTo>
                <a:cubicBezTo>
                  <a:pt x="1013" y="441"/>
                  <a:pt x="1013" y="440"/>
                  <a:pt x="1013" y="439"/>
                </a:cubicBezTo>
                <a:cubicBezTo>
                  <a:pt x="1018" y="435"/>
                  <a:pt x="1023" y="432"/>
                  <a:pt x="1028" y="428"/>
                </a:cubicBezTo>
                <a:cubicBezTo>
                  <a:pt x="1033" y="428"/>
                  <a:pt x="1037" y="427"/>
                  <a:pt x="1042" y="426"/>
                </a:cubicBezTo>
                <a:close/>
                <a:moveTo>
                  <a:pt x="1013" y="439"/>
                </a:moveTo>
                <a:cubicBezTo>
                  <a:pt x="1012" y="436"/>
                  <a:pt x="1011" y="434"/>
                  <a:pt x="1010" y="432"/>
                </a:cubicBezTo>
                <a:cubicBezTo>
                  <a:pt x="1016" y="431"/>
                  <a:pt x="1021" y="429"/>
                  <a:pt x="1027" y="428"/>
                </a:cubicBezTo>
                <a:cubicBezTo>
                  <a:pt x="1022" y="432"/>
                  <a:pt x="1017" y="435"/>
                  <a:pt x="1013" y="439"/>
                </a:cubicBezTo>
                <a:close/>
                <a:moveTo>
                  <a:pt x="1013" y="442"/>
                </a:moveTo>
                <a:cubicBezTo>
                  <a:pt x="1011" y="443"/>
                  <a:pt x="1009" y="443"/>
                  <a:pt x="1007" y="443"/>
                </a:cubicBezTo>
                <a:cubicBezTo>
                  <a:pt x="1009" y="442"/>
                  <a:pt x="1011" y="441"/>
                  <a:pt x="1012" y="439"/>
                </a:cubicBezTo>
                <a:cubicBezTo>
                  <a:pt x="1013" y="440"/>
                  <a:pt x="1013" y="441"/>
                  <a:pt x="1013" y="442"/>
                </a:cubicBezTo>
                <a:close/>
                <a:moveTo>
                  <a:pt x="1013" y="443"/>
                </a:moveTo>
                <a:cubicBezTo>
                  <a:pt x="1014" y="444"/>
                  <a:pt x="1015" y="446"/>
                  <a:pt x="1016" y="448"/>
                </a:cubicBezTo>
                <a:cubicBezTo>
                  <a:pt x="1012" y="451"/>
                  <a:pt x="1008" y="453"/>
                  <a:pt x="1004" y="456"/>
                </a:cubicBezTo>
                <a:cubicBezTo>
                  <a:pt x="1000" y="456"/>
                  <a:pt x="995" y="457"/>
                  <a:pt x="990" y="458"/>
                </a:cubicBezTo>
                <a:cubicBezTo>
                  <a:pt x="995" y="453"/>
                  <a:pt x="1001" y="448"/>
                  <a:pt x="1007" y="444"/>
                </a:cubicBezTo>
                <a:cubicBezTo>
                  <a:pt x="1009" y="443"/>
                  <a:pt x="1011" y="443"/>
                  <a:pt x="1013" y="443"/>
                </a:cubicBezTo>
                <a:close/>
                <a:moveTo>
                  <a:pt x="990" y="458"/>
                </a:moveTo>
                <a:cubicBezTo>
                  <a:pt x="988" y="458"/>
                  <a:pt x="987" y="458"/>
                  <a:pt x="986" y="459"/>
                </a:cubicBezTo>
                <a:cubicBezTo>
                  <a:pt x="985" y="455"/>
                  <a:pt x="984" y="452"/>
                  <a:pt x="983" y="449"/>
                </a:cubicBezTo>
                <a:cubicBezTo>
                  <a:pt x="990" y="447"/>
                  <a:pt x="998" y="445"/>
                  <a:pt x="1006" y="444"/>
                </a:cubicBezTo>
                <a:cubicBezTo>
                  <a:pt x="1000" y="449"/>
                  <a:pt x="995" y="453"/>
                  <a:pt x="990" y="458"/>
                </a:cubicBezTo>
                <a:close/>
                <a:moveTo>
                  <a:pt x="986" y="461"/>
                </a:moveTo>
                <a:cubicBezTo>
                  <a:pt x="983" y="465"/>
                  <a:pt x="979" y="468"/>
                  <a:pt x="976" y="472"/>
                </a:cubicBezTo>
                <a:cubicBezTo>
                  <a:pt x="970" y="473"/>
                  <a:pt x="964" y="474"/>
                  <a:pt x="958" y="475"/>
                </a:cubicBezTo>
                <a:cubicBezTo>
                  <a:pt x="957" y="472"/>
                  <a:pt x="956" y="469"/>
                  <a:pt x="955" y="466"/>
                </a:cubicBezTo>
                <a:cubicBezTo>
                  <a:pt x="966" y="463"/>
                  <a:pt x="976" y="461"/>
                  <a:pt x="985" y="459"/>
                </a:cubicBezTo>
                <a:cubicBezTo>
                  <a:pt x="986" y="460"/>
                  <a:pt x="986" y="461"/>
                  <a:pt x="986" y="461"/>
                </a:cubicBezTo>
                <a:close/>
                <a:moveTo>
                  <a:pt x="976" y="472"/>
                </a:moveTo>
                <a:cubicBezTo>
                  <a:pt x="975" y="473"/>
                  <a:pt x="974" y="475"/>
                  <a:pt x="973" y="476"/>
                </a:cubicBezTo>
                <a:cubicBezTo>
                  <a:pt x="971" y="478"/>
                  <a:pt x="969" y="481"/>
                  <a:pt x="967" y="484"/>
                </a:cubicBezTo>
                <a:cubicBezTo>
                  <a:pt x="965" y="484"/>
                  <a:pt x="963" y="484"/>
                  <a:pt x="961" y="484"/>
                </a:cubicBezTo>
                <a:cubicBezTo>
                  <a:pt x="960" y="481"/>
                  <a:pt x="959" y="478"/>
                  <a:pt x="958" y="476"/>
                </a:cubicBezTo>
                <a:cubicBezTo>
                  <a:pt x="964" y="474"/>
                  <a:pt x="970" y="473"/>
                  <a:pt x="976" y="472"/>
                </a:cubicBezTo>
                <a:close/>
                <a:moveTo>
                  <a:pt x="962" y="489"/>
                </a:moveTo>
                <a:cubicBezTo>
                  <a:pt x="961" y="491"/>
                  <a:pt x="959" y="493"/>
                  <a:pt x="958" y="495"/>
                </a:cubicBezTo>
                <a:cubicBezTo>
                  <a:pt x="949" y="496"/>
                  <a:pt x="941" y="497"/>
                  <a:pt x="932" y="498"/>
                </a:cubicBezTo>
                <a:cubicBezTo>
                  <a:pt x="931" y="496"/>
                  <a:pt x="930" y="493"/>
                  <a:pt x="929" y="491"/>
                </a:cubicBezTo>
                <a:cubicBezTo>
                  <a:pt x="940" y="488"/>
                  <a:pt x="951" y="486"/>
                  <a:pt x="960" y="485"/>
                </a:cubicBezTo>
                <a:cubicBezTo>
                  <a:pt x="961" y="486"/>
                  <a:pt x="961" y="488"/>
                  <a:pt x="962" y="489"/>
                </a:cubicBezTo>
                <a:close/>
                <a:moveTo>
                  <a:pt x="957" y="496"/>
                </a:moveTo>
                <a:cubicBezTo>
                  <a:pt x="954" y="500"/>
                  <a:pt x="951" y="504"/>
                  <a:pt x="948" y="508"/>
                </a:cubicBezTo>
                <a:cubicBezTo>
                  <a:pt x="944" y="508"/>
                  <a:pt x="939" y="508"/>
                  <a:pt x="935" y="508"/>
                </a:cubicBezTo>
                <a:cubicBezTo>
                  <a:pt x="934" y="505"/>
                  <a:pt x="933" y="502"/>
                  <a:pt x="932" y="499"/>
                </a:cubicBezTo>
                <a:cubicBezTo>
                  <a:pt x="941" y="497"/>
                  <a:pt x="949" y="496"/>
                  <a:pt x="957" y="496"/>
                </a:cubicBezTo>
                <a:close/>
                <a:moveTo>
                  <a:pt x="939" y="521"/>
                </a:moveTo>
                <a:cubicBezTo>
                  <a:pt x="929" y="520"/>
                  <a:pt x="917" y="520"/>
                  <a:pt x="905" y="522"/>
                </a:cubicBezTo>
                <a:cubicBezTo>
                  <a:pt x="904" y="519"/>
                  <a:pt x="904" y="516"/>
                  <a:pt x="903" y="513"/>
                </a:cubicBezTo>
                <a:cubicBezTo>
                  <a:pt x="914" y="511"/>
                  <a:pt x="924" y="509"/>
                  <a:pt x="934" y="509"/>
                </a:cubicBezTo>
                <a:cubicBezTo>
                  <a:pt x="936" y="513"/>
                  <a:pt x="937" y="517"/>
                  <a:pt x="939" y="521"/>
                </a:cubicBezTo>
                <a:close/>
                <a:moveTo>
                  <a:pt x="908" y="532"/>
                </a:moveTo>
                <a:cubicBezTo>
                  <a:pt x="908" y="532"/>
                  <a:pt x="908" y="532"/>
                  <a:pt x="907" y="532"/>
                </a:cubicBezTo>
                <a:cubicBezTo>
                  <a:pt x="898" y="532"/>
                  <a:pt x="887" y="533"/>
                  <a:pt x="876" y="535"/>
                </a:cubicBezTo>
                <a:cubicBezTo>
                  <a:pt x="876" y="535"/>
                  <a:pt x="876" y="535"/>
                  <a:pt x="876" y="535"/>
                </a:cubicBezTo>
                <a:cubicBezTo>
                  <a:pt x="875" y="533"/>
                  <a:pt x="875" y="530"/>
                  <a:pt x="874" y="528"/>
                </a:cubicBezTo>
                <a:cubicBezTo>
                  <a:pt x="885" y="525"/>
                  <a:pt x="895" y="523"/>
                  <a:pt x="905" y="522"/>
                </a:cubicBezTo>
                <a:cubicBezTo>
                  <a:pt x="906" y="526"/>
                  <a:pt x="907" y="529"/>
                  <a:pt x="908" y="532"/>
                </a:cubicBezTo>
                <a:close/>
                <a:moveTo>
                  <a:pt x="908" y="533"/>
                </a:moveTo>
                <a:cubicBezTo>
                  <a:pt x="910" y="538"/>
                  <a:pt x="912" y="543"/>
                  <a:pt x="914" y="548"/>
                </a:cubicBezTo>
                <a:cubicBezTo>
                  <a:pt x="905" y="546"/>
                  <a:pt x="895" y="545"/>
                  <a:pt x="884" y="545"/>
                </a:cubicBezTo>
                <a:cubicBezTo>
                  <a:pt x="883" y="545"/>
                  <a:pt x="881" y="545"/>
                  <a:pt x="879" y="545"/>
                </a:cubicBezTo>
                <a:cubicBezTo>
                  <a:pt x="878" y="542"/>
                  <a:pt x="877" y="539"/>
                  <a:pt x="876" y="536"/>
                </a:cubicBezTo>
                <a:cubicBezTo>
                  <a:pt x="888" y="534"/>
                  <a:pt x="898" y="533"/>
                  <a:pt x="908" y="533"/>
                </a:cubicBezTo>
                <a:close/>
                <a:moveTo>
                  <a:pt x="883" y="559"/>
                </a:moveTo>
                <a:cubicBezTo>
                  <a:pt x="876" y="558"/>
                  <a:pt x="869" y="558"/>
                  <a:pt x="861" y="558"/>
                </a:cubicBezTo>
                <a:cubicBezTo>
                  <a:pt x="857" y="558"/>
                  <a:pt x="853" y="558"/>
                  <a:pt x="850" y="558"/>
                </a:cubicBezTo>
                <a:cubicBezTo>
                  <a:pt x="849" y="555"/>
                  <a:pt x="848" y="552"/>
                  <a:pt x="848" y="549"/>
                </a:cubicBezTo>
                <a:cubicBezTo>
                  <a:pt x="858" y="547"/>
                  <a:pt x="869" y="546"/>
                  <a:pt x="878" y="546"/>
                </a:cubicBezTo>
                <a:cubicBezTo>
                  <a:pt x="880" y="550"/>
                  <a:pt x="881" y="555"/>
                  <a:pt x="883" y="559"/>
                </a:cubicBezTo>
                <a:close/>
                <a:moveTo>
                  <a:pt x="861" y="558"/>
                </a:moveTo>
                <a:cubicBezTo>
                  <a:pt x="869" y="558"/>
                  <a:pt x="876" y="559"/>
                  <a:pt x="883" y="560"/>
                </a:cubicBezTo>
                <a:cubicBezTo>
                  <a:pt x="886" y="568"/>
                  <a:pt x="890" y="577"/>
                  <a:pt x="894" y="586"/>
                </a:cubicBezTo>
                <a:cubicBezTo>
                  <a:pt x="894" y="586"/>
                  <a:pt x="894" y="586"/>
                  <a:pt x="894" y="586"/>
                </a:cubicBezTo>
                <a:cubicBezTo>
                  <a:pt x="894" y="586"/>
                  <a:pt x="894" y="586"/>
                  <a:pt x="894" y="586"/>
                </a:cubicBezTo>
                <a:cubicBezTo>
                  <a:pt x="882" y="578"/>
                  <a:pt x="868" y="573"/>
                  <a:pt x="853" y="571"/>
                </a:cubicBezTo>
                <a:cubicBezTo>
                  <a:pt x="852" y="567"/>
                  <a:pt x="851" y="562"/>
                  <a:pt x="850" y="558"/>
                </a:cubicBezTo>
                <a:cubicBezTo>
                  <a:pt x="854" y="558"/>
                  <a:pt x="857" y="558"/>
                  <a:pt x="861" y="558"/>
                </a:cubicBezTo>
                <a:close/>
                <a:moveTo>
                  <a:pt x="861" y="593"/>
                </a:moveTo>
                <a:cubicBezTo>
                  <a:pt x="861" y="593"/>
                  <a:pt x="861" y="593"/>
                  <a:pt x="861" y="593"/>
                </a:cubicBezTo>
                <a:cubicBezTo>
                  <a:pt x="850" y="587"/>
                  <a:pt x="837" y="584"/>
                  <a:pt x="824" y="583"/>
                </a:cubicBezTo>
                <a:cubicBezTo>
                  <a:pt x="823" y="579"/>
                  <a:pt x="822" y="575"/>
                  <a:pt x="821" y="571"/>
                </a:cubicBezTo>
                <a:cubicBezTo>
                  <a:pt x="827" y="571"/>
                  <a:pt x="832" y="570"/>
                  <a:pt x="838" y="570"/>
                </a:cubicBezTo>
                <a:cubicBezTo>
                  <a:pt x="843" y="570"/>
                  <a:pt x="848" y="571"/>
                  <a:pt x="853" y="571"/>
                </a:cubicBezTo>
                <a:cubicBezTo>
                  <a:pt x="855" y="578"/>
                  <a:pt x="858" y="586"/>
                  <a:pt x="861" y="593"/>
                </a:cubicBezTo>
                <a:close/>
                <a:moveTo>
                  <a:pt x="829" y="601"/>
                </a:moveTo>
                <a:cubicBezTo>
                  <a:pt x="818" y="597"/>
                  <a:pt x="807" y="595"/>
                  <a:pt x="794" y="594"/>
                </a:cubicBezTo>
                <a:cubicBezTo>
                  <a:pt x="794" y="591"/>
                  <a:pt x="793" y="588"/>
                  <a:pt x="793" y="584"/>
                </a:cubicBezTo>
                <a:cubicBezTo>
                  <a:pt x="804" y="583"/>
                  <a:pt x="814" y="582"/>
                  <a:pt x="823" y="583"/>
                </a:cubicBezTo>
                <a:cubicBezTo>
                  <a:pt x="825" y="589"/>
                  <a:pt x="827" y="595"/>
                  <a:pt x="829" y="601"/>
                </a:cubicBezTo>
                <a:close/>
                <a:moveTo>
                  <a:pt x="829" y="602"/>
                </a:moveTo>
                <a:cubicBezTo>
                  <a:pt x="834" y="616"/>
                  <a:pt x="840" y="630"/>
                  <a:pt x="847" y="645"/>
                </a:cubicBezTo>
                <a:cubicBezTo>
                  <a:pt x="846" y="647"/>
                  <a:pt x="845" y="648"/>
                  <a:pt x="844" y="649"/>
                </a:cubicBezTo>
                <a:cubicBezTo>
                  <a:pt x="832" y="629"/>
                  <a:pt x="817" y="616"/>
                  <a:pt x="798" y="609"/>
                </a:cubicBezTo>
                <a:cubicBezTo>
                  <a:pt x="797" y="604"/>
                  <a:pt x="795" y="599"/>
                  <a:pt x="795" y="595"/>
                </a:cubicBezTo>
                <a:cubicBezTo>
                  <a:pt x="807" y="595"/>
                  <a:pt x="819" y="598"/>
                  <a:pt x="829" y="602"/>
                </a:cubicBezTo>
                <a:close/>
                <a:moveTo>
                  <a:pt x="844" y="651"/>
                </a:moveTo>
                <a:cubicBezTo>
                  <a:pt x="844" y="651"/>
                  <a:pt x="843" y="652"/>
                  <a:pt x="842" y="653"/>
                </a:cubicBezTo>
                <a:cubicBezTo>
                  <a:pt x="843" y="652"/>
                  <a:pt x="844" y="651"/>
                  <a:pt x="844" y="650"/>
                </a:cubicBezTo>
                <a:cubicBezTo>
                  <a:pt x="844" y="650"/>
                  <a:pt x="844" y="651"/>
                  <a:pt x="844" y="651"/>
                </a:cubicBezTo>
                <a:close/>
                <a:moveTo>
                  <a:pt x="845" y="651"/>
                </a:moveTo>
                <a:cubicBezTo>
                  <a:pt x="845" y="651"/>
                  <a:pt x="845" y="652"/>
                  <a:pt x="845" y="652"/>
                </a:cubicBezTo>
                <a:cubicBezTo>
                  <a:pt x="844" y="653"/>
                  <a:pt x="844" y="655"/>
                  <a:pt x="843" y="656"/>
                </a:cubicBezTo>
                <a:cubicBezTo>
                  <a:pt x="841" y="658"/>
                  <a:pt x="839" y="660"/>
                  <a:pt x="837" y="662"/>
                </a:cubicBezTo>
                <a:cubicBezTo>
                  <a:pt x="838" y="660"/>
                  <a:pt x="839" y="658"/>
                  <a:pt x="841" y="656"/>
                </a:cubicBezTo>
                <a:cubicBezTo>
                  <a:pt x="842" y="654"/>
                  <a:pt x="843" y="653"/>
                  <a:pt x="845" y="651"/>
                </a:cubicBezTo>
                <a:close/>
                <a:moveTo>
                  <a:pt x="835" y="663"/>
                </a:moveTo>
                <a:cubicBezTo>
                  <a:pt x="834" y="664"/>
                  <a:pt x="833" y="665"/>
                  <a:pt x="832" y="667"/>
                </a:cubicBezTo>
                <a:cubicBezTo>
                  <a:pt x="834" y="664"/>
                  <a:pt x="836" y="661"/>
                  <a:pt x="838" y="658"/>
                </a:cubicBezTo>
                <a:cubicBezTo>
                  <a:pt x="837" y="660"/>
                  <a:pt x="836" y="662"/>
                  <a:pt x="835" y="663"/>
                </a:cubicBezTo>
                <a:close/>
                <a:moveTo>
                  <a:pt x="834" y="665"/>
                </a:moveTo>
                <a:cubicBezTo>
                  <a:pt x="832" y="668"/>
                  <a:pt x="830" y="672"/>
                  <a:pt x="828" y="675"/>
                </a:cubicBezTo>
                <a:cubicBezTo>
                  <a:pt x="828" y="676"/>
                  <a:pt x="827" y="676"/>
                  <a:pt x="827" y="677"/>
                </a:cubicBezTo>
                <a:cubicBezTo>
                  <a:pt x="827" y="676"/>
                  <a:pt x="826" y="676"/>
                  <a:pt x="826" y="675"/>
                </a:cubicBezTo>
                <a:cubicBezTo>
                  <a:pt x="827" y="673"/>
                  <a:pt x="829" y="671"/>
                  <a:pt x="830" y="669"/>
                </a:cubicBezTo>
                <a:cubicBezTo>
                  <a:pt x="831" y="668"/>
                  <a:pt x="833" y="666"/>
                  <a:pt x="834" y="665"/>
                </a:cubicBezTo>
                <a:close/>
                <a:moveTo>
                  <a:pt x="826" y="675"/>
                </a:moveTo>
                <a:cubicBezTo>
                  <a:pt x="826" y="674"/>
                  <a:pt x="826" y="674"/>
                  <a:pt x="826" y="674"/>
                </a:cubicBezTo>
                <a:cubicBezTo>
                  <a:pt x="826" y="673"/>
                  <a:pt x="827" y="673"/>
                  <a:pt x="828" y="672"/>
                </a:cubicBezTo>
                <a:cubicBezTo>
                  <a:pt x="827" y="673"/>
                  <a:pt x="827" y="674"/>
                  <a:pt x="826" y="675"/>
                </a:cubicBezTo>
                <a:close/>
                <a:moveTo>
                  <a:pt x="826" y="676"/>
                </a:moveTo>
                <a:cubicBezTo>
                  <a:pt x="826" y="676"/>
                  <a:pt x="826" y="676"/>
                  <a:pt x="827" y="677"/>
                </a:cubicBezTo>
                <a:cubicBezTo>
                  <a:pt x="825" y="678"/>
                  <a:pt x="824" y="679"/>
                  <a:pt x="823" y="680"/>
                </a:cubicBezTo>
                <a:cubicBezTo>
                  <a:pt x="824" y="679"/>
                  <a:pt x="825" y="677"/>
                  <a:pt x="826" y="676"/>
                </a:cubicBezTo>
                <a:close/>
                <a:moveTo>
                  <a:pt x="827" y="677"/>
                </a:moveTo>
                <a:cubicBezTo>
                  <a:pt x="827" y="678"/>
                  <a:pt x="827" y="678"/>
                  <a:pt x="827" y="678"/>
                </a:cubicBezTo>
                <a:cubicBezTo>
                  <a:pt x="825" y="681"/>
                  <a:pt x="824" y="684"/>
                  <a:pt x="822" y="687"/>
                </a:cubicBezTo>
                <a:cubicBezTo>
                  <a:pt x="821" y="688"/>
                  <a:pt x="820" y="689"/>
                  <a:pt x="819" y="690"/>
                </a:cubicBezTo>
                <a:cubicBezTo>
                  <a:pt x="819" y="690"/>
                  <a:pt x="819" y="690"/>
                  <a:pt x="819" y="690"/>
                </a:cubicBezTo>
                <a:cubicBezTo>
                  <a:pt x="819" y="689"/>
                  <a:pt x="819" y="688"/>
                  <a:pt x="819" y="687"/>
                </a:cubicBezTo>
                <a:cubicBezTo>
                  <a:pt x="820" y="685"/>
                  <a:pt x="821" y="683"/>
                  <a:pt x="822" y="682"/>
                </a:cubicBezTo>
                <a:cubicBezTo>
                  <a:pt x="824" y="680"/>
                  <a:pt x="825" y="679"/>
                  <a:pt x="827" y="677"/>
                </a:cubicBezTo>
                <a:close/>
                <a:moveTo>
                  <a:pt x="822" y="688"/>
                </a:moveTo>
                <a:cubicBezTo>
                  <a:pt x="820" y="691"/>
                  <a:pt x="818" y="694"/>
                  <a:pt x="817" y="697"/>
                </a:cubicBezTo>
                <a:cubicBezTo>
                  <a:pt x="817" y="695"/>
                  <a:pt x="818" y="693"/>
                  <a:pt x="818" y="690"/>
                </a:cubicBezTo>
                <a:cubicBezTo>
                  <a:pt x="819" y="690"/>
                  <a:pt x="821" y="689"/>
                  <a:pt x="822" y="688"/>
                </a:cubicBezTo>
                <a:close/>
                <a:moveTo>
                  <a:pt x="818" y="690"/>
                </a:moveTo>
                <a:cubicBezTo>
                  <a:pt x="818" y="690"/>
                  <a:pt x="817" y="691"/>
                  <a:pt x="817" y="691"/>
                </a:cubicBezTo>
                <a:cubicBezTo>
                  <a:pt x="817" y="690"/>
                  <a:pt x="818" y="689"/>
                  <a:pt x="818" y="688"/>
                </a:cubicBezTo>
                <a:cubicBezTo>
                  <a:pt x="818" y="689"/>
                  <a:pt x="818" y="689"/>
                  <a:pt x="818" y="690"/>
                </a:cubicBezTo>
                <a:close/>
                <a:moveTo>
                  <a:pt x="818" y="691"/>
                </a:moveTo>
                <a:cubicBezTo>
                  <a:pt x="817" y="694"/>
                  <a:pt x="817" y="696"/>
                  <a:pt x="816" y="699"/>
                </a:cubicBezTo>
                <a:cubicBezTo>
                  <a:pt x="814" y="701"/>
                  <a:pt x="812" y="702"/>
                  <a:pt x="810" y="704"/>
                </a:cubicBezTo>
                <a:cubicBezTo>
                  <a:pt x="812" y="700"/>
                  <a:pt x="814" y="696"/>
                  <a:pt x="816" y="692"/>
                </a:cubicBezTo>
                <a:cubicBezTo>
                  <a:pt x="817" y="692"/>
                  <a:pt x="817" y="691"/>
                  <a:pt x="818" y="691"/>
                </a:cubicBezTo>
                <a:close/>
                <a:moveTo>
                  <a:pt x="809" y="704"/>
                </a:moveTo>
                <a:cubicBezTo>
                  <a:pt x="809" y="705"/>
                  <a:pt x="809" y="705"/>
                  <a:pt x="809" y="705"/>
                </a:cubicBezTo>
                <a:cubicBezTo>
                  <a:pt x="808" y="703"/>
                  <a:pt x="807" y="702"/>
                  <a:pt x="807" y="701"/>
                </a:cubicBezTo>
                <a:cubicBezTo>
                  <a:pt x="810" y="698"/>
                  <a:pt x="812" y="696"/>
                  <a:pt x="815" y="693"/>
                </a:cubicBezTo>
                <a:cubicBezTo>
                  <a:pt x="813" y="697"/>
                  <a:pt x="811" y="701"/>
                  <a:pt x="809" y="704"/>
                </a:cubicBezTo>
                <a:close/>
                <a:moveTo>
                  <a:pt x="808" y="705"/>
                </a:moveTo>
                <a:cubicBezTo>
                  <a:pt x="806" y="707"/>
                  <a:pt x="803" y="709"/>
                  <a:pt x="801" y="711"/>
                </a:cubicBezTo>
                <a:cubicBezTo>
                  <a:pt x="803" y="708"/>
                  <a:pt x="805" y="704"/>
                  <a:pt x="807" y="701"/>
                </a:cubicBezTo>
                <a:cubicBezTo>
                  <a:pt x="807" y="702"/>
                  <a:pt x="808" y="704"/>
                  <a:pt x="808" y="705"/>
                </a:cubicBezTo>
                <a:close/>
                <a:moveTo>
                  <a:pt x="808" y="706"/>
                </a:moveTo>
                <a:cubicBezTo>
                  <a:pt x="808" y="706"/>
                  <a:pt x="808" y="706"/>
                  <a:pt x="808" y="706"/>
                </a:cubicBezTo>
                <a:cubicBezTo>
                  <a:pt x="806" y="710"/>
                  <a:pt x="804" y="713"/>
                  <a:pt x="803" y="717"/>
                </a:cubicBezTo>
                <a:cubicBezTo>
                  <a:pt x="800" y="719"/>
                  <a:pt x="797" y="721"/>
                  <a:pt x="795" y="723"/>
                </a:cubicBezTo>
                <a:cubicBezTo>
                  <a:pt x="797" y="719"/>
                  <a:pt x="799" y="716"/>
                  <a:pt x="801" y="712"/>
                </a:cubicBezTo>
                <a:cubicBezTo>
                  <a:pt x="803" y="710"/>
                  <a:pt x="806" y="708"/>
                  <a:pt x="808" y="706"/>
                </a:cubicBezTo>
                <a:close/>
                <a:moveTo>
                  <a:pt x="794" y="724"/>
                </a:moveTo>
                <a:cubicBezTo>
                  <a:pt x="794" y="724"/>
                  <a:pt x="794" y="724"/>
                  <a:pt x="794" y="724"/>
                </a:cubicBezTo>
                <a:cubicBezTo>
                  <a:pt x="792" y="726"/>
                  <a:pt x="790" y="727"/>
                  <a:pt x="788" y="729"/>
                </a:cubicBezTo>
                <a:cubicBezTo>
                  <a:pt x="787" y="729"/>
                  <a:pt x="787" y="728"/>
                  <a:pt x="787" y="728"/>
                </a:cubicBezTo>
                <a:cubicBezTo>
                  <a:pt x="789" y="725"/>
                  <a:pt x="790" y="723"/>
                  <a:pt x="792" y="720"/>
                </a:cubicBezTo>
                <a:cubicBezTo>
                  <a:pt x="794" y="718"/>
                  <a:pt x="797" y="715"/>
                  <a:pt x="800" y="713"/>
                </a:cubicBezTo>
                <a:cubicBezTo>
                  <a:pt x="798" y="717"/>
                  <a:pt x="796" y="720"/>
                  <a:pt x="794" y="724"/>
                </a:cubicBezTo>
                <a:close/>
                <a:moveTo>
                  <a:pt x="793" y="725"/>
                </a:moveTo>
                <a:cubicBezTo>
                  <a:pt x="792" y="728"/>
                  <a:pt x="790" y="731"/>
                  <a:pt x="789" y="734"/>
                </a:cubicBezTo>
                <a:cubicBezTo>
                  <a:pt x="789" y="732"/>
                  <a:pt x="788" y="731"/>
                  <a:pt x="788" y="730"/>
                </a:cubicBezTo>
                <a:cubicBezTo>
                  <a:pt x="790" y="728"/>
                  <a:pt x="791" y="726"/>
                  <a:pt x="793" y="725"/>
                </a:cubicBezTo>
                <a:close/>
                <a:moveTo>
                  <a:pt x="791" y="742"/>
                </a:moveTo>
                <a:cubicBezTo>
                  <a:pt x="789" y="743"/>
                  <a:pt x="786" y="745"/>
                  <a:pt x="784" y="746"/>
                </a:cubicBezTo>
                <a:cubicBezTo>
                  <a:pt x="786" y="743"/>
                  <a:pt x="787" y="739"/>
                  <a:pt x="789" y="735"/>
                </a:cubicBezTo>
                <a:cubicBezTo>
                  <a:pt x="790" y="738"/>
                  <a:pt x="790" y="740"/>
                  <a:pt x="791" y="742"/>
                </a:cubicBezTo>
                <a:close/>
                <a:moveTo>
                  <a:pt x="784" y="747"/>
                </a:moveTo>
                <a:cubicBezTo>
                  <a:pt x="781" y="749"/>
                  <a:pt x="778" y="750"/>
                  <a:pt x="775" y="752"/>
                </a:cubicBezTo>
                <a:cubicBezTo>
                  <a:pt x="777" y="749"/>
                  <a:pt x="779" y="745"/>
                  <a:pt x="780" y="742"/>
                </a:cubicBezTo>
                <a:cubicBezTo>
                  <a:pt x="783" y="740"/>
                  <a:pt x="786" y="738"/>
                  <a:pt x="788" y="736"/>
                </a:cubicBezTo>
                <a:cubicBezTo>
                  <a:pt x="787" y="739"/>
                  <a:pt x="785" y="743"/>
                  <a:pt x="784" y="747"/>
                </a:cubicBezTo>
                <a:close/>
                <a:moveTo>
                  <a:pt x="775" y="753"/>
                </a:moveTo>
                <a:cubicBezTo>
                  <a:pt x="772" y="754"/>
                  <a:pt x="770" y="756"/>
                  <a:pt x="768" y="758"/>
                </a:cubicBezTo>
                <a:cubicBezTo>
                  <a:pt x="768" y="758"/>
                  <a:pt x="768" y="758"/>
                  <a:pt x="768" y="758"/>
                </a:cubicBezTo>
                <a:cubicBezTo>
                  <a:pt x="770" y="754"/>
                  <a:pt x="771" y="751"/>
                  <a:pt x="773" y="747"/>
                </a:cubicBezTo>
                <a:cubicBezTo>
                  <a:pt x="775" y="746"/>
                  <a:pt x="777" y="744"/>
                  <a:pt x="780" y="742"/>
                </a:cubicBezTo>
                <a:cubicBezTo>
                  <a:pt x="778" y="746"/>
                  <a:pt x="776" y="749"/>
                  <a:pt x="775" y="753"/>
                </a:cubicBezTo>
                <a:close/>
                <a:moveTo>
                  <a:pt x="758" y="775"/>
                </a:moveTo>
                <a:cubicBezTo>
                  <a:pt x="758" y="775"/>
                  <a:pt x="757" y="776"/>
                  <a:pt x="756" y="777"/>
                </a:cubicBezTo>
                <a:cubicBezTo>
                  <a:pt x="758" y="774"/>
                  <a:pt x="759" y="772"/>
                  <a:pt x="761" y="770"/>
                </a:cubicBezTo>
                <a:cubicBezTo>
                  <a:pt x="760" y="771"/>
                  <a:pt x="759" y="773"/>
                  <a:pt x="758" y="775"/>
                </a:cubicBezTo>
                <a:close/>
                <a:moveTo>
                  <a:pt x="758" y="776"/>
                </a:moveTo>
                <a:cubicBezTo>
                  <a:pt x="757" y="779"/>
                  <a:pt x="755" y="782"/>
                  <a:pt x="754" y="786"/>
                </a:cubicBezTo>
                <a:cubicBezTo>
                  <a:pt x="752" y="787"/>
                  <a:pt x="750" y="789"/>
                  <a:pt x="748" y="790"/>
                </a:cubicBezTo>
                <a:cubicBezTo>
                  <a:pt x="748" y="790"/>
                  <a:pt x="748" y="789"/>
                  <a:pt x="748" y="789"/>
                </a:cubicBezTo>
                <a:cubicBezTo>
                  <a:pt x="750" y="785"/>
                  <a:pt x="753" y="781"/>
                  <a:pt x="755" y="778"/>
                </a:cubicBezTo>
                <a:cubicBezTo>
                  <a:pt x="756" y="777"/>
                  <a:pt x="757" y="776"/>
                  <a:pt x="758" y="776"/>
                </a:cubicBezTo>
                <a:close/>
                <a:moveTo>
                  <a:pt x="747" y="788"/>
                </a:moveTo>
                <a:cubicBezTo>
                  <a:pt x="747" y="787"/>
                  <a:pt x="747" y="787"/>
                  <a:pt x="747" y="787"/>
                </a:cubicBezTo>
                <a:cubicBezTo>
                  <a:pt x="748" y="786"/>
                  <a:pt x="749" y="784"/>
                  <a:pt x="750" y="782"/>
                </a:cubicBezTo>
                <a:cubicBezTo>
                  <a:pt x="751" y="781"/>
                  <a:pt x="753" y="780"/>
                  <a:pt x="754" y="779"/>
                </a:cubicBezTo>
                <a:cubicBezTo>
                  <a:pt x="752" y="782"/>
                  <a:pt x="750" y="785"/>
                  <a:pt x="747" y="788"/>
                </a:cubicBezTo>
                <a:close/>
                <a:moveTo>
                  <a:pt x="747" y="787"/>
                </a:moveTo>
                <a:cubicBezTo>
                  <a:pt x="747" y="787"/>
                  <a:pt x="747" y="787"/>
                  <a:pt x="747" y="787"/>
                </a:cubicBezTo>
                <a:cubicBezTo>
                  <a:pt x="747" y="786"/>
                  <a:pt x="747" y="785"/>
                  <a:pt x="747" y="784"/>
                </a:cubicBezTo>
                <a:cubicBezTo>
                  <a:pt x="747" y="784"/>
                  <a:pt x="748" y="783"/>
                  <a:pt x="749" y="783"/>
                </a:cubicBezTo>
                <a:cubicBezTo>
                  <a:pt x="748" y="784"/>
                  <a:pt x="748" y="785"/>
                  <a:pt x="747" y="787"/>
                </a:cubicBezTo>
                <a:close/>
                <a:moveTo>
                  <a:pt x="747" y="789"/>
                </a:moveTo>
                <a:cubicBezTo>
                  <a:pt x="747" y="790"/>
                  <a:pt x="747" y="790"/>
                  <a:pt x="747" y="790"/>
                </a:cubicBezTo>
                <a:cubicBezTo>
                  <a:pt x="747" y="791"/>
                  <a:pt x="746" y="791"/>
                  <a:pt x="745" y="792"/>
                </a:cubicBezTo>
                <a:cubicBezTo>
                  <a:pt x="746" y="791"/>
                  <a:pt x="746" y="791"/>
                  <a:pt x="746" y="791"/>
                </a:cubicBezTo>
                <a:cubicBezTo>
                  <a:pt x="746" y="790"/>
                  <a:pt x="747" y="790"/>
                  <a:pt x="747" y="789"/>
                </a:cubicBezTo>
                <a:close/>
                <a:moveTo>
                  <a:pt x="748" y="791"/>
                </a:moveTo>
                <a:cubicBezTo>
                  <a:pt x="748" y="793"/>
                  <a:pt x="748" y="795"/>
                  <a:pt x="749" y="798"/>
                </a:cubicBezTo>
                <a:cubicBezTo>
                  <a:pt x="746" y="799"/>
                  <a:pt x="744" y="801"/>
                  <a:pt x="741" y="802"/>
                </a:cubicBezTo>
                <a:cubicBezTo>
                  <a:pt x="743" y="799"/>
                  <a:pt x="744" y="796"/>
                  <a:pt x="745" y="793"/>
                </a:cubicBezTo>
                <a:cubicBezTo>
                  <a:pt x="746" y="792"/>
                  <a:pt x="747" y="792"/>
                  <a:pt x="748" y="791"/>
                </a:cubicBezTo>
                <a:close/>
                <a:moveTo>
                  <a:pt x="740" y="804"/>
                </a:moveTo>
                <a:cubicBezTo>
                  <a:pt x="739" y="807"/>
                  <a:pt x="738" y="810"/>
                  <a:pt x="737" y="813"/>
                </a:cubicBezTo>
                <a:cubicBezTo>
                  <a:pt x="734" y="815"/>
                  <a:pt x="731" y="817"/>
                  <a:pt x="727" y="819"/>
                </a:cubicBezTo>
                <a:cubicBezTo>
                  <a:pt x="728" y="816"/>
                  <a:pt x="730" y="813"/>
                  <a:pt x="731" y="810"/>
                </a:cubicBezTo>
                <a:cubicBezTo>
                  <a:pt x="734" y="808"/>
                  <a:pt x="737" y="806"/>
                  <a:pt x="740" y="804"/>
                </a:cubicBezTo>
                <a:close/>
                <a:moveTo>
                  <a:pt x="730" y="811"/>
                </a:moveTo>
                <a:cubicBezTo>
                  <a:pt x="729" y="814"/>
                  <a:pt x="728" y="817"/>
                  <a:pt x="727" y="819"/>
                </a:cubicBezTo>
                <a:cubicBezTo>
                  <a:pt x="723" y="822"/>
                  <a:pt x="719" y="824"/>
                  <a:pt x="716" y="827"/>
                </a:cubicBezTo>
                <a:cubicBezTo>
                  <a:pt x="716" y="826"/>
                  <a:pt x="717" y="824"/>
                  <a:pt x="717" y="823"/>
                </a:cubicBezTo>
                <a:cubicBezTo>
                  <a:pt x="720" y="820"/>
                  <a:pt x="724" y="816"/>
                  <a:pt x="727" y="813"/>
                </a:cubicBezTo>
                <a:cubicBezTo>
                  <a:pt x="728" y="812"/>
                  <a:pt x="729" y="812"/>
                  <a:pt x="730" y="811"/>
                </a:cubicBezTo>
                <a:close/>
                <a:moveTo>
                  <a:pt x="715" y="828"/>
                </a:moveTo>
                <a:cubicBezTo>
                  <a:pt x="714" y="829"/>
                  <a:pt x="714" y="830"/>
                  <a:pt x="714" y="831"/>
                </a:cubicBezTo>
                <a:cubicBezTo>
                  <a:pt x="710" y="833"/>
                  <a:pt x="707" y="835"/>
                  <a:pt x="703" y="837"/>
                </a:cubicBezTo>
                <a:cubicBezTo>
                  <a:pt x="704" y="837"/>
                  <a:pt x="704" y="837"/>
                  <a:pt x="704" y="836"/>
                </a:cubicBezTo>
                <a:cubicBezTo>
                  <a:pt x="707" y="834"/>
                  <a:pt x="711" y="831"/>
                  <a:pt x="715" y="828"/>
                </a:cubicBezTo>
                <a:close/>
                <a:moveTo>
                  <a:pt x="712" y="836"/>
                </a:moveTo>
                <a:cubicBezTo>
                  <a:pt x="711" y="837"/>
                  <a:pt x="711" y="838"/>
                  <a:pt x="711" y="839"/>
                </a:cubicBezTo>
                <a:cubicBezTo>
                  <a:pt x="710" y="840"/>
                  <a:pt x="709" y="841"/>
                  <a:pt x="708" y="841"/>
                </a:cubicBezTo>
                <a:cubicBezTo>
                  <a:pt x="705" y="843"/>
                  <a:pt x="703" y="844"/>
                  <a:pt x="700" y="846"/>
                </a:cubicBezTo>
                <a:cubicBezTo>
                  <a:pt x="701" y="845"/>
                  <a:pt x="701" y="844"/>
                  <a:pt x="702" y="842"/>
                </a:cubicBezTo>
                <a:cubicBezTo>
                  <a:pt x="705" y="840"/>
                  <a:pt x="708" y="838"/>
                  <a:pt x="712" y="836"/>
                </a:cubicBezTo>
                <a:close/>
                <a:moveTo>
                  <a:pt x="700" y="846"/>
                </a:moveTo>
                <a:cubicBezTo>
                  <a:pt x="698" y="847"/>
                  <a:pt x="696" y="849"/>
                  <a:pt x="694" y="850"/>
                </a:cubicBezTo>
                <a:cubicBezTo>
                  <a:pt x="694" y="849"/>
                  <a:pt x="695" y="848"/>
                  <a:pt x="695" y="847"/>
                </a:cubicBezTo>
                <a:cubicBezTo>
                  <a:pt x="697" y="845"/>
                  <a:pt x="699" y="844"/>
                  <a:pt x="701" y="843"/>
                </a:cubicBezTo>
                <a:cubicBezTo>
                  <a:pt x="700" y="844"/>
                  <a:pt x="700" y="845"/>
                  <a:pt x="700" y="846"/>
                </a:cubicBezTo>
                <a:close/>
                <a:moveTo>
                  <a:pt x="699" y="847"/>
                </a:moveTo>
                <a:cubicBezTo>
                  <a:pt x="699" y="847"/>
                  <a:pt x="699" y="848"/>
                  <a:pt x="699" y="848"/>
                </a:cubicBezTo>
                <a:cubicBezTo>
                  <a:pt x="697" y="850"/>
                  <a:pt x="694" y="851"/>
                  <a:pt x="692" y="853"/>
                </a:cubicBezTo>
                <a:cubicBezTo>
                  <a:pt x="692" y="853"/>
                  <a:pt x="692" y="852"/>
                  <a:pt x="693" y="852"/>
                </a:cubicBezTo>
                <a:cubicBezTo>
                  <a:pt x="693" y="852"/>
                  <a:pt x="693" y="851"/>
                  <a:pt x="693" y="851"/>
                </a:cubicBezTo>
                <a:cubicBezTo>
                  <a:pt x="695" y="849"/>
                  <a:pt x="697" y="848"/>
                  <a:pt x="699" y="847"/>
                </a:cubicBezTo>
                <a:close/>
                <a:moveTo>
                  <a:pt x="698" y="851"/>
                </a:moveTo>
                <a:cubicBezTo>
                  <a:pt x="698" y="851"/>
                  <a:pt x="698" y="852"/>
                  <a:pt x="697" y="853"/>
                </a:cubicBezTo>
                <a:cubicBezTo>
                  <a:pt x="695" y="854"/>
                  <a:pt x="693" y="855"/>
                  <a:pt x="691" y="856"/>
                </a:cubicBezTo>
                <a:cubicBezTo>
                  <a:pt x="691" y="856"/>
                  <a:pt x="691" y="855"/>
                  <a:pt x="692" y="854"/>
                </a:cubicBezTo>
                <a:cubicBezTo>
                  <a:pt x="694" y="853"/>
                  <a:pt x="696" y="852"/>
                  <a:pt x="698" y="851"/>
                </a:cubicBezTo>
                <a:close/>
                <a:moveTo>
                  <a:pt x="680" y="862"/>
                </a:moveTo>
                <a:cubicBezTo>
                  <a:pt x="678" y="864"/>
                  <a:pt x="675" y="865"/>
                  <a:pt x="673" y="867"/>
                </a:cubicBezTo>
                <a:cubicBezTo>
                  <a:pt x="673" y="867"/>
                  <a:pt x="674" y="866"/>
                  <a:pt x="674" y="865"/>
                </a:cubicBezTo>
                <a:cubicBezTo>
                  <a:pt x="676" y="864"/>
                  <a:pt x="679" y="862"/>
                  <a:pt x="681" y="861"/>
                </a:cubicBezTo>
                <a:cubicBezTo>
                  <a:pt x="681" y="861"/>
                  <a:pt x="680" y="862"/>
                  <a:pt x="680" y="862"/>
                </a:cubicBezTo>
                <a:close/>
                <a:moveTo>
                  <a:pt x="679" y="864"/>
                </a:moveTo>
                <a:cubicBezTo>
                  <a:pt x="679" y="865"/>
                  <a:pt x="679" y="865"/>
                  <a:pt x="679" y="865"/>
                </a:cubicBezTo>
                <a:cubicBezTo>
                  <a:pt x="676" y="867"/>
                  <a:pt x="673" y="869"/>
                  <a:pt x="670" y="871"/>
                </a:cubicBezTo>
                <a:cubicBezTo>
                  <a:pt x="671" y="870"/>
                  <a:pt x="671" y="869"/>
                  <a:pt x="672" y="869"/>
                </a:cubicBezTo>
                <a:cubicBezTo>
                  <a:pt x="674" y="867"/>
                  <a:pt x="677" y="866"/>
                  <a:pt x="679" y="864"/>
                </a:cubicBezTo>
                <a:close/>
                <a:moveTo>
                  <a:pt x="678" y="867"/>
                </a:moveTo>
                <a:cubicBezTo>
                  <a:pt x="677" y="869"/>
                  <a:pt x="676" y="871"/>
                  <a:pt x="675" y="873"/>
                </a:cubicBezTo>
                <a:cubicBezTo>
                  <a:pt x="654" y="929"/>
                  <a:pt x="652" y="984"/>
                  <a:pt x="668" y="1038"/>
                </a:cubicBezTo>
                <a:cubicBezTo>
                  <a:pt x="684" y="1094"/>
                  <a:pt x="720" y="1147"/>
                  <a:pt x="774" y="1195"/>
                </a:cubicBezTo>
                <a:cubicBezTo>
                  <a:pt x="774" y="1204"/>
                  <a:pt x="774" y="1214"/>
                  <a:pt x="774" y="1223"/>
                </a:cubicBezTo>
                <a:cubicBezTo>
                  <a:pt x="660" y="1124"/>
                  <a:pt x="619" y="1008"/>
                  <a:pt x="659" y="895"/>
                </a:cubicBezTo>
                <a:cubicBezTo>
                  <a:pt x="662" y="887"/>
                  <a:pt x="665" y="879"/>
                  <a:pt x="670" y="872"/>
                </a:cubicBezTo>
                <a:cubicBezTo>
                  <a:pt x="673" y="870"/>
                  <a:pt x="675" y="868"/>
                  <a:pt x="678" y="867"/>
                </a:cubicBezTo>
                <a:close/>
                <a:moveTo>
                  <a:pt x="658" y="895"/>
                </a:moveTo>
                <a:cubicBezTo>
                  <a:pt x="638" y="951"/>
                  <a:pt x="638" y="1008"/>
                  <a:pt x="657" y="1063"/>
                </a:cubicBezTo>
                <a:cubicBezTo>
                  <a:pt x="677" y="1119"/>
                  <a:pt x="716" y="1173"/>
                  <a:pt x="774" y="1223"/>
                </a:cubicBezTo>
                <a:cubicBezTo>
                  <a:pt x="774" y="1232"/>
                  <a:pt x="775" y="1241"/>
                  <a:pt x="775" y="1250"/>
                </a:cubicBezTo>
                <a:cubicBezTo>
                  <a:pt x="650" y="1148"/>
                  <a:pt x="603" y="1032"/>
                  <a:pt x="641" y="917"/>
                </a:cubicBezTo>
                <a:cubicBezTo>
                  <a:pt x="646" y="903"/>
                  <a:pt x="653" y="889"/>
                  <a:pt x="663" y="876"/>
                </a:cubicBezTo>
                <a:cubicBezTo>
                  <a:pt x="665" y="875"/>
                  <a:pt x="667" y="874"/>
                  <a:pt x="669" y="872"/>
                </a:cubicBezTo>
                <a:cubicBezTo>
                  <a:pt x="665" y="880"/>
                  <a:pt x="661" y="887"/>
                  <a:pt x="658" y="895"/>
                </a:cubicBezTo>
                <a:close/>
                <a:moveTo>
                  <a:pt x="793" y="1159"/>
                </a:moveTo>
                <a:cubicBezTo>
                  <a:pt x="800" y="1164"/>
                  <a:pt x="806" y="1170"/>
                  <a:pt x="813" y="1175"/>
                </a:cubicBezTo>
                <a:cubicBezTo>
                  <a:pt x="813" y="1201"/>
                  <a:pt x="813" y="1201"/>
                  <a:pt x="813" y="1201"/>
                </a:cubicBezTo>
                <a:cubicBezTo>
                  <a:pt x="806" y="1196"/>
                  <a:pt x="800" y="1191"/>
                  <a:pt x="794" y="1186"/>
                </a:cubicBezTo>
                <a:cubicBezTo>
                  <a:pt x="794" y="1177"/>
                  <a:pt x="794" y="1168"/>
                  <a:pt x="793" y="1159"/>
                </a:cubicBezTo>
                <a:close/>
                <a:moveTo>
                  <a:pt x="813" y="1228"/>
                </a:moveTo>
                <a:cubicBezTo>
                  <a:pt x="819" y="1232"/>
                  <a:pt x="825" y="1237"/>
                  <a:pt x="831" y="1241"/>
                </a:cubicBezTo>
                <a:cubicBezTo>
                  <a:pt x="831" y="1252"/>
                  <a:pt x="831" y="1252"/>
                  <a:pt x="831" y="1252"/>
                </a:cubicBezTo>
                <a:cubicBezTo>
                  <a:pt x="831" y="1257"/>
                  <a:pt x="830" y="1261"/>
                  <a:pt x="830" y="1266"/>
                </a:cubicBezTo>
                <a:cubicBezTo>
                  <a:pt x="824" y="1262"/>
                  <a:pt x="818" y="1257"/>
                  <a:pt x="813" y="1253"/>
                </a:cubicBezTo>
                <a:cubicBezTo>
                  <a:pt x="813" y="1245"/>
                  <a:pt x="813" y="1236"/>
                  <a:pt x="813" y="1228"/>
                </a:cubicBezTo>
                <a:close/>
                <a:moveTo>
                  <a:pt x="830" y="1266"/>
                </a:moveTo>
                <a:cubicBezTo>
                  <a:pt x="830" y="1266"/>
                  <a:pt x="830" y="1266"/>
                  <a:pt x="830" y="1266"/>
                </a:cubicBezTo>
                <a:cubicBezTo>
                  <a:pt x="830" y="1274"/>
                  <a:pt x="830" y="1283"/>
                  <a:pt x="830" y="1291"/>
                </a:cubicBezTo>
                <a:cubicBezTo>
                  <a:pt x="824" y="1287"/>
                  <a:pt x="818" y="1283"/>
                  <a:pt x="813" y="1279"/>
                </a:cubicBezTo>
                <a:cubicBezTo>
                  <a:pt x="813" y="1266"/>
                  <a:pt x="813" y="1266"/>
                  <a:pt x="813" y="1266"/>
                </a:cubicBezTo>
                <a:cubicBezTo>
                  <a:pt x="813" y="1262"/>
                  <a:pt x="813" y="1258"/>
                  <a:pt x="813" y="1254"/>
                </a:cubicBezTo>
                <a:cubicBezTo>
                  <a:pt x="818" y="1258"/>
                  <a:pt x="824" y="1262"/>
                  <a:pt x="830" y="1266"/>
                </a:cubicBezTo>
                <a:close/>
                <a:moveTo>
                  <a:pt x="830" y="1292"/>
                </a:moveTo>
                <a:cubicBezTo>
                  <a:pt x="836" y="1295"/>
                  <a:pt x="841" y="1299"/>
                  <a:pt x="847" y="1302"/>
                </a:cubicBezTo>
                <a:cubicBezTo>
                  <a:pt x="846" y="1310"/>
                  <a:pt x="846" y="1317"/>
                  <a:pt x="846" y="1325"/>
                </a:cubicBezTo>
                <a:cubicBezTo>
                  <a:pt x="841" y="1321"/>
                  <a:pt x="835" y="1318"/>
                  <a:pt x="830" y="1314"/>
                </a:cubicBezTo>
                <a:cubicBezTo>
                  <a:pt x="830" y="1307"/>
                  <a:pt x="830" y="1299"/>
                  <a:pt x="830" y="1292"/>
                </a:cubicBezTo>
                <a:close/>
                <a:moveTo>
                  <a:pt x="847" y="1325"/>
                </a:moveTo>
                <a:cubicBezTo>
                  <a:pt x="852" y="1329"/>
                  <a:pt x="857" y="1332"/>
                  <a:pt x="862" y="1335"/>
                </a:cubicBezTo>
                <a:cubicBezTo>
                  <a:pt x="862" y="1342"/>
                  <a:pt x="862" y="1349"/>
                  <a:pt x="861" y="1357"/>
                </a:cubicBezTo>
                <a:cubicBezTo>
                  <a:pt x="856" y="1354"/>
                  <a:pt x="851" y="1351"/>
                  <a:pt x="846" y="1348"/>
                </a:cubicBezTo>
                <a:cubicBezTo>
                  <a:pt x="846" y="1340"/>
                  <a:pt x="846" y="1333"/>
                  <a:pt x="847" y="1325"/>
                </a:cubicBezTo>
                <a:close/>
                <a:moveTo>
                  <a:pt x="847" y="1325"/>
                </a:moveTo>
                <a:cubicBezTo>
                  <a:pt x="847" y="1317"/>
                  <a:pt x="847" y="1310"/>
                  <a:pt x="847" y="1303"/>
                </a:cubicBezTo>
                <a:cubicBezTo>
                  <a:pt x="852" y="1306"/>
                  <a:pt x="858" y="1309"/>
                  <a:pt x="863" y="1313"/>
                </a:cubicBezTo>
                <a:cubicBezTo>
                  <a:pt x="863" y="1320"/>
                  <a:pt x="863" y="1327"/>
                  <a:pt x="862" y="1334"/>
                </a:cubicBezTo>
                <a:cubicBezTo>
                  <a:pt x="857" y="1331"/>
                  <a:pt x="852" y="1328"/>
                  <a:pt x="847" y="1325"/>
                </a:cubicBezTo>
                <a:close/>
                <a:moveTo>
                  <a:pt x="864" y="1313"/>
                </a:moveTo>
                <a:cubicBezTo>
                  <a:pt x="870" y="1316"/>
                  <a:pt x="876" y="1320"/>
                  <a:pt x="882" y="1323"/>
                </a:cubicBezTo>
                <a:cubicBezTo>
                  <a:pt x="881" y="1331"/>
                  <a:pt x="881" y="1338"/>
                  <a:pt x="881" y="1345"/>
                </a:cubicBezTo>
                <a:cubicBezTo>
                  <a:pt x="875" y="1342"/>
                  <a:pt x="869" y="1338"/>
                  <a:pt x="863" y="1335"/>
                </a:cubicBezTo>
                <a:cubicBezTo>
                  <a:pt x="863" y="1327"/>
                  <a:pt x="863" y="1320"/>
                  <a:pt x="864" y="1313"/>
                </a:cubicBezTo>
                <a:close/>
                <a:moveTo>
                  <a:pt x="882" y="1324"/>
                </a:moveTo>
                <a:cubicBezTo>
                  <a:pt x="887" y="1327"/>
                  <a:pt x="892" y="1329"/>
                  <a:pt x="897" y="1332"/>
                </a:cubicBezTo>
                <a:cubicBezTo>
                  <a:pt x="897" y="1339"/>
                  <a:pt x="896" y="1346"/>
                  <a:pt x="895" y="1353"/>
                </a:cubicBezTo>
                <a:cubicBezTo>
                  <a:pt x="891" y="1351"/>
                  <a:pt x="886" y="1348"/>
                  <a:pt x="881" y="1345"/>
                </a:cubicBezTo>
                <a:cubicBezTo>
                  <a:pt x="881" y="1338"/>
                  <a:pt x="882" y="1331"/>
                  <a:pt x="882" y="1324"/>
                </a:cubicBezTo>
                <a:close/>
                <a:moveTo>
                  <a:pt x="898" y="1332"/>
                </a:moveTo>
                <a:cubicBezTo>
                  <a:pt x="902" y="1335"/>
                  <a:pt x="907" y="1338"/>
                  <a:pt x="912" y="1340"/>
                </a:cubicBezTo>
                <a:cubicBezTo>
                  <a:pt x="911" y="1347"/>
                  <a:pt x="910" y="1354"/>
                  <a:pt x="910" y="1361"/>
                </a:cubicBezTo>
                <a:cubicBezTo>
                  <a:pt x="905" y="1359"/>
                  <a:pt x="900" y="1356"/>
                  <a:pt x="896" y="1354"/>
                </a:cubicBezTo>
                <a:cubicBezTo>
                  <a:pt x="897" y="1347"/>
                  <a:pt x="897" y="1339"/>
                  <a:pt x="898" y="1332"/>
                </a:cubicBezTo>
                <a:close/>
                <a:moveTo>
                  <a:pt x="912" y="1340"/>
                </a:moveTo>
                <a:cubicBezTo>
                  <a:pt x="917" y="1343"/>
                  <a:pt x="921" y="1345"/>
                  <a:pt x="926" y="1347"/>
                </a:cubicBezTo>
                <a:cubicBezTo>
                  <a:pt x="925" y="1355"/>
                  <a:pt x="924" y="1361"/>
                  <a:pt x="923" y="1368"/>
                </a:cubicBezTo>
                <a:cubicBezTo>
                  <a:pt x="919" y="1366"/>
                  <a:pt x="914" y="1364"/>
                  <a:pt x="910" y="1361"/>
                </a:cubicBezTo>
                <a:cubicBezTo>
                  <a:pt x="911" y="1354"/>
                  <a:pt x="912" y="1347"/>
                  <a:pt x="912" y="1340"/>
                </a:cubicBezTo>
                <a:close/>
                <a:moveTo>
                  <a:pt x="926" y="1348"/>
                </a:moveTo>
                <a:cubicBezTo>
                  <a:pt x="930" y="1350"/>
                  <a:pt x="934" y="1352"/>
                  <a:pt x="938" y="1354"/>
                </a:cubicBezTo>
                <a:cubicBezTo>
                  <a:pt x="938" y="1359"/>
                  <a:pt x="937" y="1364"/>
                  <a:pt x="936" y="1369"/>
                </a:cubicBezTo>
                <a:cubicBezTo>
                  <a:pt x="936" y="1371"/>
                  <a:pt x="935" y="1372"/>
                  <a:pt x="935" y="1374"/>
                </a:cubicBezTo>
                <a:cubicBezTo>
                  <a:pt x="931" y="1372"/>
                  <a:pt x="927" y="1370"/>
                  <a:pt x="923" y="1368"/>
                </a:cubicBezTo>
                <a:cubicBezTo>
                  <a:pt x="924" y="1362"/>
                  <a:pt x="925" y="1355"/>
                  <a:pt x="926" y="1348"/>
                </a:cubicBezTo>
                <a:close/>
                <a:moveTo>
                  <a:pt x="937" y="1369"/>
                </a:moveTo>
                <a:cubicBezTo>
                  <a:pt x="937" y="1364"/>
                  <a:pt x="938" y="1359"/>
                  <a:pt x="939" y="1354"/>
                </a:cubicBezTo>
                <a:cubicBezTo>
                  <a:pt x="943" y="1356"/>
                  <a:pt x="947" y="1358"/>
                  <a:pt x="951" y="1360"/>
                </a:cubicBezTo>
                <a:cubicBezTo>
                  <a:pt x="950" y="1367"/>
                  <a:pt x="949" y="1374"/>
                  <a:pt x="948" y="1380"/>
                </a:cubicBezTo>
                <a:cubicBezTo>
                  <a:pt x="944" y="1378"/>
                  <a:pt x="940" y="1376"/>
                  <a:pt x="936" y="1374"/>
                </a:cubicBezTo>
                <a:cubicBezTo>
                  <a:pt x="936" y="1373"/>
                  <a:pt x="936" y="1371"/>
                  <a:pt x="937" y="1369"/>
                </a:cubicBezTo>
                <a:close/>
                <a:moveTo>
                  <a:pt x="951" y="1360"/>
                </a:moveTo>
                <a:cubicBezTo>
                  <a:pt x="954" y="1362"/>
                  <a:pt x="958" y="1363"/>
                  <a:pt x="961" y="1364"/>
                </a:cubicBezTo>
                <a:cubicBezTo>
                  <a:pt x="960" y="1371"/>
                  <a:pt x="959" y="1378"/>
                  <a:pt x="958" y="1385"/>
                </a:cubicBezTo>
                <a:cubicBezTo>
                  <a:pt x="955" y="1384"/>
                  <a:pt x="952" y="1382"/>
                  <a:pt x="948" y="1381"/>
                </a:cubicBezTo>
                <a:cubicBezTo>
                  <a:pt x="949" y="1374"/>
                  <a:pt x="950" y="1367"/>
                  <a:pt x="951" y="1360"/>
                </a:cubicBezTo>
                <a:close/>
                <a:moveTo>
                  <a:pt x="951" y="1360"/>
                </a:moveTo>
                <a:cubicBezTo>
                  <a:pt x="952" y="1357"/>
                  <a:pt x="952" y="1355"/>
                  <a:pt x="953" y="1353"/>
                </a:cubicBezTo>
                <a:cubicBezTo>
                  <a:pt x="954" y="1348"/>
                  <a:pt x="954" y="1342"/>
                  <a:pt x="955" y="1337"/>
                </a:cubicBezTo>
                <a:cubicBezTo>
                  <a:pt x="958" y="1339"/>
                  <a:pt x="961" y="1340"/>
                  <a:pt x="964" y="1341"/>
                </a:cubicBezTo>
                <a:cubicBezTo>
                  <a:pt x="963" y="1349"/>
                  <a:pt x="962" y="1356"/>
                  <a:pt x="961" y="1364"/>
                </a:cubicBezTo>
                <a:cubicBezTo>
                  <a:pt x="958" y="1363"/>
                  <a:pt x="955" y="1361"/>
                  <a:pt x="951" y="1360"/>
                </a:cubicBezTo>
                <a:close/>
                <a:moveTo>
                  <a:pt x="955" y="1337"/>
                </a:moveTo>
                <a:cubicBezTo>
                  <a:pt x="957" y="1329"/>
                  <a:pt x="958" y="1322"/>
                  <a:pt x="959" y="1314"/>
                </a:cubicBezTo>
                <a:cubicBezTo>
                  <a:pt x="962" y="1316"/>
                  <a:pt x="966" y="1317"/>
                  <a:pt x="969" y="1319"/>
                </a:cubicBezTo>
                <a:cubicBezTo>
                  <a:pt x="968" y="1325"/>
                  <a:pt x="966" y="1331"/>
                  <a:pt x="965" y="1337"/>
                </a:cubicBezTo>
                <a:cubicBezTo>
                  <a:pt x="965" y="1339"/>
                  <a:pt x="965" y="1340"/>
                  <a:pt x="965" y="1341"/>
                </a:cubicBezTo>
                <a:cubicBezTo>
                  <a:pt x="961" y="1340"/>
                  <a:pt x="958" y="1338"/>
                  <a:pt x="955" y="1337"/>
                </a:cubicBezTo>
                <a:close/>
                <a:moveTo>
                  <a:pt x="966" y="1337"/>
                </a:moveTo>
                <a:cubicBezTo>
                  <a:pt x="967" y="1332"/>
                  <a:pt x="968" y="1325"/>
                  <a:pt x="969" y="1319"/>
                </a:cubicBezTo>
                <a:cubicBezTo>
                  <a:pt x="973" y="1321"/>
                  <a:pt x="977" y="1322"/>
                  <a:pt x="980" y="1324"/>
                </a:cubicBezTo>
                <a:cubicBezTo>
                  <a:pt x="978" y="1331"/>
                  <a:pt x="977" y="1339"/>
                  <a:pt x="976" y="1346"/>
                </a:cubicBezTo>
                <a:cubicBezTo>
                  <a:pt x="972" y="1344"/>
                  <a:pt x="969" y="1343"/>
                  <a:pt x="965" y="1341"/>
                </a:cubicBezTo>
                <a:cubicBezTo>
                  <a:pt x="965" y="1340"/>
                  <a:pt x="965" y="1339"/>
                  <a:pt x="966" y="1337"/>
                </a:cubicBezTo>
                <a:close/>
                <a:moveTo>
                  <a:pt x="981" y="1324"/>
                </a:moveTo>
                <a:cubicBezTo>
                  <a:pt x="984" y="1326"/>
                  <a:pt x="987" y="1327"/>
                  <a:pt x="990" y="1328"/>
                </a:cubicBezTo>
                <a:cubicBezTo>
                  <a:pt x="989" y="1336"/>
                  <a:pt x="988" y="1343"/>
                  <a:pt x="987" y="1351"/>
                </a:cubicBezTo>
                <a:cubicBezTo>
                  <a:pt x="983" y="1349"/>
                  <a:pt x="980" y="1348"/>
                  <a:pt x="976" y="1346"/>
                </a:cubicBezTo>
                <a:cubicBezTo>
                  <a:pt x="977" y="1339"/>
                  <a:pt x="979" y="1331"/>
                  <a:pt x="981" y="1324"/>
                </a:cubicBezTo>
                <a:close/>
                <a:moveTo>
                  <a:pt x="987" y="1352"/>
                </a:moveTo>
                <a:cubicBezTo>
                  <a:pt x="991" y="1353"/>
                  <a:pt x="994" y="1355"/>
                  <a:pt x="998" y="1356"/>
                </a:cubicBezTo>
                <a:cubicBezTo>
                  <a:pt x="997" y="1364"/>
                  <a:pt x="996" y="1372"/>
                  <a:pt x="996" y="1380"/>
                </a:cubicBezTo>
                <a:cubicBezTo>
                  <a:pt x="996" y="1380"/>
                  <a:pt x="996" y="1380"/>
                  <a:pt x="996" y="1380"/>
                </a:cubicBezTo>
                <a:cubicBezTo>
                  <a:pt x="992" y="1378"/>
                  <a:pt x="988" y="1377"/>
                  <a:pt x="984" y="1375"/>
                </a:cubicBezTo>
                <a:cubicBezTo>
                  <a:pt x="985" y="1367"/>
                  <a:pt x="986" y="1359"/>
                  <a:pt x="987" y="1352"/>
                </a:cubicBezTo>
                <a:close/>
                <a:moveTo>
                  <a:pt x="987" y="1351"/>
                </a:moveTo>
                <a:cubicBezTo>
                  <a:pt x="988" y="1343"/>
                  <a:pt x="989" y="1336"/>
                  <a:pt x="991" y="1329"/>
                </a:cubicBezTo>
                <a:cubicBezTo>
                  <a:pt x="994" y="1330"/>
                  <a:pt x="998" y="1331"/>
                  <a:pt x="1001" y="1333"/>
                </a:cubicBezTo>
                <a:cubicBezTo>
                  <a:pt x="1000" y="1340"/>
                  <a:pt x="999" y="1348"/>
                  <a:pt x="998" y="1356"/>
                </a:cubicBezTo>
                <a:cubicBezTo>
                  <a:pt x="994" y="1354"/>
                  <a:pt x="991" y="1353"/>
                  <a:pt x="987" y="1351"/>
                </a:cubicBezTo>
                <a:close/>
                <a:moveTo>
                  <a:pt x="1001" y="1333"/>
                </a:moveTo>
                <a:cubicBezTo>
                  <a:pt x="1005" y="1335"/>
                  <a:pt x="1008" y="1336"/>
                  <a:pt x="1012" y="1337"/>
                </a:cubicBezTo>
                <a:cubicBezTo>
                  <a:pt x="1011" y="1345"/>
                  <a:pt x="1010" y="1353"/>
                  <a:pt x="1009" y="1361"/>
                </a:cubicBezTo>
                <a:cubicBezTo>
                  <a:pt x="1006" y="1359"/>
                  <a:pt x="1002" y="1358"/>
                  <a:pt x="998" y="1356"/>
                </a:cubicBezTo>
                <a:cubicBezTo>
                  <a:pt x="999" y="1348"/>
                  <a:pt x="1000" y="1341"/>
                  <a:pt x="1001" y="1333"/>
                </a:cubicBezTo>
                <a:close/>
                <a:moveTo>
                  <a:pt x="1010" y="1361"/>
                </a:moveTo>
                <a:cubicBezTo>
                  <a:pt x="1014" y="1363"/>
                  <a:pt x="1019" y="1365"/>
                  <a:pt x="1024" y="1367"/>
                </a:cubicBezTo>
                <a:cubicBezTo>
                  <a:pt x="1023" y="1375"/>
                  <a:pt x="1023" y="1383"/>
                  <a:pt x="1024" y="1392"/>
                </a:cubicBezTo>
                <a:cubicBezTo>
                  <a:pt x="1019" y="1390"/>
                  <a:pt x="1014" y="1388"/>
                  <a:pt x="1009" y="1386"/>
                </a:cubicBezTo>
                <a:cubicBezTo>
                  <a:pt x="1009" y="1377"/>
                  <a:pt x="1009" y="1369"/>
                  <a:pt x="1010" y="1361"/>
                </a:cubicBezTo>
                <a:close/>
                <a:moveTo>
                  <a:pt x="1024" y="1367"/>
                </a:moveTo>
                <a:cubicBezTo>
                  <a:pt x="1019" y="1365"/>
                  <a:pt x="1014" y="1363"/>
                  <a:pt x="1010" y="1361"/>
                </a:cubicBezTo>
                <a:cubicBezTo>
                  <a:pt x="1011" y="1353"/>
                  <a:pt x="1011" y="1345"/>
                  <a:pt x="1012" y="1338"/>
                </a:cubicBezTo>
                <a:cubicBezTo>
                  <a:pt x="1016" y="1339"/>
                  <a:pt x="1021" y="1341"/>
                  <a:pt x="1025" y="1343"/>
                </a:cubicBezTo>
                <a:cubicBezTo>
                  <a:pt x="1024" y="1350"/>
                  <a:pt x="1024" y="1358"/>
                  <a:pt x="1024" y="1367"/>
                </a:cubicBezTo>
                <a:close/>
                <a:moveTo>
                  <a:pt x="1025" y="1342"/>
                </a:moveTo>
                <a:cubicBezTo>
                  <a:pt x="1026" y="1334"/>
                  <a:pt x="1027" y="1326"/>
                  <a:pt x="1028" y="1319"/>
                </a:cubicBezTo>
                <a:cubicBezTo>
                  <a:pt x="1032" y="1320"/>
                  <a:pt x="1036" y="1322"/>
                  <a:pt x="1040" y="1323"/>
                </a:cubicBezTo>
                <a:cubicBezTo>
                  <a:pt x="1039" y="1331"/>
                  <a:pt x="1039" y="1339"/>
                  <a:pt x="1038" y="1347"/>
                </a:cubicBezTo>
                <a:cubicBezTo>
                  <a:pt x="1034" y="1346"/>
                  <a:pt x="1030" y="1344"/>
                  <a:pt x="1025" y="1342"/>
                </a:cubicBezTo>
                <a:close/>
                <a:moveTo>
                  <a:pt x="1040" y="1323"/>
                </a:moveTo>
                <a:cubicBezTo>
                  <a:pt x="1041" y="1315"/>
                  <a:pt x="1042" y="1306"/>
                  <a:pt x="1043" y="1298"/>
                </a:cubicBezTo>
                <a:cubicBezTo>
                  <a:pt x="1047" y="1300"/>
                  <a:pt x="1051" y="1301"/>
                  <a:pt x="1055" y="1302"/>
                </a:cubicBezTo>
                <a:cubicBezTo>
                  <a:pt x="1054" y="1311"/>
                  <a:pt x="1054" y="1319"/>
                  <a:pt x="1053" y="1328"/>
                </a:cubicBezTo>
                <a:cubicBezTo>
                  <a:pt x="1049" y="1326"/>
                  <a:pt x="1045" y="1325"/>
                  <a:pt x="1040" y="1323"/>
                </a:cubicBezTo>
                <a:close/>
                <a:moveTo>
                  <a:pt x="1056" y="1303"/>
                </a:moveTo>
                <a:cubicBezTo>
                  <a:pt x="1060" y="1304"/>
                  <a:pt x="1064" y="1305"/>
                  <a:pt x="1068" y="1307"/>
                </a:cubicBezTo>
                <a:cubicBezTo>
                  <a:pt x="1068" y="1315"/>
                  <a:pt x="1068" y="1324"/>
                  <a:pt x="1068" y="1333"/>
                </a:cubicBezTo>
                <a:cubicBezTo>
                  <a:pt x="1067" y="1332"/>
                  <a:pt x="1066" y="1332"/>
                  <a:pt x="1065" y="1332"/>
                </a:cubicBezTo>
                <a:cubicBezTo>
                  <a:pt x="1061" y="1331"/>
                  <a:pt x="1058" y="1329"/>
                  <a:pt x="1054" y="1328"/>
                </a:cubicBezTo>
                <a:cubicBezTo>
                  <a:pt x="1054" y="1319"/>
                  <a:pt x="1055" y="1311"/>
                  <a:pt x="1056" y="1303"/>
                </a:cubicBezTo>
                <a:close/>
                <a:moveTo>
                  <a:pt x="1069" y="1307"/>
                </a:moveTo>
                <a:cubicBezTo>
                  <a:pt x="1074" y="1309"/>
                  <a:pt x="1079" y="1311"/>
                  <a:pt x="1083" y="1313"/>
                </a:cubicBezTo>
                <a:cubicBezTo>
                  <a:pt x="1083" y="1322"/>
                  <a:pt x="1083" y="1331"/>
                  <a:pt x="1083" y="1340"/>
                </a:cubicBezTo>
                <a:cubicBezTo>
                  <a:pt x="1078" y="1337"/>
                  <a:pt x="1073" y="1335"/>
                  <a:pt x="1068" y="1333"/>
                </a:cubicBezTo>
                <a:cubicBezTo>
                  <a:pt x="1068" y="1324"/>
                  <a:pt x="1068" y="1315"/>
                  <a:pt x="1069" y="1307"/>
                </a:cubicBezTo>
                <a:close/>
                <a:moveTo>
                  <a:pt x="1069" y="1306"/>
                </a:moveTo>
                <a:cubicBezTo>
                  <a:pt x="1069" y="1299"/>
                  <a:pt x="1070" y="1291"/>
                  <a:pt x="1071" y="1283"/>
                </a:cubicBezTo>
                <a:cubicBezTo>
                  <a:pt x="1073" y="1284"/>
                  <a:pt x="1073" y="1284"/>
                  <a:pt x="1073" y="1284"/>
                </a:cubicBezTo>
                <a:cubicBezTo>
                  <a:pt x="1076" y="1285"/>
                  <a:pt x="1080" y="1286"/>
                  <a:pt x="1084" y="1287"/>
                </a:cubicBezTo>
                <a:cubicBezTo>
                  <a:pt x="1083" y="1295"/>
                  <a:pt x="1083" y="1304"/>
                  <a:pt x="1083" y="1312"/>
                </a:cubicBezTo>
                <a:cubicBezTo>
                  <a:pt x="1079" y="1310"/>
                  <a:pt x="1074" y="1308"/>
                  <a:pt x="1069" y="1306"/>
                </a:cubicBezTo>
                <a:close/>
                <a:moveTo>
                  <a:pt x="1073" y="1283"/>
                </a:moveTo>
                <a:cubicBezTo>
                  <a:pt x="1071" y="1283"/>
                  <a:pt x="1071" y="1283"/>
                  <a:pt x="1071" y="1283"/>
                </a:cubicBezTo>
                <a:cubicBezTo>
                  <a:pt x="1072" y="1275"/>
                  <a:pt x="1073" y="1267"/>
                  <a:pt x="1075" y="1259"/>
                </a:cubicBezTo>
                <a:cubicBezTo>
                  <a:pt x="1076" y="1259"/>
                  <a:pt x="1077" y="1260"/>
                  <a:pt x="1079" y="1260"/>
                </a:cubicBezTo>
                <a:cubicBezTo>
                  <a:pt x="1081" y="1261"/>
                  <a:pt x="1084" y="1262"/>
                  <a:pt x="1086" y="1263"/>
                </a:cubicBezTo>
                <a:cubicBezTo>
                  <a:pt x="1085" y="1270"/>
                  <a:pt x="1084" y="1279"/>
                  <a:pt x="1084" y="1287"/>
                </a:cubicBezTo>
                <a:cubicBezTo>
                  <a:pt x="1080" y="1285"/>
                  <a:pt x="1077" y="1284"/>
                  <a:pt x="1073" y="1283"/>
                </a:cubicBezTo>
                <a:close/>
                <a:moveTo>
                  <a:pt x="1079" y="1259"/>
                </a:moveTo>
                <a:cubicBezTo>
                  <a:pt x="1077" y="1259"/>
                  <a:pt x="1076" y="1259"/>
                  <a:pt x="1075" y="1258"/>
                </a:cubicBezTo>
                <a:cubicBezTo>
                  <a:pt x="1077" y="1251"/>
                  <a:pt x="1078" y="1243"/>
                  <a:pt x="1081" y="1236"/>
                </a:cubicBezTo>
                <a:cubicBezTo>
                  <a:pt x="1082" y="1236"/>
                  <a:pt x="1083" y="1237"/>
                  <a:pt x="1084" y="1237"/>
                </a:cubicBezTo>
                <a:cubicBezTo>
                  <a:pt x="1086" y="1237"/>
                  <a:pt x="1088" y="1238"/>
                  <a:pt x="1090" y="1239"/>
                </a:cubicBezTo>
                <a:cubicBezTo>
                  <a:pt x="1089" y="1246"/>
                  <a:pt x="1087" y="1254"/>
                  <a:pt x="1086" y="1262"/>
                </a:cubicBezTo>
                <a:cubicBezTo>
                  <a:pt x="1084" y="1261"/>
                  <a:pt x="1081" y="1260"/>
                  <a:pt x="1079" y="1259"/>
                </a:cubicBezTo>
                <a:close/>
                <a:moveTo>
                  <a:pt x="1091" y="1239"/>
                </a:moveTo>
                <a:cubicBezTo>
                  <a:pt x="1094" y="1240"/>
                  <a:pt x="1098" y="1242"/>
                  <a:pt x="1102" y="1243"/>
                </a:cubicBezTo>
                <a:cubicBezTo>
                  <a:pt x="1100" y="1251"/>
                  <a:pt x="1099" y="1259"/>
                  <a:pt x="1099" y="1268"/>
                </a:cubicBezTo>
                <a:cubicBezTo>
                  <a:pt x="1095" y="1266"/>
                  <a:pt x="1091" y="1264"/>
                  <a:pt x="1087" y="1262"/>
                </a:cubicBezTo>
                <a:cubicBezTo>
                  <a:pt x="1088" y="1254"/>
                  <a:pt x="1089" y="1247"/>
                  <a:pt x="1091" y="1239"/>
                </a:cubicBezTo>
                <a:close/>
                <a:moveTo>
                  <a:pt x="1091" y="1239"/>
                </a:moveTo>
                <a:cubicBezTo>
                  <a:pt x="1093" y="1231"/>
                  <a:pt x="1095" y="1223"/>
                  <a:pt x="1097" y="1216"/>
                </a:cubicBezTo>
                <a:cubicBezTo>
                  <a:pt x="1101" y="1217"/>
                  <a:pt x="1104" y="1218"/>
                  <a:pt x="1106" y="1220"/>
                </a:cubicBezTo>
                <a:cubicBezTo>
                  <a:pt x="1105" y="1227"/>
                  <a:pt x="1103" y="1235"/>
                  <a:pt x="1102" y="1243"/>
                </a:cubicBezTo>
                <a:cubicBezTo>
                  <a:pt x="1098" y="1241"/>
                  <a:pt x="1094" y="1240"/>
                  <a:pt x="1091" y="1239"/>
                </a:cubicBezTo>
                <a:close/>
                <a:moveTo>
                  <a:pt x="1107" y="1220"/>
                </a:moveTo>
                <a:cubicBezTo>
                  <a:pt x="1110" y="1221"/>
                  <a:pt x="1113" y="1223"/>
                  <a:pt x="1116" y="1225"/>
                </a:cubicBezTo>
                <a:cubicBezTo>
                  <a:pt x="1117" y="1225"/>
                  <a:pt x="1117" y="1225"/>
                  <a:pt x="1117" y="1225"/>
                </a:cubicBezTo>
                <a:cubicBezTo>
                  <a:pt x="1116" y="1233"/>
                  <a:pt x="1115" y="1241"/>
                  <a:pt x="1114" y="1249"/>
                </a:cubicBezTo>
                <a:cubicBezTo>
                  <a:pt x="1113" y="1249"/>
                  <a:pt x="1113" y="1248"/>
                  <a:pt x="1112" y="1248"/>
                </a:cubicBezTo>
                <a:cubicBezTo>
                  <a:pt x="1109" y="1246"/>
                  <a:pt x="1105" y="1245"/>
                  <a:pt x="1102" y="1243"/>
                </a:cubicBezTo>
                <a:cubicBezTo>
                  <a:pt x="1103" y="1235"/>
                  <a:pt x="1105" y="1227"/>
                  <a:pt x="1107" y="1220"/>
                </a:cubicBezTo>
                <a:close/>
                <a:moveTo>
                  <a:pt x="1116" y="1224"/>
                </a:moveTo>
                <a:cubicBezTo>
                  <a:pt x="1114" y="1222"/>
                  <a:pt x="1110" y="1221"/>
                  <a:pt x="1107" y="1219"/>
                </a:cubicBezTo>
                <a:cubicBezTo>
                  <a:pt x="1109" y="1212"/>
                  <a:pt x="1111" y="1204"/>
                  <a:pt x="1114" y="1197"/>
                </a:cubicBezTo>
                <a:cubicBezTo>
                  <a:pt x="1116" y="1198"/>
                  <a:pt x="1119" y="1199"/>
                  <a:pt x="1122" y="1201"/>
                </a:cubicBezTo>
                <a:cubicBezTo>
                  <a:pt x="1122" y="1201"/>
                  <a:pt x="1122" y="1201"/>
                  <a:pt x="1122" y="1201"/>
                </a:cubicBezTo>
                <a:cubicBezTo>
                  <a:pt x="1120" y="1209"/>
                  <a:pt x="1119" y="1217"/>
                  <a:pt x="1117" y="1225"/>
                </a:cubicBezTo>
                <a:lnTo>
                  <a:pt x="1116" y="1224"/>
                </a:lnTo>
                <a:close/>
                <a:moveTo>
                  <a:pt x="1122" y="1200"/>
                </a:moveTo>
                <a:cubicBezTo>
                  <a:pt x="1119" y="1199"/>
                  <a:pt x="1117" y="1197"/>
                  <a:pt x="1114" y="1196"/>
                </a:cubicBezTo>
                <a:cubicBezTo>
                  <a:pt x="1116" y="1189"/>
                  <a:pt x="1119" y="1182"/>
                  <a:pt x="1122" y="1175"/>
                </a:cubicBezTo>
                <a:cubicBezTo>
                  <a:pt x="1124" y="1175"/>
                  <a:pt x="1125" y="1176"/>
                  <a:pt x="1126" y="1177"/>
                </a:cubicBezTo>
                <a:cubicBezTo>
                  <a:pt x="1127" y="1177"/>
                  <a:pt x="1128" y="1178"/>
                  <a:pt x="1129" y="1179"/>
                </a:cubicBezTo>
                <a:cubicBezTo>
                  <a:pt x="1127" y="1186"/>
                  <a:pt x="1124" y="1193"/>
                  <a:pt x="1122" y="1201"/>
                </a:cubicBezTo>
                <a:lnTo>
                  <a:pt x="1122" y="1200"/>
                </a:lnTo>
                <a:close/>
                <a:moveTo>
                  <a:pt x="1126" y="1176"/>
                </a:moveTo>
                <a:cubicBezTo>
                  <a:pt x="1125" y="1176"/>
                  <a:pt x="1124" y="1175"/>
                  <a:pt x="1123" y="1174"/>
                </a:cubicBezTo>
                <a:cubicBezTo>
                  <a:pt x="1124" y="1172"/>
                  <a:pt x="1125" y="1170"/>
                  <a:pt x="1126" y="1168"/>
                </a:cubicBezTo>
                <a:cubicBezTo>
                  <a:pt x="1128" y="1163"/>
                  <a:pt x="1130" y="1158"/>
                  <a:pt x="1132" y="1154"/>
                </a:cubicBezTo>
                <a:cubicBezTo>
                  <a:pt x="1134" y="1155"/>
                  <a:pt x="1136" y="1156"/>
                  <a:pt x="1138" y="1157"/>
                </a:cubicBezTo>
                <a:cubicBezTo>
                  <a:pt x="1135" y="1164"/>
                  <a:pt x="1132" y="1171"/>
                  <a:pt x="1130" y="1178"/>
                </a:cubicBezTo>
                <a:cubicBezTo>
                  <a:pt x="1129" y="1178"/>
                  <a:pt x="1127" y="1177"/>
                  <a:pt x="1126" y="1176"/>
                </a:cubicBezTo>
                <a:close/>
                <a:moveTo>
                  <a:pt x="1139" y="1157"/>
                </a:moveTo>
                <a:cubicBezTo>
                  <a:pt x="1141" y="1159"/>
                  <a:pt x="1143" y="1160"/>
                  <a:pt x="1145" y="1161"/>
                </a:cubicBezTo>
                <a:cubicBezTo>
                  <a:pt x="1142" y="1168"/>
                  <a:pt x="1140" y="1175"/>
                  <a:pt x="1138" y="1183"/>
                </a:cubicBezTo>
                <a:cubicBezTo>
                  <a:pt x="1135" y="1181"/>
                  <a:pt x="1132" y="1180"/>
                  <a:pt x="1130" y="1178"/>
                </a:cubicBezTo>
                <a:cubicBezTo>
                  <a:pt x="1133" y="1171"/>
                  <a:pt x="1136" y="1164"/>
                  <a:pt x="1139" y="1157"/>
                </a:cubicBezTo>
                <a:close/>
                <a:moveTo>
                  <a:pt x="1139" y="1157"/>
                </a:moveTo>
                <a:cubicBezTo>
                  <a:pt x="1140" y="1155"/>
                  <a:pt x="1141" y="1152"/>
                  <a:pt x="1143" y="1150"/>
                </a:cubicBezTo>
                <a:cubicBezTo>
                  <a:pt x="1145" y="1145"/>
                  <a:pt x="1147" y="1141"/>
                  <a:pt x="1150" y="1136"/>
                </a:cubicBezTo>
                <a:cubicBezTo>
                  <a:pt x="1151" y="1137"/>
                  <a:pt x="1153" y="1138"/>
                  <a:pt x="1155" y="1139"/>
                </a:cubicBezTo>
                <a:cubicBezTo>
                  <a:pt x="1151" y="1146"/>
                  <a:pt x="1148" y="1153"/>
                  <a:pt x="1145" y="1160"/>
                </a:cubicBezTo>
                <a:cubicBezTo>
                  <a:pt x="1143" y="1159"/>
                  <a:pt x="1141" y="1158"/>
                  <a:pt x="1139" y="1157"/>
                </a:cubicBezTo>
                <a:close/>
                <a:moveTo>
                  <a:pt x="1155" y="1139"/>
                </a:moveTo>
                <a:cubicBezTo>
                  <a:pt x="1157" y="1140"/>
                  <a:pt x="1159" y="1142"/>
                  <a:pt x="1161" y="1143"/>
                </a:cubicBezTo>
                <a:cubicBezTo>
                  <a:pt x="1158" y="1150"/>
                  <a:pt x="1155" y="1158"/>
                  <a:pt x="1153" y="1165"/>
                </a:cubicBezTo>
                <a:cubicBezTo>
                  <a:pt x="1150" y="1164"/>
                  <a:pt x="1148" y="1162"/>
                  <a:pt x="1145" y="1161"/>
                </a:cubicBezTo>
                <a:cubicBezTo>
                  <a:pt x="1148" y="1153"/>
                  <a:pt x="1152" y="1146"/>
                  <a:pt x="1155" y="1139"/>
                </a:cubicBezTo>
                <a:close/>
                <a:moveTo>
                  <a:pt x="1155" y="1139"/>
                </a:moveTo>
                <a:cubicBezTo>
                  <a:pt x="1156" y="1137"/>
                  <a:pt x="1158" y="1134"/>
                  <a:pt x="1159" y="1132"/>
                </a:cubicBezTo>
                <a:cubicBezTo>
                  <a:pt x="1161" y="1128"/>
                  <a:pt x="1164" y="1124"/>
                  <a:pt x="1166" y="1119"/>
                </a:cubicBezTo>
                <a:cubicBezTo>
                  <a:pt x="1168" y="1120"/>
                  <a:pt x="1169" y="1121"/>
                  <a:pt x="1171" y="1122"/>
                </a:cubicBezTo>
                <a:cubicBezTo>
                  <a:pt x="1167" y="1129"/>
                  <a:pt x="1164" y="1135"/>
                  <a:pt x="1161" y="1142"/>
                </a:cubicBezTo>
                <a:cubicBezTo>
                  <a:pt x="1159" y="1141"/>
                  <a:pt x="1157" y="1140"/>
                  <a:pt x="1155" y="1139"/>
                </a:cubicBezTo>
                <a:close/>
                <a:moveTo>
                  <a:pt x="1166" y="1118"/>
                </a:moveTo>
                <a:cubicBezTo>
                  <a:pt x="1164" y="1117"/>
                  <a:pt x="1162" y="1116"/>
                  <a:pt x="1160" y="1115"/>
                </a:cubicBezTo>
                <a:cubicBezTo>
                  <a:pt x="1163" y="1109"/>
                  <a:pt x="1166" y="1103"/>
                  <a:pt x="1169" y="1096"/>
                </a:cubicBezTo>
                <a:cubicBezTo>
                  <a:pt x="1171" y="1098"/>
                  <a:pt x="1173" y="1099"/>
                  <a:pt x="1176" y="1100"/>
                </a:cubicBezTo>
                <a:cubicBezTo>
                  <a:pt x="1172" y="1106"/>
                  <a:pt x="1169" y="1113"/>
                  <a:pt x="1166" y="1118"/>
                </a:cubicBezTo>
                <a:close/>
                <a:moveTo>
                  <a:pt x="1169" y="1096"/>
                </a:moveTo>
                <a:cubicBezTo>
                  <a:pt x="1166" y="1094"/>
                  <a:pt x="1164" y="1092"/>
                  <a:pt x="1161" y="1091"/>
                </a:cubicBezTo>
                <a:cubicBezTo>
                  <a:pt x="1164" y="1084"/>
                  <a:pt x="1167" y="1077"/>
                  <a:pt x="1171" y="1069"/>
                </a:cubicBezTo>
                <a:cubicBezTo>
                  <a:pt x="1173" y="1071"/>
                  <a:pt x="1176" y="1073"/>
                  <a:pt x="1179" y="1074"/>
                </a:cubicBezTo>
                <a:cubicBezTo>
                  <a:pt x="1175" y="1082"/>
                  <a:pt x="1172" y="1089"/>
                  <a:pt x="1169" y="1096"/>
                </a:cubicBezTo>
                <a:close/>
                <a:moveTo>
                  <a:pt x="1170" y="1069"/>
                </a:moveTo>
                <a:cubicBezTo>
                  <a:pt x="1167" y="1067"/>
                  <a:pt x="1164" y="1065"/>
                  <a:pt x="1161" y="1063"/>
                </a:cubicBezTo>
                <a:cubicBezTo>
                  <a:pt x="1164" y="1056"/>
                  <a:pt x="1166" y="1048"/>
                  <a:pt x="1169" y="1041"/>
                </a:cubicBezTo>
                <a:cubicBezTo>
                  <a:pt x="1173" y="1043"/>
                  <a:pt x="1176" y="1045"/>
                  <a:pt x="1180" y="1047"/>
                </a:cubicBezTo>
                <a:cubicBezTo>
                  <a:pt x="1177" y="1054"/>
                  <a:pt x="1173" y="1061"/>
                  <a:pt x="1170" y="1069"/>
                </a:cubicBezTo>
                <a:close/>
                <a:moveTo>
                  <a:pt x="1169" y="1040"/>
                </a:moveTo>
                <a:cubicBezTo>
                  <a:pt x="1165" y="1038"/>
                  <a:pt x="1162" y="1036"/>
                  <a:pt x="1158" y="1035"/>
                </a:cubicBezTo>
                <a:cubicBezTo>
                  <a:pt x="1161" y="1028"/>
                  <a:pt x="1163" y="1022"/>
                  <a:pt x="1165" y="1017"/>
                </a:cubicBezTo>
                <a:cubicBezTo>
                  <a:pt x="1166" y="1015"/>
                  <a:pt x="1166" y="1014"/>
                  <a:pt x="1167" y="1013"/>
                </a:cubicBezTo>
                <a:cubicBezTo>
                  <a:pt x="1170" y="1015"/>
                  <a:pt x="1174" y="1017"/>
                  <a:pt x="1178" y="1019"/>
                </a:cubicBezTo>
                <a:cubicBezTo>
                  <a:pt x="1175" y="1025"/>
                  <a:pt x="1172" y="1032"/>
                  <a:pt x="1169" y="1040"/>
                </a:cubicBezTo>
                <a:close/>
                <a:moveTo>
                  <a:pt x="1166" y="1012"/>
                </a:moveTo>
                <a:cubicBezTo>
                  <a:pt x="1165" y="1011"/>
                  <a:pt x="1163" y="1010"/>
                  <a:pt x="1161" y="1009"/>
                </a:cubicBezTo>
                <a:cubicBezTo>
                  <a:pt x="1159" y="1008"/>
                  <a:pt x="1156" y="1007"/>
                  <a:pt x="1154" y="1006"/>
                </a:cubicBezTo>
                <a:cubicBezTo>
                  <a:pt x="1156" y="998"/>
                  <a:pt x="1159" y="991"/>
                  <a:pt x="1162" y="983"/>
                </a:cubicBezTo>
                <a:cubicBezTo>
                  <a:pt x="1163" y="984"/>
                  <a:pt x="1164" y="984"/>
                  <a:pt x="1165" y="985"/>
                </a:cubicBezTo>
                <a:cubicBezTo>
                  <a:pt x="1168" y="986"/>
                  <a:pt x="1171" y="988"/>
                  <a:pt x="1175" y="990"/>
                </a:cubicBezTo>
                <a:cubicBezTo>
                  <a:pt x="1172" y="997"/>
                  <a:pt x="1169" y="1004"/>
                  <a:pt x="1166" y="1012"/>
                </a:cubicBezTo>
                <a:close/>
                <a:moveTo>
                  <a:pt x="1161" y="983"/>
                </a:moveTo>
                <a:cubicBezTo>
                  <a:pt x="1155" y="980"/>
                  <a:pt x="1150" y="979"/>
                  <a:pt x="1146" y="978"/>
                </a:cubicBezTo>
                <a:cubicBezTo>
                  <a:pt x="1149" y="970"/>
                  <a:pt x="1151" y="962"/>
                  <a:pt x="1153" y="954"/>
                </a:cubicBezTo>
                <a:cubicBezTo>
                  <a:pt x="1159" y="955"/>
                  <a:pt x="1164" y="957"/>
                  <a:pt x="1169" y="960"/>
                </a:cubicBezTo>
                <a:cubicBezTo>
                  <a:pt x="1166" y="967"/>
                  <a:pt x="1164" y="975"/>
                  <a:pt x="1161" y="983"/>
                </a:cubicBezTo>
                <a:close/>
                <a:moveTo>
                  <a:pt x="1153" y="953"/>
                </a:moveTo>
                <a:cubicBezTo>
                  <a:pt x="1150" y="953"/>
                  <a:pt x="1146" y="952"/>
                  <a:pt x="1143" y="952"/>
                </a:cubicBezTo>
                <a:cubicBezTo>
                  <a:pt x="1140" y="952"/>
                  <a:pt x="1138" y="951"/>
                  <a:pt x="1136" y="951"/>
                </a:cubicBezTo>
                <a:cubicBezTo>
                  <a:pt x="1138" y="943"/>
                  <a:pt x="1140" y="935"/>
                  <a:pt x="1142" y="927"/>
                </a:cubicBezTo>
                <a:cubicBezTo>
                  <a:pt x="1143" y="927"/>
                  <a:pt x="1145" y="928"/>
                  <a:pt x="1146" y="928"/>
                </a:cubicBezTo>
                <a:cubicBezTo>
                  <a:pt x="1151" y="928"/>
                  <a:pt x="1155" y="929"/>
                  <a:pt x="1160" y="930"/>
                </a:cubicBezTo>
                <a:cubicBezTo>
                  <a:pt x="1158" y="938"/>
                  <a:pt x="1155" y="946"/>
                  <a:pt x="1153" y="953"/>
                </a:cubicBezTo>
                <a:close/>
                <a:moveTo>
                  <a:pt x="1141" y="927"/>
                </a:moveTo>
                <a:cubicBezTo>
                  <a:pt x="1135" y="926"/>
                  <a:pt x="1129" y="925"/>
                  <a:pt x="1123" y="924"/>
                </a:cubicBezTo>
                <a:cubicBezTo>
                  <a:pt x="1142" y="844"/>
                  <a:pt x="1153" y="774"/>
                  <a:pt x="1157" y="716"/>
                </a:cubicBezTo>
                <a:cubicBezTo>
                  <a:pt x="1162" y="654"/>
                  <a:pt x="1158" y="603"/>
                  <a:pt x="1146" y="565"/>
                </a:cubicBezTo>
                <a:cubicBezTo>
                  <a:pt x="1155" y="559"/>
                  <a:pt x="1163" y="553"/>
                  <a:pt x="1170" y="547"/>
                </a:cubicBezTo>
                <a:cubicBezTo>
                  <a:pt x="1197" y="624"/>
                  <a:pt x="1187" y="752"/>
                  <a:pt x="1141" y="927"/>
                </a:cubicBezTo>
                <a:close/>
                <a:moveTo>
                  <a:pt x="1169" y="541"/>
                </a:moveTo>
                <a:cubicBezTo>
                  <a:pt x="1174" y="539"/>
                  <a:pt x="1178" y="536"/>
                  <a:pt x="1183" y="534"/>
                </a:cubicBezTo>
                <a:cubicBezTo>
                  <a:pt x="1179" y="538"/>
                  <a:pt x="1175" y="542"/>
                  <a:pt x="1171" y="545"/>
                </a:cubicBezTo>
                <a:cubicBezTo>
                  <a:pt x="1170" y="546"/>
                  <a:pt x="1170" y="546"/>
                  <a:pt x="1170" y="546"/>
                </a:cubicBezTo>
                <a:cubicBezTo>
                  <a:pt x="1170" y="544"/>
                  <a:pt x="1169" y="543"/>
                  <a:pt x="1169" y="541"/>
                </a:cubicBezTo>
                <a:close/>
                <a:moveTo>
                  <a:pt x="1184" y="533"/>
                </a:moveTo>
                <a:cubicBezTo>
                  <a:pt x="1188" y="531"/>
                  <a:pt x="1191" y="529"/>
                  <a:pt x="1195" y="527"/>
                </a:cubicBezTo>
                <a:cubicBezTo>
                  <a:pt x="1195" y="528"/>
                  <a:pt x="1195" y="528"/>
                  <a:pt x="1195" y="528"/>
                </a:cubicBezTo>
                <a:cubicBezTo>
                  <a:pt x="1189" y="534"/>
                  <a:pt x="1182" y="539"/>
                  <a:pt x="1174" y="544"/>
                </a:cubicBezTo>
                <a:cubicBezTo>
                  <a:pt x="1178" y="540"/>
                  <a:pt x="1181" y="537"/>
                  <a:pt x="1184" y="533"/>
                </a:cubicBezTo>
                <a:close/>
                <a:moveTo>
                  <a:pt x="1185" y="532"/>
                </a:moveTo>
                <a:cubicBezTo>
                  <a:pt x="1188" y="529"/>
                  <a:pt x="1191" y="526"/>
                  <a:pt x="1193" y="523"/>
                </a:cubicBezTo>
                <a:cubicBezTo>
                  <a:pt x="1194" y="524"/>
                  <a:pt x="1194" y="525"/>
                  <a:pt x="1195" y="527"/>
                </a:cubicBezTo>
                <a:cubicBezTo>
                  <a:pt x="1192" y="529"/>
                  <a:pt x="1189" y="530"/>
                  <a:pt x="1185" y="532"/>
                </a:cubicBezTo>
                <a:close/>
                <a:moveTo>
                  <a:pt x="1190" y="514"/>
                </a:moveTo>
                <a:cubicBezTo>
                  <a:pt x="1190" y="514"/>
                  <a:pt x="1190" y="514"/>
                  <a:pt x="1190" y="514"/>
                </a:cubicBezTo>
                <a:cubicBezTo>
                  <a:pt x="1193" y="513"/>
                  <a:pt x="1197" y="511"/>
                  <a:pt x="1200" y="510"/>
                </a:cubicBezTo>
                <a:cubicBezTo>
                  <a:pt x="1198" y="513"/>
                  <a:pt x="1196" y="517"/>
                  <a:pt x="1193" y="521"/>
                </a:cubicBezTo>
                <a:cubicBezTo>
                  <a:pt x="1193" y="521"/>
                  <a:pt x="1193" y="521"/>
                  <a:pt x="1193" y="521"/>
                </a:cubicBezTo>
                <a:cubicBezTo>
                  <a:pt x="1192" y="519"/>
                  <a:pt x="1191" y="516"/>
                  <a:pt x="1190" y="514"/>
                </a:cubicBezTo>
                <a:close/>
                <a:moveTo>
                  <a:pt x="1201" y="509"/>
                </a:moveTo>
                <a:cubicBezTo>
                  <a:pt x="1206" y="507"/>
                  <a:pt x="1212" y="505"/>
                  <a:pt x="1217" y="502"/>
                </a:cubicBezTo>
                <a:cubicBezTo>
                  <a:pt x="1217" y="503"/>
                  <a:pt x="1218" y="504"/>
                  <a:pt x="1218" y="506"/>
                </a:cubicBezTo>
                <a:cubicBezTo>
                  <a:pt x="1217" y="507"/>
                  <a:pt x="1216" y="509"/>
                  <a:pt x="1215" y="510"/>
                </a:cubicBezTo>
                <a:cubicBezTo>
                  <a:pt x="1208" y="514"/>
                  <a:pt x="1202" y="517"/>
                  <a:pt x="1194" y="521"/>
                </a:cubicBezTo>
                <a:cubicBezTo>
                  <a:pt x="1197" y="517"/>
                  <a:pt x="1199" y="513"/>
                  <a:pt x="1201" y="509"/>
                </a:cubicBezTo>
                <a:close/>
                <a:moveTo>
                  <a:pt x="1201" y="509"/>
                </a:moveTo>
                <a:cubicBezTo>
                  <a:pt x="1203" y="505"/>
                  <a:pt x="1205" y="501"/>
                  <a:pt x="1206" y="497"/>
                </a:cubicBezTo>
                <a:cubicBezTo>
                  <a:pt x="1206" y="497"/>
                  <a:pt x="1206" y="497"/>
                  <a:pt x="1206" y="497"/>
                </a:cubicBezTo>
                <a:cubicBezTo>
                  <a:pt x="1208" y="496"/>
                  <a:pt x="1211" y="495"/>
                  <a:pt x="1213" y="494"/>
                </a:cubicBezTo>
                <a:cubicBezTo>
                  <a:pt x="1214" y="497"/>
                  <a:pt x="1215" y="499"/>
                  <a:pt x="1217" y="502"/>
                </a:cubicBezTo>
                <a:cubicBezTo>
                  <a:pt x="1212" y="504"/>
                  <a:pt x="1207" y="506"/>
                  <a:pt x="1201" y="509"/>
                </a:cubicBezTo>
                <a:close/>
                <a:moveTo>
                  <a:pt x="1208" y="485"/>
                </a:moveTo>
                <a:cubicBezTo>
                  <a:pt x="1208" y="485"/>
                  <a:pt x="1208" y="485"/>
                  <a:pt x="1209" y="484"/>
                </a:cubicBezTo>
                <a:cubicBezTo>
                  <a:pt x="1218" y="481"/>
                  <a:pt x="1227" y="478"/>
                  <a:pt x="1235" y="475"/>
                </a:cubicBezTo>
                <a:cubicBezTo>
                  <a:pt x="1234" y="479"/>
                  <a:pt x="1232" y="483"/>
                  <a:pt x="1230" y="486"/>
                </a:cubicBezTo>
                <a:cubicBezTo>
                  <a:pt x="1225" y="489"/>
                  <a:pt x="1219" y="491"/>
                  <a:pt x="1213" y="493"/>
                </a:cubicBezTo>
                <a:cubicBezTo>
                  <a:pt x="1212" y="491"/>
                  <a:pt x="1210" y="488"/>
                  <a:pt x="1208" y="485"/>
                </a:cubicBezTo>
                <a:close/>
                <a:moveTo>
                  <a:pt x="1209" y="484"/>
                </a:moveTo>
                <a:cubicBezTo>
                  <a:pt x="1209" y="480"/>
                  <a:pt x="1209" y="475"/>
                  <a:pt x="1209" y="471"/>
                </a:cubicBezTo>
                <a:cubicBezTo>
                  <a:pt x="1216" y="469"/>
                  <a:pt x="1223" y="466"/>
                  <a:pt x="1230" y="464"/>
                </a:cubicBezTo>
                <a:cubicBezTo>
                  <a:pt x="1232" y="467"/>
                  <a:pt x="1233" y="470"/>
                  <a:pt x="1235" y="473"/>
                </a:cubicBezTo>
                <a:cubicBezTo>
                  <a:pt x="1235" y="473"/>
                  <a:pt x="1235" y="474"/>
                  <a:pt x="1235" y="474"/>
                </a:cubicBezTo>
                <a:cubicBezTo>
                  <a:pt x="1227" y="477"/>
                  <a:pt x="1218" y="481"/>
                  <a:pt x="1209" y="484"/>
                </a:cubicBezTo>
                <a:close/>
                <a:moveTo>
                  <a:pt x="1230" y="464"/>
                </a:moveTo>
                <a:cubicBezTo>
                  <a:pt x="1232" y="463"/>
                  <a:pt x="1235" y="463"/>
                  <a:pt x="1237" y="462"/>
                </a:cubicBezTo>
                <a:cubicBezTo>
                  <a:pt x="1237" y="465"/>
                  <a:pt x="1236" y="469"/>
                  <a:pt x="1235" y="472"/>
                </a:cubicBezTo>
                <a:cubicBezTo>
                  <a:pt x="1234" y="469"/>
                  <a:pt x="1232" y="467"/>
                  <a:pt x="1230" y="464"/>
                </a:cubicBezTo>
                <a:close/>
                <a:moveTo>
                  <a:pt x="1230" y="464"/>
                </a:moveTo>
                <a:cubicBezTo>
                  <a:pt x="1227" y="460"/>
                  <a:pt x="1225" y="457"/>
                  <a:pt x="1222" y="454"/>
                </a:cubicBezTo>
                <a:cubicBezTo>
                  <a:pt x="1227" y="452"/>
                  <a:pt x="1232" y="451"/>
                  <a:pt x="1237" y="449"/>
                </a:cubicBezTo>
                <a:cubicBezTo>
                  <a:pt x="1237" y="453"/>
                  <a:pt x="1237" y="457"/>
                  <a:pt x="1237" y="461"/>
                </a:cubicBezTo>
                <a:cubicBezTo>
                  <a:pt x="1235" y="462"/>
                  <a:pt x="1232" y="463"/>
                  <a:pt x="1230" y="464"/>
                </a:cubicBezTo>
                <a:close/>
                <a:moveTo>
                  <a:pt x="1236" y="441"/>
                </a:moveTo>
                <a:cubicBezTo>
                  <a:pt x="1240" y="440"/>
                  <a:pt x="1243" y="439"/>
                  <a:pt x="1246" y="438"/>
                </a:cubicBezTo>
                <a:cubicBezTo>
                  <a:pt x="1248" y="440"/>
                  <a:pt x="1249" y="442"/>
                  <a:pt x="1251" y="444"/>
                </a:cubicBezTo>
                <a:cubicBezTo>
                  <a:pt x="1247" y="445"/>
                  <a:pt x="1242" y="447"/>
                  <a:pt x="1237" y="448"/>
                </a:cubicBezTo>
                <a:cubicBezTo>
                  <a:pt x="1237" y="446"/>
                  <a:pt x="1237" y="444"/>
                  <a:pt x="1236" y="441"/>
                </a:cubicBezTo>
                <a:close/>
                <a:moveTo>
                  <a:pt x="1237" y="448"/>
                </a:moveTo>
                <a:cubicBezTo>
                  <a:pt x="1232" y="450"/>
                  <a:pt x="1227" y="452"/>
                  <a:pt x="1221" y="453"/>
                </a:cubicBezTo>
                <a:cubicBezTo>
                  <a:pt x="1220" y="451"/>
                  <a:pt x="1218" y="449"/>
                  <a:pt x="1216" y="447"/>
                </a:cubicBezTo>
                <a:cubicBezTo>
                  <a:pt x="1222" y="445"/>
                  <a:pt x="1229" y="443"/>
                  <a:pt x="1236" y="441"/>
                </a:cubicBezTo>
                <a:cubicBezTo>
                  <a:pt x="1236" y="444"/>
                  <a:pt x="1237" y="446"/>
                  <a:pt x="1237" y="448"/>
                </a:cubicBezTo>
                <a:close/>
                <a:moveTo>
                  <a:pt x="1221" y="454"/>
                </a:moveTo>
                <a:cubicBezTo>
                  <a:pt x="1216" y="455"/>
                  <a:pt x="1212" y="456"/>
                  <a:pt x="1207" y="458"/>
                </a:cubicBezTo>
                <a:cubicBezTo>
                  <a:pt x="1207" y="455"/>
                  <a:pt x="1206" y="453"/>
                  <a:pt x="1205" y="451"/>
                </a:cubicBezTo>
                <a:cubicBezTo>
                  <a:pt x="1215" y="448"/>
                  <a:pt x="1215" y="448"/>
                  <a:pt x="1215" y="448"/>
                </a:cubicBezTo>
                <a:cubicBezTo>
                  <a:pt x="1217" y="450"/>
                  <a:pt x="1219" y="452"/>
                  <a:pt x="1221" y="454"/>
                </a:cubicBezTo>
                <a:close/>
                <a:moveTo>
                  <a:pt x="1205" y="450"/>
                </a:moveTo>
                <a:cubicBezTo>
                  <a:pt x="1204" y="445"/>
                  <a:pt x="1202" y="441"/>
                  <a:pt x="1200" y="436"/>
                </a:cubicBezTo>
                <a:cubicBezTo>
                  <a:pt x="1201" y="436"/>
                  <a:pt x="1201" y="436"/>
                  <a:pt x="1201" y="436"/>
                </a:cubicBezTo>
                <a:cubicBezTo>
                  <a:pt x="1206" y="439"/>
                  <a:pt x="1210" y="443"/>
                  <a:pt x="1215" y="447"/>
                </a:cubicBezTo>
                <a:lnTo>
                  <a:pt x="1205" y="450"/>
                </a:lnTo>
                <a:close/>
                <a:moveTo>
                  <a:pt x="1205" y="450"/>
                </a:moveTo>
                <a:cubicBezTo>
                  <a:pt x="1198" y="452"/>
                  <a:pt x="1191" y="454"/>
                  <a:pt x="1184" y="457"/>
                </a:cubicBezTo>
                <a:cubicBezTo>
                  <a:pt x="1179" y="452"/>
                  <a:pt x="1174" y="449"/>
                  <a:pt x="1169" y="445"/>
                </a:cubicBezTo>
                <a:cubicBezTo>
                  <a:pt x="1178" y="442"/>
                  <a:pt x="1188" y="439"/>
                  <a:pt x="1199" y="436"/>
                </a:cubicBezTo>
                <a:cubicBezTo>
                  <a:pt x="1202" y="441"/>
                  <a:pt x="1203" y="446"/>
                  <a:pt x="1205" y="450"/>
                </a:cubicBezTo>
                <a:close/>
                <a:moveTo>
                  <a:pt x="1168" y="445"/>
                </a:moveTo>
                <a:cubicBezTo>
                  <a:pt x="1168" y="445"/>
                  <a:pt x="1167" y="444"/>
                  <a:pt x="1167" y="444"/>
                </a:cubicBezTo>
                <a:cubicBezTo>
                  <a:pt x="1165" y="440"/>
                  <a:pt x="1163" y="436"/>
                  <a:pt x="1161" y="431"/>
                </a:cubicBezTo>
                <a:cubicBezTo>
                  <a:pt x="1168" y="429"/>
                  <a:pt x="1175" y="427"/>
                  <a:pt x="1183" y="425"/>
                </a:cubicBezTo>
                <a:cubicBezTo>
                  <a:pt x="1188" y="427"/>
                  <a:pt x="1194" y="430"/>
                  <a:pt x="1198" y="434"/>
                </a:cubicBezTo>
                <a:cubicBezTo>
                  <a:pt x="1199" y="434"/>
                  <a:pt x="1199" y="435"/>
                  <a:pt x="1199" y="436"/>
                </a:cubicBezTo>
                <a:cubicBezTo>
                  <a:pt x="1188" y="439"/>
                  <a:pt x="1178" y="442"/>
                  <a:pt x="1168" y="445"/>
                </a:cubicBezTo>
                <a:close/>
                <a:moveTo>
                  <a:pt x="1184" y="424"/>
                </a:moveTo>
                <a:cubicBezTo>
                  <a:pt x="1186" y="424"/>
                  <a:pt x="1189" y="423"/>
                  <a:pt x="1192" y="422"/>
                </a:cubicBezTo>
                <a:cubicBezTo>
                  <a:pt x="1194" y="424"/>
                  <a:pt x="1195" y="427"/>
                  <a:pt x="1196" y="429"/>
                </a:cubicBezTo>
                <a:cubicBezTo>
                  <a:pt x="1197" y="430"/>
                  <a:pt x="1197" y="432"/>
                  <a:pt x="1198" y="433"/>
                </a:cubicBezTo>
                <a:cubicBezTo>
                  <a:pt x="1193" y="430"/>
                  <a:pt x="1189" y="427"/>
                  <a:pt x="1184" y="424"/>
                </a:cubicBezTo>
                <a:close/>
                <a:moveTo>
                  <a:pt x="1183" y="424"/>
                </a:moveTo>
                <a:cubicBezTo>
                  <a:pt x="1176" y="421"/>
                  <a:pt x="1168" y="418"/>
                  <a:pt x="1160" y="415"/>
                </a:cubicBezTo>
                <a:cubicBezTo>
                  <a:pt x="1168" y="413"/>
                  <a:pt x="1177" y="410"/>
                  <a:pt x="1185" y="408"/>
                </a:cubicBezTo>
                <a:cubicBezTo>
                  <a:pt x="1188" y="412"/>
                  <a:pt x="1190" y="417"/>
                  <a:pt x="1192" y="421"/>
                </a:cubicBezTo>
                <a:cubicBezTo>
                  <a:pt x="1189" y="422"/>
                  <a:pt x="1186" y="423"/>
                  <a:pt x="1183" y="424"/>
                </a:cubicBezTo>
                <a:close/>
                <a:moveTo>
                  <a:pt x="1182" y="424"/>
                </a:moveTo>
                <a:cubicBezTo>
                  <a:pt x="1175" y="427"/>
                  <a:pt x="1168" y="429"/>
                  <a:pt x="1161" y="431"/>
                </a:cubicBezTo>
                <a:cubicBezTo>
                  <a:pt x="1159" y="426"/>
                  <a:pt x="1156" y="422"/>
                  <a:pt x="1154" y="417"/>
                </a:cubicBezTo>
                <a:cubicBezTo>
                  <a:pt x="1156" y="417"/>
                  <a:pt x="1158" y="416"/>
                  <a:pt x="1159" y="416"/>
                </a:cubicBezTo>
                <a:cubicBezTo>
                  <a:pt x="1167" y="418"/>
                  <a:pt x="1175" y="421"/>
                  <a:pt x="1182" y="424"/>
                </a:cubicBezTo>
                <a:close/>
                <a:moveTo>
                  <a:pt x="1154" y="417"/>
                </a:moveTo>
                <a:cubicBezTo>
                  <a:pt x="1154" y="416"/>
                  <a:pt x="1153" y="415"/>
                  <a:pt x="1153" y="414"/>
                </a:cubicBezTo>
                <a:cubicBezTo>
                  <a:pt x="1155" y="414"/>
                  <a:pt x="1157" y="415"/>
                  <a:pt x="1159" y="415"/>
                </a:cubicBezTo>
                <a:cubicBezTo>
                  <a:pt x="1157" y="416"/>
                  <a:pt x="1156" y="416"/>
                  <a:pt x="1154" y="417"/>
                </a:cubicBezTo>
                <a:close/>
                <a:moveTo>
                  <a:pt x="1154" y="417"/>
                </a:moveTo>
                <a:cubicBezTo>
                  <a:pt x="1143" y="420"/>
                  <a:pt x="1133" y="424"/>
                  <a:pt x="1123" y="427"/>
                </a:cubicBezTo>
                <a:cubicBezTo>
                  <a:pt x="1120" y="427"/>
                  <a:pt x="1117" y="426"/>
                  <a:pt x="1114" y="426"/>
                </a:cubicBezTo>
                <a:cubicBezTo>
                  <a:pt x="1113" y="423"/>
                  <a:pt x="1111" y="420"/>
                  <a:pt x="1110" y="417"/>
                </a:cubicBezTo>
                <a:cubicBezTo>
                  <a:pt x="1116" y="415"/>
                  <a:pt x="1123" y="412"/>
                  <a:pt x="1130" y="410"/>
                </a:cubicBezTo>
                <a:cubicBezTo>
                  <a:pt x="1138" y="411"/>
                  <a:pt x="1145" y="412"/>
                  <a:pt x="1152" y="414"/>
                </a:cubicBezTo>
                <a:cubicBezTo>
                  <a:pt x="1153" y="415"/>
                  <a:pt x="1153" y="416"/>
                  <a:pt x="1154" y="417"/>
                </a:cubicBezTo>
                <a:close/>
                <a:moveTo>
                  <a:pt x="1131" y="409"/>
                </a:moveTo>
                <a:cubicBezTo>
                  <a:pt x="1137" y="407"/>
                  <a:pt x="1142" y="405"/>
                  <a:pt x="1148" y="403"/>
                </a:cubicBezTo>
                <a:cubicBezTo>
                  <a:pt x="1149" y="407"/>
                  <a:pt x="1151" y="410"/>
                  <a:pt x="1152" y="413"/>
                </a:cubicBezTo>
                <a:cubicBezTo>
                  <a:pt x="1145" y="411"/>
                  <a:pt x="1138" y="410"/>
                  <a:pt x="1131" y="409"/>
                </a:cubicBezTo>
                <a:close/>
                <a:moveTo>
                  <a:pt x="1144" y="393"/>
                </a:moveTo>
                <a:cubicBezTo>
                  <a:pt x="1153" y="394"/>
                  <a:pt x="1161" y="395"/>
                  <a:pt x="1168" y="396"/>
                </a:cubicBezTo>
                <a:cubicBezTo>
                  <a:pt x="1161" y="399"/>
                  <a:pt x="1155" y="401"/>
                  <a:pt x="1148" y="403"/>
                </a:cubicBezTo>
                <a:cubicBezTo>
                  <a:pt x="1147" y="400"/>
                  <a:pt x="1146" y="396"/>
                  <a:pt x="1144" y="393"/>
                </a:cubicBezTo>
                <a:close/>
                <a:moveTo>
                  <a:pt x="1144" y="393"/>
                </a:moveTo>
                <a:cubicBezTo>
                  <a:pt x="1144" y="392"/>
                  <a:pt x="1143" y="390"/>
                  <a:pt x="1143" y="389"/>
                </a:cubicBezTo>
                <a:cubicBezTo>
                  <a:pt x="1152" y="386"/>
                  <a:pt x="1162" y="383"/>
                  <a:pt x="1172" y="379"/>
                </a:cubicBezTo>
                <a:cubicBezTo>
                  <a:pt x="1174" y="384"/>
                  <a:pt x="1176" y="389"/>
                  <a:pt x="1179" y="393"/>
                </a:cubicBezTo>
                <a:cubicBezTo>
                  <a:pt x="1175" y="394"/>
                  <a:pt x="1172" y="395"/>
                  <a:pt x="1169" y="396"/>
                </a:cubicBezTo>
                <a:cubicBezTo>
                  <a:pt x="1161" y="394"/>
                  <a:pt x="1153" y="393"/>
                  <a:pt x="1144" y="393"/>
                </a:cubicBezTo>
                <a:close/>
                <a:moveTo>
                  <a:pt x="1144" y="393"/>
                </a:moveTo>
                <a:cubicBezTo>
                  <a:pt x="1144" y="393"/>
                  <a:pt x="1144" y="393"/>
                  <a:pt x="1144" y="393"/>
                </a:cubicBezTo>
                <a:cubicBezTo>
                  <a:pt x="1141" y="392"/>
                  <a:pt x="1138" y="392"/>
                  <a:pt x="1135" y="392"/>
                </a:cubicBezTo>
                <a:cubicBezTo>
                  <a:pt x="1138" y="391"/>
                  <a:pt x="1140" y="390"/>
                  <a:pt x="1142" y="390"/>
                </a:cubicBezTo>
                <a:cubicBezTo>
                  <a:pt x="1143" y="391"/>
                  <a:pt x="1143" y="392"/>
                  <a:pt x="1144" y="393"/>
                </a:cubicBezTo>
                <a:close/>
                <a:moveTo>
                  <a:pt x="1134" y="392"/>
                </a:moveTo>
                <a:cubicBezTo>
                  <a:pt x="1131" y="392"/>
                  <a:pt x="1127" y="392"/>
                  <a:pt x="1123" y="392"/>
                </a:cubicBezTo>
                <a:cubicBezTo>
                  <a:pt x="1115" y="392"/>
                  <a:pt x="1106" y="392"/>
                  <a:pt x="1097" y="393"/>
                </a:cubicBezTo>
                <a:cubicBezTo>
                  <a:pt x="1097" y="392"/>
                  <a:pt x="1097" y="392"/>
                  <a:pt x="1097" y="392"/>
                </a:cubicBezTo>
                <a:cubicBezTo>
                  <a:pt x="1108" y="387"/>
                  <a:pt x="1121" y="381"/>
                  <a:pt x="1134" y="376"/>
                </a:cubicBezTo>
                <a:cubicBezTo>
                  <a:pt x="1135" y="376"/>
                  <a:pt x="1136" y="376"/>
                  <a:pt x="1137" y="376"/>
                </a:cubicBezTo>
                <a:cubicBezTo>
                  <a:pt x="1139" y="380"/>
                  <a:pt x="1140" y="385"/>
                  <a:pt x="1142" y="389"/>
                </a:cubicBezTo>
                <a:cubicBezTo>
                  <a:pt x="1140" y="390"/>
                  <a:pt x="1137" y="391"/>
                  <a:pt x="1134" y="392"/>
                </a:cubicBezTo>
                <a:close/>
                <a:moveTo>
                  <a:pt x="1134" y="376"/>
                </a:moveTo>
                <a:cubicBezTo>
                  <a:pt x="1121" y="376"/>
                  <a:pt x="1106" y="378"/>
                  <a:pt x="1091" y="380"/>
                </a:cubicBezTo>
                <a:cubicBezTo>
                  <a:pt x="1090" y="376"/>
                  <a:pt x="1088" y="372"/>
                  <a:pt x="1086" y="368"/>
                </a:cubicBezTo>
                <a:cubicBezTo>
                  <a:pt x="1093" y="367"/>
                  <a:pt x="1100" y="366"/>
                  <a:pt x="1108" y="365"/>
                </a:cubicBezTo>
                <a:cubicBezTo>
                  <a:pt x="1116" y="363"/>
                  <a:pt x="1124" y="362"/>
                  <a:pt x="1132" y="362"/>
                </a:cubicBezTo>
                <a:cubicBezTo>
                  <a:pt x="1134" y="366"/>
                  <a:pt x="1135" y="370"/>
                  <a:pt x="1137" y="375"/>
                </a:cubicBezTo>
                <a:cubicBezTo>
                  <a:pt x="1136" y="375"/>
                  <a:pt x="1135" y="376"/>
                  <a:pt x="1134" y="376"/>
                </a:cubicBezTo>
                <a:close/>
                <a:moveTo>
                  <a:pt x="1096" y="391"/>
                </a:moveTo>
                <a:cubicBezTo>
                  <a:pt x="1095" y="392"/>
                  <a:pt x="1093" y="393"/>
                  <a:pt x="1092" y="393"/>
                </a:cubicBezTo>
                <a:cubicBezTo>
                  <a:pt x="1083" y="394"/>
                  <a:pt x="1074" y="396"/>
                  <a:pt x="1065" y="397"/>
                </a:cubicBezTo>
                <a:cubicBezTo>
                  <a:pt x="1063" y="393"/>
                  <a:pt x="1062" y="389"/>
                  <a:pt x="1060" y="386"/>
                </a:cubicBezTo>
                <a:cubicBezTo>
                  <a:pt x="1066" y="385"/>
                  <a:pt x="1073" y="383"/>
                  <a:pt x="1079" y="382"/>
                </a:cubicBezTo>
                <a:cubicBezTo>
                  <a:pt x="1083" y="382"/>
                  <a:pt x="1087" y="381"/>
                  <a:pt x="1091" y="380"/>
                </a:cubicBezTo>
                <a:cubicBezTo>
                  <a:pt x="1093" y="384"/>
                  <a:pt x="1094" y="388"/>
                  <a:pt x="1096" y="391"/>
                </a:cubicBezTo>
                <a:close/>
                <a:moveTo>
                  <a:pt x="1067" y="405"/>
                </a:moveTo>
                <a:cubicBezTo>
                  <a:pt x="1063" y="407"/>
                  <a:pt x="1060" y="409"/>
                  <a:pt x="1056" y="411"/>
                </a:cubicBezTo>
                <a:cubicBezTo>
                  <a:pt x="1050" y="412"/>
                  <a:pt x="1044" y="413"/>
                  <a:pt x="1037" y="414"/>
                </a:cubicBezTo>
                <a:cubicBezTo>
                  <a:pt x="1036" y="411"/>
                  <a:pt x="1035" y="407"/>
                  <a:pt x="1034" y="404"/>
                </a:cubicBezTo>
                <a:cubicBezTo>
                  <a:pt x="1040" y="402"/>
                  <a:pt x="1045" y="401"/>
                  <a:pt x="1052" y="400"/>
                </a:cubicBezTo>
                <a:cubicBezTo>
                  <a:pt x="1056" y="399"/>
                  <a:pt x="1060" y="398"/>
                  <a:pt x="1064" y="398"/>
                </a:cubicBezTo>
                <a:cubicBezTo>
                  <a:pt x="1065" y="400"/>
                  <a:pt x="1066" y="403"/>
                  <a:pt x="1067" y="405"/>
                </a:cubicBezTo>
                <a:close/>
                <a:moveTo>
                  <a:pt x="1039" y="421"/>
                </a:moveTo>
                <a:cubicBezTo>
                  <a:pt x="1035" y="423"/>
                  <a:pt x="1032" y="425"/>
                  <a:pt x="1028" y="428"/>
                </a:cubicBezTo>
                <a:cubicBezTo>
                  <a:pt x="1022" y="429"/>
                  <a:pt x="1016" y="430"/>
                  <a:pt x="1010" y="431"/>
                </a:cubicBezTo>
                <a:cubicBezTo>
                  <a:pt x="1009" y="428"/>
                  <a:pt x="1008" y="425"/>
                  <a:pt x="1007" y="421"/>
                </a:cubicBezTo>
                <a:cubicBezTo>
                  <a:pt x="1012" y="420"/>
                  <a:pt x="1017" y="419"/>
                  <a:pt x="1023" y="418"/>
                </a:cubicBezTo>
                <a:cubicBezTo>
                  <a:pt x="1028" y="417"/>
                  <a:pt x="1033" y="416"/>
                  <a:pt x="1037" y="415"/>
                </a:cubicBezTo>
                <a:cubicBezTo>
                  <a:pt x="1038" y="417"/>
                  <a:pt x="1039" y="419"/>
                  <a:pt x="1039" y="421"/>
                </a:cubicBezTo>
                <a:close/>
                <a:moveTo>
                  <a:pt x="1012" y="439"/>
                </a:moveTo>
                <a:cubicBezTo>
                  <a:pt x="1010" y="440"/>
                  <a:pt x="1008" y="442"/>
                  <a:pt x="1006" y="443"/>
                </a:cubicBezTo>
                <a:cubicBezTo>
                  <a:pt x="999" y="445"/>
                  <a:pt x="991" y="446"/>
                  <a:pt x="983" y="448"/>
                </a:cubicBezTo>
                <a:cubicBezTo>
                  <a:pt x="982" y="445"/>
                  <a:pt x="981" y="442"/>
                  <a:pt x="980" y="439"/>
                </a:cubicBezTo>
                <a:cubicBezTo>
                  <a:pt x="985" y="438"/>
                  <a:pt x="990" y="437"/>
                  <a:pt x="995" y="435"/>
                </a:cubicBezTo>
                <a:cubicBezTo>
                  <a:pt x="1000" y="434"/>
                  <a:pt x="1005" y="433"/>
                  <a:pt x="1010" y="432"/>
                </a:cubicBezTo>
                <a:cubicBezTo>
                  <a:pt x="1010" y="434"/>
                  <a:pt x="1011" y="437"/>
                  <a:pt x="1012" y="439"/>
                </a:cubicBezTo>
                <a:close/>
                <a:moveTo>
                  <a:pt x="985" y="459"/>
                </a:moveTo>
                <a:cubicBezTo>
                  <a:pt x="976" y="461"/>
                  <a:pt x="965" y="463"/>
                  <a:pt x="955" y="466"/>
                </a:cubicBezTo>
                <a:cubicBezTo>
                  <a:pt x="954" y="463"/>
                  <a:pt x="953" y="460"/>
                  <a:pt x="953" y="457"/>
                </a:cubicBezTo>
                <a:cubicBezTo>
                  <a:pt x="957" y="455"/>
                  <a:pt x="962" y="454"/>
                  <a:pt x="966" y="453"/>
                </a:cubicBezTo>
                <a:cubicBezTo>
                  <a:pt x="972" y="452"/>
                  <a:pt x="977" y="450"/>
                  <a:pt x="982" y="449"/>
                </a:cubicBezTo>
                <a:cubicBezTo>
                  <a:pt x="983" y="452"/>
                  <a:pt x="984" y="455"/>
                  <a:pt x="985" y="459"/>
                </a:cubicBezTo>
                <a:close/>
                <a:moveTo>
                  <a:pt x="957" y="475"/>
                </a:moveTo>
                <a:cubicBezTo>
                  <a:pt x="948" y="477"/>
                  <a:pt x="938" y="480"/>
                  <a:pt x="927" y="483"/>
                </a:cubicBezTo>
                <a:cubicBezTo>
                  <a:pt x="927" y="480"/>
                  <a:pt x="926" y="477"/>
                  <a:pt x="926" y="475"/>
                </a:cubicBezTo>
                <a:cubicBezTo>
                  <a:pt x="930" y="473"/>
                  <a:pt x="934" y="472"/>
                  <a:pt x="939" y="471"/>
                </a:cubicBezTo>
                <a:cubicBezTo>
                  <a:pt x="944" y="469"/>
                  <a:pt x="949" y="468"/>
                  <a:pt x="955" y="466"/>
                </a:cubicBezTo>
                <a:cubicBezTo>
                  <a:pt x="955" y="469"/>
                  <a:pt x="956" y="472"/>
                  <a:pt x="957" y="475"/>
                </a:cubicBezTo>
                <a:close/>
                <a:moveTo>
                  <a:pt x="927" y="483"/>
                </a:moveTo>
                <a:cubicBezTo>
                  <a:pt x="938" y="480"/>
                  <a:pt x="948" y="478"/>
                  <a:pt x="957" y="476"/>
                </a:cubicBezTo>
                <a:cubicBezTo>
                  <a:pt x="958" y="479"/>
                  <a:pt x="959" y="482"/>
                  <a:pt x="960" y="484"/>
                </a:cubicBezTo>
                <a:cubicBezTo>
                  <a:pt x="950" y="486"/>
                  <a:pt x="940" y="488"/>
                  <a:pt x="929" y="490"/>
                </a:cubicBezTo>
                <a:cubicBezTo>
                  <a:pt x="929" y="488"/>
                  <a:pt x="928" y="486"/>
                  <a:pt x="927" y="483"/>
                </a:cubicBezTo>
                <a:close/>
                <a:moveTo>
                  <a:pt x="931" y="498"/>
                </a:moveTo>
                <a:cubicBezTo>
                  <a:pt x="921" y="500"/>
                  <a:pt x="911" y="502"/>
                  <a:pt x="901" y="505"/>
                </a:cubicBezTo>
                <a:cubicBezTo>
                  <a:pt x="900" y="503"/>
                  <a:pt x="900" y="501"/>
                  <a:pt x="900" y="499"/>
                </a:cubicBezTo>
                <a:cubicBezTo>
                  <a:pt x="910" y="496"/>
                  <a:pt x="920" y="493"/>
                  <a:pt x="929" y="491"/>
                </a:cubicBezTo>
                <a:cubicBezTo>
                  <a:pt x="930" y="493"/>
                  <a:pt x="930" y="496"/>
                  <a:pt x="931" y="498"/>
                </a:cubicBezTo>
                <a:close/>
                <a:moveTo>
                  <a:pt x="931" y="499"/>
                </a:moveTo>
                <a:cubicBezTo>
                  <a:pt x="932" y="502"/>
                  <a:pt x="933" y="505"/>
                  <a:pt x="934" y="508"/>
                </a:cubicBezTo>
                <a:cubicBezTo>
                  <a:pt x="924" y="509"/>
                  <a:pt x="914" y="510"/>
                  <a:pt x="903" y="513"/>
                </a:cubicBezTo>
                <a:cubicBezTo>
                  <a:pt x="902" y="510"/>
                  <a:pt x="902" y="508"/>
                  <a:pt x="901" y="506"/>
                </a:cubicBezTo>
                <a:cubicBezTo>
                  <a:pt x="911" y="503"/>
                  <a:pt x="922" y="501"/>
                  <a:pt x="931" y="499"/>
                </a:cubicBezTo>
                <a:close/>
                <a:moveTo>
                  <a:pt x="905" y="522"/>
                </a:moveTo>
                <a:cubicBezTo>
                  <a:pt x="895" y="523"/>
                  <a:pt x="885" y="525"/>
                  <a:pt x="874" y="528"/>
                </a:cubicBezTo>
                <a:cubicBezTo>
                  <a:pt x="874" y="525"/>
                  <a:pt x="873" y="523"/>
                  <a:pt x="873" y="521"/>
                </a:cubicBezTo>
                <a:cubicBezTo>
                  <a:pt x="883" y="518"/>
                  <a:pt x="893" y="515"/>
                  <a:pt x="902" y="513"/>
                </a:cubicBezTo>
                <a:cubicBezTo>
                  <a:pt x="903" y="516"/>
                  <a:pt x="904" y="519"/>
                  <a:pt x="905" y="522"/>
                </a:cubicBezTo>
                <a:close/>
                <a:moveTo>
                  <a:pt x="876" y="535"/>
                </a:moveTo>
                <a:cubicBezTo>
                  <a:pt x="866" y="537"/>
                  <a:pt x="856" y="539"/>
                  <a:pt x="846" y="542"/>
                </a:cubicBezTo>
                <a:cubicBezTo>
                  <a:pt x="846" y="540"/>
                  <a:pt x="846" y="538"/>
                  <a:pt x="845" y="536"/>
                </a:cubicBezTo>
                <a:cubicBezTo>
                  <a:pt x="855" y="533"/>
                  <a:pt x="865" y="530"/>
                  <a:pt x="874" y="528"/>
                </a:cubicBezTo>
                <a:cubicBezTo>
                  <a:pt x="874" y="530"/>
                  <a:pt x="875" y="533"/>
                  <a:pt x="876" y="535"/>
                </a:cubicBezTo>
                <a:close/>
                <a:moveTo>
                  <a:pt x="876" y="536"/>
                </a:moveTo>
                <a:cubicBezTo>
                  <a:pt x="876" y="539"/>
                  <a:pt x="877" y="542"/>
                  <a:pt x="878" y="545"/>
                </a:cubicBezTo>
                <a:cubicBezTo>
                  <a:pt x="878" y="545"/>
                  <a:pt x="878" y="545"/>
                  <a:pt x="878" y="545"/>
                </a:cubicBezTo>
                <a:cubicBezTo>
                  <a:pt x="869" y="545"/>
                  <a:pt x="858" y="547"/>
                  <a:pt x="848" y="549"/>
                </a:cubicBezTo>
                <a:cubicBezTo>
                  <a:pt x="847" y="547"/>
                  <a:pt x="847" y="544"/>
                  <a:pt x="846" y="542"/>
                </a:cubicBezTo>
                <a:cubicBezTo>
                  <a:pt x="856" y="539"/>
                  <a:pt x="866" y="537"/>
                  <a:pt x="876" y="536"/>
                </a:cubicBezTo>
                <a:close/>
                <a:moveTo>
                  <a:pt x="849" y="558"/>
                </a:moveTo>
                <a:cubicBezTo>
                  <a:pt x="840" y="559"/>
                  <a:pt x="830" y="560"/>
                  <a:pt x="819" y="563"/>
                </a:cubicBezTo>
                <a:cubicBezTo>
                  <a:pt x="819" y="561"/>
                  <a:pt x="819" y="559"/>
                  <a:pt x="819" y="557"/>
                </a:cubicBezTo>
                <a:cubicBezTo>
                  <a:pt x="828" y="554"/>
                  <a:pt x="838" y="551"/>
                  <a:pt x="847" y="549"/>
                </a:cubicBezTo>
                <a:cubicBezTo>
                  <a:pt x="848" y="552"/>
                  <a:pt x="848" y="555"/>
                  <a:pt x="849" y="558"/>
                </a:cubicBezTo>
                <a:close/>
                <a:moveTo>
                  <a:pt x="849" y="558"/>
                </a:moveTo>
                <a:cubicBezTo>
                  <a:pt x="850" y="562"/>
                  <a:pt x="851" y="567"/>
                  <a:pt x="853" y="571"/>
                </a:cubicBezTo>
                <a:cubicBezTo>
                  <a:pt x="848" y="570"/>
                  <a:pt x="843" y="570"/>
                  <a:pt x="838" y="570"/>
                </a:cubicBezTo>
                <a:cubicBezTo>
                  <a:pt x="832" y="570"/>
                  <a:pt x="827" y="570"/>
                  <a:pt x="821" y="571"/>
                </a:cubicBezTo>
                <a:cubicBezTo>
                  <a:pt x="820" y="568"/>
                  <a:pt x="820" y="566"/>
                  <a:pt x="820" y="563"/>
                </a:cubicBezTo>
                <a:cubicBezTo>
                  <a:pt x="830" y="561"/>
                  <a:pt x="840" y="559"/>
                  <a:pt x="849" y="558"/>
                </a:cubicBezTo>
                <a:close/>
                <a:moveTo>
                  <a:pt x="823" y="583"/>
                </a:moveTo>
                <a:cubicBezTo>
                  <a:pt x="820" y="582"/>
                  <a:pt x="817" y="582"/>
                  <a:pt x="814" y="582"/>
                </a:cubicBezTo>
                <a:cubicBezTo>
                  <a:pt x="807" y="582"/>
                  <a:pt x="800" y="583"/>
                  <a:pt x="793" y="584"/>
                </a:cubicBezTo>
                <a:cubicBezTo>
                  <a:pt x="792" y="581"/>
                  <a:pt x="792" y="579"/>
                  <a:pt x="792" y="577"/>
                </a:cubicBezTo>
                <a:cubicBezTo>
                  <a:pt x="802" y="574"/>
                  <a:pt x="811" y="572"/>
                  <a:pt x="820" y="571"/>
                </a:cubicBezTo>
                <a:cubicBezTo>
                  <a:pt x="821" y="575"/>
                  <a:pt x="822" y="579"/>
                  <a:pt x="823" y="583"/>
                </a:cubicBezTo>
                <a:close/>
                <a:moveTo>
                  <a:pt x="794" y="594"/>
                </a:moveTo>
                <a:cubicBezTo>
                  <a:pt x="785" y="594"/>
                  <a:pt x="775" y="595"/>
                  <a:pt x="765" y="597"/>
                </a:cubicBezTo>
                <a:cubicBezTo>
                  <a:pt x="764" y="595"/>
                  <a:pt x="764" y="593"/>
                  <a:pt x="764" y="590"/>
                </a:cubicBezTo>
                <a:cubicBezTo>
                  <a:pt x="774" y="588"/>
                  <a:pt x="783" y="586"/>
                  <a:pt x="792" y="584"/>
                </a:cubicBezTo>
                <a:cubicBezTo>
                  <a:pt x="793" y="588"/>
                  <a:pt x="793" y="591"/>
                  <a:pt x="794" y="594"/>
                </a:cubicBezTo>
                <a:close/>
                <a:moveTo>
                  <a:pt x="794" y="595"/>
                </a:moveTo>
                <a:cubicBezTo>
                  <a:pt x="795" y="599"/>
                  <a:pt x="796" y="604"/>
                  <a:pt x="797" y="609"/>
                </a:cubicBezTo>
                <a:cubicBezTo>
                  <a:pt x="797" y="609"/>
                  <a:pt x="797" y="609"/>
                  <a:pt x="797" y="609"/>
                </a:cubicBezTo>
                <a:cubicBezTo>
                  <a:pt x="788" y="605"/>
                  <a:pt x="777" y="603"/>
                  <a:pt x="765" y="603"/>
                </a:cubicBezTo>
                <a:cubicBezTo>
                  <a:pt x="765" y="601"/>
                  <a:pt x="765" y="599"/>
                  <a:pt x="765" y="597"/>
                </a:cubicBezTo>
                <a:cubicBezTo>
                  <a:pt x="775" y="595"/>
                  <a:pt x="785" y="595"/>
                  <a:pt x="794" y="595"/>
                </a:cubicBezTo>
                <a:close/>
                <a:moveTo>
                  <a:pt x="767" y="619"/>
                </a:moveTo>
                <a:cubicBezTo>
                  <a:pt x="767" y="619"/>
                  <a:pt x="767" y="619"/>
                  <a:pt x="767" y="619"/>
                </a:cubicBezTo>
                <a:cubicBezTo>
                  <a:pt x="759" y="617"/>
                  <a:pt x="750" y="615"/>
                  <a:pt x="741" y="615"/>
                </a:cubicBezTo>
                <a:cubicBezTo>
                  <a:pt x="740" y="615"/>
                  <a:pt x="739" y="615"/>
                  <a:pt x="738" y="615"/>
                </a:cubicBezTo>
                <a:cubicBezTo>
                  <a:pt x="737" y="612"/>
                  <a:pt x="737" y="609"/>
                  <a:pt x="737" y="606"/>
                </a:cubicBezTo>
                <a:cubicBezTo>
                  <a:pt x="747" y="605"/>
                  <a:pt x="756" y="604"/>
                  <a:pt x="764" y="604"/>
                </a:cubicBezTo>
                <a:cubicBezTo>
                  <a:pt x="765" y="604"/>
                  <a:pt x="765" y="604"/>
                  <a:pt x="765" y="604"/>
                </a:cubicBezTo>
                <a:cubicBezTo>
                  <a:pt x="765" y="609"/>
                  <a:pt x="766" y="614"/>
                  <a:pt x="767" y="619"/>
                </a:cubicBezTo>
                <a:close/>
                <a:moveTo>
                  <a:pt x="765" y="604"/>
                </a:moveTo>
                <a:cubicBezTo>
                  <a:pt x="777" y="604"/>
                  <a:pt x="788" y="606"/>
                  <a:pt x="797" y="609"/>
                </a:cubicBezTo>
                <a:cubicBezTo>
                  <a:pt x="801" y="623"/>
                  <a:pt x="806" y="637"/>
                  <a:pt x="813" y="652"/>
                </a:cubicBezTo>
                <a:cubicBezTo>
                  <a:pt x="800" y="635"/>
                  <a:pt x="785" y="624"/>
                  <a:pt x="768" y="619"/>
                </a:cubicBezTo>
                <a:cubicBezTo>
                  <a:pt x="767" y="614"/>
                  <a:pt x="766" y="609"/>
                  <a:pt x="765" y="604"/>
                </a:cubicBezTo>
                <a:close/>
                <a:moveTo>
                  <a:pt x="798" y="609"/>
                </a:moveTo>
                <a:cubicBezTo>
                  <a:pt x="817" y="616"/>
                  <a:pt x="832" y="630"/>
                  <a:pt x="844" y="650"/>
                </a:cubicBezTo>
                <a:cubicBezTo>
                  <a:pt x="843" y="651"/>
                  <a:pt x="842" y="652"/>
                  <a:pt x="841" y="653"/>
                </a:cubicBezTo>
                <a:cubicBezTo>
                  <a:pt x="841" y="654"/>
                  <a:pt x="841" y="655"/>
                  <a:pt x="840" y="655"/>
                </a:cubicBezTo>
                <a:cubicBezTo>
                  <a:pt x="836" y="660"/>
                  <a:pt x="833" y="664"/>
                  <a:pt x="830" y="669"/>
                </a:cubicBezTo>
                <a:cubicBezTo>
                  <a:pt x="828" y="671"/>
                  <a:pt x="827" y="672"/>
                  <a:pt x="826" y="674"/>
                </a:cubicBezTo>
                <a:cubicBezTo>
                  <a:pt x="822" y="666"/>
                  <a:pt x="818" y="660"/>
                  <a:pt x="814" y="654"/>
                </a:cubicBezTo>
                <a:cubicBezTo>
                  <a:pt x="807" y="638"/>
                  <a:pt x="802" y="623"/>
                  <a:pt x="798" y="609"/>
                </a:cubicBezTo>
                <a:close/>
                <a:moveTo>
                  <a:pt x="821" y="683"/>
                </a:moveTo>
                <a:cubicBezTo>
                  <a:pt x="820" y="684"/>
                  <a:pt x="820" y="684"/>
                  <a:pt x="820" y="685"/>
                </a:cubicBezTo>
                <a:cubicBezTo>
                  <a:pt x="820" y="685"/>
                  <a:pt x="820" y="684"/>
                  <a:pt x="820" y="684"/>
                </a:cubicBezTo>
                <a:cubicBezTo>
                  <a:pt x="820" y="684"/>
                  <a:pt x="821" y="683"/>
                  <a:pt x="821" y="683"/>
                </a:cubicBezTo>
                <a:close/>
                <a:moveTo>
                  <a:pt x="819" y="684"/>
                </a:moveTo>
                <a:cubicBezTo>
                  <a:pt x="818" y="686"/>
                  <a:pt x="816" y="687"/>
                  <a:pt x="814" y="689"/>
                </a:cubicBezTo>
                <a:cubicBezTo>
                  <a:pt x="816" y="687"/>
                  <a:pt x="818" y="684"/>
                  <a:pt x="820" y="681"/>
                </a:cubicBezTo>
                <a:cubicBezTo>
                  <a:pt x="820" y="682"/>
                  <a:pt x="819" y="683"/>
                  <a:pt x="819" y="684"/>
                </a:cubicBezTo>
                <a:close/>
                <a:moveTo>
                  <a:pt x="819" y="685"/>
                </a:moveTo>
                <a:cubicBezTo>
                  <a:pt x="819" y="685"/>
                  <a:pt x="819" y="686"/>
                  <a:pt x="819" y="687"/>
                </a:cubicBezTo>
                <a:cubicBezTo>
                  <a:pt x="818" y="688"/>
                  <a:pt x="817" y="690"/>
                  <a:pt x="816" y="692"/>
                </a:cubicBezTo>
                <a:cubicBezTo>
                  <a:pt x="813" y="694"/>
                  <a:pt x="810" y="697"/>
                  <a:pt x="808" y="699"/>
                </a:cubicBezTo>
                <a:cubicBezTo>
                  <a:pt x="808" y="699"/>
                  <a:pt x="808" y="698"/>
                  <a:pt x="809" y="698"/>
                </a:cubicBezTo>
                <a:cubicBezTo>
                  <a:pt x="810" y="696"/>
                  <a:pt x="811" y="694"/>
                  <a:pt x="812" y="692"/>
                </a:cubicBezTo>
                <a:cubicBezTo>
                  <a:pt x="814" y="690"/>
                  <a:pt x="817" y="687"/>
                  <a:pt x="819" y="685"/>
                </a:cubicBezTo>
                <a:close/>
                <a:moveTo>
                  <a:pt x="808" y="697"/>
                </a:moveTo>
                <a:cubicBezTo>
                  <a:pt x="808" y="698"/>
                  <a:pt x="807" y="699"/>
                  <a:pt x="807" y="700"/>
                </a:cubicBezTo>
                <a:cubicBezTo>
                  <a:pt x="807" y="700"/>
                  <a:pt x="806" y="699"/>
                  <a:pt x="806" y="699"/>
                </a:cubicBezTo>
                <a:cubicBezTo>
                  <a:pt x="808" y="697"/>
                  <a:pt x="809" y="696"/>
                  <a:pt x="810" y="694"/>
                </a:cubicBezTo>
                <a:cubicBezTo>
                  <a:pt x="810" y="695"/>
                  <a:pt x="809" y="696"/>
                  <a:pt x="808" y="697"/>
                </a:cubicBezTo>
                <a:close/>
                <a:moveTo>
                  <a:pt x="806" y="700"/>
                </a:moveTo>
                <a:cubicBezTo>
                  <a:pt x="804" y="702"/>
                  <a:pt x="803" y="704"/>
                  <a:pt x="801" y="706"/>
                </a:cubicBezTo>
                <a:cubicBezTo>
                  <a:pt x="802" y="704"/>
                  <a:pt x="804" y="702"/>
                  <a:pt x="806" y="699"/>
                </a:cubicBezTo>
                <a:cubicBezTo>
                  <a:pt x="806" y="700"/>
                  <a:pt x="806" y="700"/>
                  <a:pt x="806" y="700"/>
                </a:cubicBezTo>
                <a:close/>
                <a:moveTo>
                  <a:pt x="806" y="702"/>
                </a:moveTo>
                <a:cubicBezTo>
                  <a:pt x="804" y="705"/>
                  <a:pt x="802" y="708"/>
                  <a:pt x="800" y="712"/>
                </a:cubicBezTo>
                <a:cubicBezTo>
                  <a:pt x="798" y="714"/>
                  <a:pt x="795" y="716"/>
                  <a:pt x="793" y="718"/>
                </a:cubicBezTo>
                <a:cubicBezTo>
                  <a:pt x="794" y="715"/>
                  <a:pt x="797" y="712"/>
                  <a:pt x="799" y="709"/>
                </a:cubicBezTo>
                <a:cubicBezTo>
                  <a:pt x="801" y="707"/>
                  <a:pt x="803" y="704"/>
                  <a:pt x="806" y="702"/>
                </a:cubicBezTo>
                <a:close/>
                <a:moveTo>
                  <a:pt x="791" y="720"/>
                </a:moveTo>
                <a:cubicBezTo>
                  <a:pt x="791" y="720"/>
                  <a:pt x="791" y="720"/>
                  <a:pt x="791" y="720"/>
                </a:cubicBezTo>
                <a:cubicBezTo>
                  <a:pt x="790" y="721"/>
                  <a:pt x="788" y="723"/>
                  <a:pt x="786" y="725"/>
                </a:cubicBezTo>
                <a:cubicBezTo>
                  <a:pt x="786" y="724"/>
                  <a:pt x="786" y="724"/>
                  <a:pt x="786" y="724"/>
                </a:cubicBezTo>
                <a:cubicBezTo>
                  <a:pt x="789" y="720"/>
                  <a:pt x="793" y="716"/>
                  <a:pt x="796" y="711"/>
                </a:cubicBezTo>
                <a:cubicBezTo>
                  <a:pt x="795" y="714"/>
                  <a:pt x="793" y="717"/>
                  <a:pt x="791" y="720"/>
                </a:cubicBezTo>
                <a:close/>
                <a:moveTo>
                  <a:pt x="791" y="721"/>
                </a:moveTo>
                <a:cubicBezTo>
                  <a:pt x="789" y="723"/>
                  <a:pt x="788" y="725"/>
                  <a:pt x="787" y="727"/>
                </a:cubicBezTo>
                <a:cubicBezTo>
                  <a:pt x="787" y="727"/>
                  <a:pt x="787" y="726"/>
                  <a:pt x="786" y="725"/>
                </a:cubicBezTo>
                <a:cubicBezTo>
                  <a:pt x="788" y="724"/>
                  <a:pt x="789" y="723"/>
                  <a:pt x="791" y="721"/>
                </a:cubicBezTo>
                <a:close/>
                <a:moveTo>
                  <a:pt x="787" y="730"/>
                </a:moveTo>
                <a:cubicBezTo>
                  <a:pt x="788" y="731"/>
                  <a:pt x="788" y="733"/>
                  <a:pt x="789" y="735"/>
                </a:cubicBezTo>
                <a:cubicBezTo>
                  <a:pt x="789" y="735"/>
                  <a:pt x="789" y="735"/>
                  <a:pt x="789" y="735"/>
                </a:cubicBezTo>
                <a:cubicBezTo>
                  <a:pt x="786" y="737"/>
                  <a:pt x="783" y="739"/>
                  <a:pt x="781" y="741"/>
                </a:cubicBezTo>
                <a:cubicBezTo>
                  <a:pt x="782" y="737"/>
                  <a:pt x="784" y="734"/>
                  <a:pt x="786" y="731"/>
                </a:cubicBezTo>
                <a:cubicBezTo>
                  <a:pt x="786" y="731"/>
                  <a:pt x="787" y="730"/>
                  <a:pt x="787" y="730"/>
                </a:cubicBezTo>
                <a:close/>
                <a:moveTo>
                  <a:pt x="780" y="741"/>
                </a:moveTo>
                <a:cubicBezTo>
                  <a:pt x="778" y="743"/>
                  <a:pt x="776" y="745"/>
                  <a:pt x="774" y="746"/>
                </a:cubicBezTo>
                <a:cubicBezTo>
                  <a:pt x="775" y="744"/>
                  <a:pt x="776" y="742"/>
                  <a:pt x="777" y="739"/>
                </a:cubicBezTo>
                <a:cubicBezTo>
                  <a:pt x="779" y="737"/>
                  <a:pt x="782" y="734"/>
                  <a:pt x="785" y="732"/>
                </a:cubicBezTo>
                <a:cubicBezTo>
                  <a:pt x="783" y="735"/>
                  <a:pt x="781" y="738"/>
                  <a:pt x="780" y="741"/>
                </a:cubicBezTo>
                <a:close/>
                <a:moveTo>
                  <a:pt x="773" y="747"/>
                </a:moveTo>
                <a:cubicBezTo>
                  <a:pt x="772" y="747"/>
                  <a:pt x="772" y="748"/>
                  <a:pt x="771" y="748"/>
                </a:cubicBezTo>
                <a:cubicBezTo>
                  <a:pt x="773" y="746"/>
                  <a:pt x="774" y="744"/>
                  <a:pt x="775" y="741"/>
                </a:cubicBezTo>
                <a:cubicBezTo>
                  <a:pt x="775" y="741"/>
                  <a:pt x="775" y="741"/>
                  <a:pt x="775" y="741"/>
                </a:cubicBezTo>
                <a:cubicBezTo>
                  <a:pt x="776" y="740"/>
                  <a:pt x="776" y="740"/>
                  <a:pt x="776" y="740"/>
                </a:cubicBezTo>
                <a:cubicBezTo>
                  <a:pt x="775" y="742"/>
                  <a:pt x="774" y="745"/>
                  <a:pt x="773" y="747"/>
                </a:cubicBezTo>
                <a:close/>
                <a:moveTo>
                  <a:pt x="772" y="748"/>
                </a:moveTo>
                <a:cubicBezTo>
                  <a:pt x="771" y="751"/>
                  <a:pt x="769" y="754"/>
                  <a:pt x="768" y="757"/>
                </a:cubicBezTo>
                <a:cubicBezTo>
                  <a:pt x="767" y="756"/>
                  <a:pt x="767" y="756"/>
                  <a:pt x="767" y="756"/>
                </a:cubicBezTo>
                <a:cubicBezTo>
                  <a:pt x="769" y="754"/>
                  <a:pt x="770" y="752"/>
                  <a:pt x="771" y="749"/>
                </a:cubicBezTo>
                <a:cubicBezTo>
                  <a:pt x="771" y="749"/>
                  <a:pt x="772" y="748"/>
                  <a:pt x="772" y="748"/>
                </a:cubicBezTo>
                <a:close/>
                <a:moveTo>
                  <a:pt x="767" y="755"/>
                </a:moveTo>
                <a:cubicBezTo>
                  <a:pt x="767" y="754"/>
                  <a:pt x="767" y="754"/>
                  <a:pt x="767" y="753"/>
                </a:cubicBezTo>
                <a:cubicBezTo>
                  <a:pt x="768" y="752"/>
                  <a:pt x="769" y="751"/>
                  <a:pt x="770" y="750"/>
                </a:cubicBezTo>
                <a:cubicBezTo>
                  <a:pt x="769" y="752"/>
                  <a:pt x="768" y="754"/>
                  <a:pt x="767" y="755"/>
                </a:cubicBezTo>
                <a:close/>
                <a:moveTo>
                  <a:pt x="767" y="756"/>
                </a:moveTo>
                <a:cubicBezTo>
                  <a:pt x="766" y="757"/>
                  <a:pt x="766" y="758"/>
                  <a:pt x="765" y="760"/>
                </a:cubicBezTo>
                <a:cubicBezTo>
                  <a:pt x="762" y="762"/>
                  <a:pt x="760" y="764"/>
                  <a:pt x="757" y="766"/>
                </a:cubicBezTo>
                <a:cubicBezTo>
                  <a:pt x="758" y="765"/>
                  <a:pt x="758" y="764"/>
                  <a:pt x="759" y="763"/>
                </a:cubicBezTo>
                <a:cubicBezTo>
                  <a:pt x="760" y="761"/>
                  <a:pt x="761" y="759"/>
                  <a:pt x="762" y="757"/>
                </a:cubicBezTo>
                <a:cubicBezTo>
                  <a:pt x="763" y="756"/>
                  <a:pt x="765" y="754"/>
                  <a:pt x="766" y="753"/>
                </a:cubicBezTo>
                <a:cubicBezTo>
                  <a:pt x="766" y="754"/>
                  <a:pt x="767" y="755"/>
                  <a:pt x="767" y="756"/>
                </a:cubicBezTo>
                <a:close/>
                <a:moveTo>
                  <a:pt x="765" y="761"/>
                </a:moveTo>
                <a:cubicBezTo>
                  <a:pt x="764" y="763"/>
                  <a:pt x="763" y="765"/>
                  <a:pt x="762" y="766"/>
                </a:cubicBezTo>
                <a:cubicBezTo>
                  <a:pt x="760" y="770"/>
                  <a:pt x="757" y="774"/>
                  <a:pt x="755" y="777"/>
                </a:cubicBezTo>
                <a:cubicBezTo>
                  <a:pt x="753" y="779"/>
                  <a:pt x="752" y="780"/>
                  <a:pt x="750" y="781"/>
                </a:cubicBezTo>
                <a:cubicBezTo>
                  <a:pt x="752" y="777"/>
                  <a:pt x="754" y="772"/>
                  <a:pt x="757" y="767"/>
                </a:cubicBezTo>
                <a:cubicBezTo>
                  <a:pt x="759" y="765"/>
                  <a:pt x="762" y="763"/>
                  <a:pt x="765" y="761"/>
                </a:cubicBezTo>
                <a:close/>
                <a:moveTo>
                  <a:pt x="749" y="782"/>
                </a:moveTo>
                <a:cubicBezTo>
                  <a:pt x="748" y="783"/>
                  <a:pt x="747" y="783"/>
                  <a:pt x="747" y="784"/>
                </a:cubicBezTo>
                <a:cubicBezTo>
                  <a:pt x="746" y="782"/>
                  <a:pt x="746" y="780"/>
                  <a:pt x="745" y="779"/>
                </a:cubicBezTo>
                <a:cubicBezTo>
                  <a:pt x="746" y="777"/>
                  <a:pt x="747" y="776"/>
                  <a:pt x="747" y="775"/>
                </a:cubicBezTo>
                <a:cubicBezTo>
                  <a:pt x="750" y="773"/>
                  <a:pt x="753" y="770"/>
                  <a:pt x="756" y="768"/>
                </a:cubicBezTo>
                <a:cubicBezTo>
                  <a:pt x="753" y="772"/>
                  <a:pt x="751" y="777"/>
                  <a:pt x="749" y="782"/>
                </a:cubicBezTo>
                <a:close/>
                <a:moveTo>
                  <a:pt x="746" y="784"/>
                </a:moveTo>
                <a:cubicBezTo>
                  <a:pt x="744" y="786"/>
                  <a:pt x="742" y="788"/>
                  <a:pt x="740" y="790"/>
                </a:cubicBezTo>
                <a:cubicBezTo>
                  <a:pt x="740" y="788"/>
                  <a:pt x="741" y="787"/>
                  <a:pt x="742" y="785"/>
                </a:cubicBezTo>
                <a:cubicBezTo>
                  <a:pt x="743" y="783"/>
                  <a:pt x="744" y="781"/>
                  <a:pt x="745" y="779"/>
                </a:cubicBezTo>
                <a:cubicBezTo>
                  <a:pt x="745" y="781"/>
                  <a:pt x="746" y="783"/>
                  <a:pt x="746" y="784"/>
                </a:cubicBezTo>
                <a:close/>
                <a:moveTo>
                  <a:pt x="746" y="785"/>
                </a:moveTo>
                <a:cubicBezTo>
                  <a:pt x="746" y="786"/>
                  <a:pt x="747" y="786"/>
                  <a:pt x="747" y="787"/>
                </a:cubicBezTo>
                <a:cubicBezTo>
                  <a:pt x="746" y="788"/>
                  <a:pt x="746" y="789"/>
                  <a:pt x="745" y="790"/>
                </a:cubicBezTo>
                <a:cubicBezTo>
                  <a:pt x="745" y="791"/>
                  <a:pt x="744" y="793"/>
                  <a:pt x="743" y="794"/>
                </a:cubicBezTo>
                <a:cubicBezTo>
                  <a:pt x="740" y="795"/>
                  <a:pt x="738" y="797"/>
                  <a:pt x="735" y="799"/>
                </a:cubicBezTo>
                <a:cubicBezTo>
                  <a:pt x="736" y="797"/>
                  <a:pt x="738" y="794"/>
                  <a:pt x="739" y="791"/>
                </a:cubicBezTo>
                <a:cubicBezTo>
                  <a:pt x="741" y="789"/>
                  <a:pt x="744" y="787"/>
                  <a:pt x="746" y="785"/>
                </a:cubicBezTo>
                <a:close/>
                <a:moveTo>
                  <a:pt x="734" y="800"/>
                </a:moveTo>
                <a:cubicBezTo>
                  <a:pt x="730" y="803"/>
                  <a:pt x="727" y="806"/>
                  <a:pt x="723" y="809"/>
                </a:cubicBezTo>
                <a:cubicBezTo>
                  <a:pt x="723" y="809"/>
                  <a:pt x="724" y="808"/>
                  <a:pt x="724" y="807"/>
                </a:cubicBezTo>
                <a:cubicBezTo>
                  <a:pt x="725" y="806"/>
                  <a:pt x="725" y="804"/>
                  <a:pt x="726" y="803"/>
                </a:cubicBezTo>
                <a:cubicBezTo>
                  <a:pt x="730" y="799"/>
                  <a:pt x="734" y="795"/>
                  <a:pt x="738" y="792"/>
                </a:cubicBezTo>
                <a:cubicBezTo>
                  <a:pt x="737" y="794"/>
                  <a:pt x="736" y="797"/>
                  <a:pt x="734" y="800"/>
                </a:cubicBezTo>
                <a:close/>
                <a:moveTo>
                  <a:pt x="734" y="801"/>
                </a:moveTo>
                <a:cubicBezTo>
                  <a:pt x="733" y="803"/>
                  <a:pt x="732" y="805"/>
                  <a:pt x="731" y="808"/>
                </a:cubicBezTo>
                <a:cubicBezTo>
                  <a:pt x="730" y="809"/>
                  <a:pt x="728" y="811"/>
                  <a:pt x="727" y="813"/>
                </a:cubicBezTo>
                <a:cubicBezTo>
                  <a:pt x="724" y="814"/>
                  <a:pt x="722" y="816"/>
                  <a:pt x="719" y="818"/>
                </a:cubicBezTo>
                <a:cubicBezTo>
                  <a:pt x="720" y="816"/>
                  <a:pt x="721" y="813"/>
                  <a:pt x="722" y="811"/>
                </a:cubicBezTo>
                <a:cubicBezTo>
                  <a:pt x="726" y="807"/>
                  <a:pt x="730" y="804"/>
                  <a:pt x="734" y="801"/>
                </a:cubicBezTo>
                <a:close/>
                <a:moveTo>
                  <a:pt x="725" y="815"/>
                </a:moveTo>
                <a:cubicBezTo>
                  <a:pt x="722" y="817"/>
                  <a:pt x="720" y="820"/>
                  <a:pt x="718" y="822"/>
                </a:cubicBezTo>
                <a:cubicBezTo>
                  <a:pt x="718" y="821"/>
                  <a:pt x="718" y="820"/>
                  <a:pt x="719" y="819"/>
                </a:cubicBezTo>
                <a:cubicBezTo>
                  <a:pt x="721" y="818"/>
                  <a:pt x="723" y="816"/>
                  <a:pt x="725" y="815"/>
                </a:cubicBezTo>
                <a:close/>
                <a:moveTo>
                  <a:pt x="717" y="823"/>
                </a:moveTo>
                <a:cubicBezTo>
                  <a:pt x="713" y="827"/>
                  <a:pt x="709" y="831"/>
                  <a:pt x="705" y="835"/>
                </a:cubicBezTo>
                <a:cubicBezTo>
                  <a:pt x="705" y="833"/>
                  <a:pt x="706" y="831"/>
                  <a:pt x="707" y="829"/>
                </a:cubicBezTo>
                <a:cubicBezTo>
                  <a:pt x="710" y="826"/>
                  <a:pt x="714" y="823"/>
                  <a:pt x="718" y="820"/>
                </a:cubicBezTo>
                <a:cubicBezTo>
                  <a:pt x="717" y="821"/>
                  <a:pt x="717" y="822"/>
                  <a:pt x="717" y="823"/>
                </a:cubicBezTo>
                <a:close/>
                <a:moveTo>
                  <a:pt x="704" y="835"/>
                </a:moveTo>
                <a:cubicBezTo>
                  <a:pt x="703" y="836"/>
                  <a:pt x="702" y="837"/>
                  <a:pt x="701" y="838"/>
                </a:cubicBezTo>
                <a:cubicBezTo>
                  <a:pt x="700" y="838"/>
                  <a:pt x="699" y="839"/>
                  <a:pt x="698" y="840"/>
                </a:cubicBezTo>
                <a:cubicBezTo>
                  <a:pt x="700" y="838"/>
                  <a:pt x="701" y="835"/>
                  <a:pt x="702" y="833"/>
                </a:cubicBezTo>
                <a:cubicBezTo>
                  <a:pt x="704" y="832"/>
                  <a:pt x="705" y="831"/>
                  <a:pt x="706" y="830"/>
                </a:cubicBezTo>
                <a:cubicBezTo>
                  <a:pt x="705" y="832"/>
                  <a:pt x="704" y="833"/>
                  <a:pt x="704" y="835"/>
                </a:cubicBezTo>
                <a:close/>
                <a:moveTo>
                  <a:pt x="702" y="839"/>
                </a:moveTo>
                <a:cubicBezTo>
                  <a:pt x="702" y="840"/>
                  <a:pt x="702" y="841"/>
                  <a:pt x="701" y="842"/>
                </a:cubicBezTo>
                <a:cubicBezTo>
                  <a:pt x="699" y="843"/>
                  <a:pt x="697" y="844"/>
                  <a:pt x="695" y="846"/>
                </a:cubicBezTo>
                <a:cubicBezTo>
                  <a:pt x="696" y="845"/>
                  <a:pt x="696" y="844"/>
                  <a:pt x="697" y="842"/>
                </a:cubicBezTo>
                <a:cubicBezTo>
                  <a:pt x="699" y="841"/>
                  <a:pt x="701" y="840"/>
                  <a:pt x="702" y="839"/>
                </a:cubicBezTo>
                <a:close/>
                <a:moveTo>
                  <a:pt x="695" y="846"/>
                </a:moveTo>
                <a:cubicBezTo>
                  <a:pt x="692" y="848"/>
                  <a:pt x="689" y="850"/>
                  <a:pt x="687" y="852"/>
                </a:cubicBezTo>
                <a:cubicBezTo>
                  <a:pt x="687" y="851"/>
                  <a:pt x="687" y="851"/>
                  <a:pt x="687" y="851"/>
                </a:cubicBezTo>
                <a:cubicBezTo>
                  <a:pt x="687" y="851"/>
                  <a:pt x="687" y="851"/>
                  <a:pt x="687" y="851"/>
                </a:cubicBezTo>
                <a:cubicBezTo>
                  <a:pt x="690" y="848"/>
                  <a:pt x="692" y="846"/>
                  <a:pt x="695" y="844"/>
                </a:cubicBezTo>
                <a:cubicBezTo>
                  <a:pt x="695" y="844"/>
                  <a:pt x="696" y="843"/>
                  <a:pt x="696" y="843"/>
                </a:cubicBezTo>
                <a:cubicBezTo>
                  <a:pt x="696" y="844"/>
                  <a:pt x="695" y="845"/>
                  <a:pt x="695" y="846"/>
                </a:cubicBezTo>
                <a:close/>
                <a:moveTo>
                  <a:pt x="692" y="851"/>
                </a:moveTo>
                <a:cubicBezTo>
                  <a:pt x="692" y="851"/>
                  <a:pt x="692" y="852"/>
                  <a:pt x="692" y="852"/>
                </a:cubicBezTo>
                <a:cubicBezTo>
                  <a:pt x="692" y="853"/>
                  <a:pt x="692" y="853"/>
                  <a:pt x="691" y="854"/>
                </a:cubicBezTo>
                <a:cubicBezTo>
                  <a:pt x="690" y="855"/>
                  <a:pt x="690" y="855"/>
                  <a:pt x="690" y="855"/>
                </a:cubicBezTo>
                <a:cubicBezTo>
                  <a:pt x="688" y="856"/>
                  <a:pt x="685" y="858"/>
                  <a:pt x="682" y="860"/>
                </a:cubicBezTo>
                <a:cubicBezTo>
                  <a:pt x="683" y="859"/>
                  <a:pt x="683" y="858"/>
                  <a:pt x="684" y="857"/>
                </a:cubicBezTo>
                <a:cubicBezTo>
                  <a:pt x="686" y="855"/>
                  <a:pt x="689" y="853"/>
                  <a:pt x="692" y="851"/>
                </a:cubicBezTo>
                <a:close/>
                <a:moveTo>
                  <a:pt x="681" y="860"/>
                </a:moveTo>
                <a:cubicBezTo>
                  <a:pt x="679" y="861"/>
                  <a:pt x="677" y="863"/>
                  <a:pt x="675" y="864"/>
                </a:cubicBezTo>
                <a:cubicBezTo>
                  <a:pt x="676" y="863"/>
                  <a:pt x="676" y="862"/>
                  <a:pt x="677" y="861"/>
                </a:cubicBezTo>
                <a:cubicBezTo>
                  <a:pt x="679" y="860"/>
                  <a:pt x="681" y="859"/>
                  <a:pt x="683" y="857"/>
                </a:cubicBezTo>
                <a:cubicBezTo>
                  <a:pt x="682" y="858"/>
                  <a:pt x="682" y="859"/>
                  <a:pt x="681" y="860"/>
                </a:cubicBezTo>
                <a:close/>
                <a:moveTo>
                  <a:pt x="677" y="861"/>
                </a:moveTo>
                <a:cubicBezTo>
                  <a:pt x="676" y="861"/>
                  <a:pt x="676" y="861"/>
                  <a:pt x="676" y="861"/>
                </a:cubicBezTo>
                <a:cubicBezTo>
                  <a:pt x="676" y="861"/>
                  <a:pt x="677" y="860"/>
                  <a:pt x="678" y="859"/>
                </a:cubicBezTo>
                <a:cubicBezTo>
                  <a:pt x="677" y="860"/>
                  <a:pt x="677" y="860"/>
                  <a:pt x="677" y="861"/>
                </a:cubicBezTo>
                <a:close/>
                <a:moveTo>
                  <a:pt x="676" y="862"/>
                </a:moveTo>
                <a:cubicBezTo>
                  <a:pt x="675" y="863"/>
                  <a:pt x="674" y="864"/>
                  <a:pt x="674" y="865"/>
                </a:cubicBezTo>
                <a:cubicBezTo>
                  <a:pt x="673" y="865"/>
                  <a:pt x="672" y="866"/>
                  <a:pt x="671" y="867"/>
                </a:cubicBezTo>
                <a:cubicBezTo>
                  <a:pt x="672" y="865"/>
                  <a:pt x="673" y="864"/>
                  <a:pt x="674" y="863"/>
                </a:cubicBezTo>
                <a:cubicBezTo>
                  <a:pt x="675" y="863"/>
                  <a:pt x="675" y="862"/>
                  <a:pt x="676" y="862"/>
                </a:cubicBezTo>
                <a:close/>
                <a:moveTo>
                  <a:pt x="673" y="866"/>
                </a:moveTo>
                <a:cubicBezTo>
                  <a:pt x="673" y="867"/>
                  <a:pt x="672" y="867"/>
                  <a:pt x="672" y="868"/>
                </a:cubicBezTo>
                <a:cubicBezTo>
                  <a:pt x="670" y="869"/>
                  <a:pt x="670" y="869"/>
                  <a:pt x="670" y="869"/>
                </a:cubicBezTo>
                <a:cubicBezTo>
                  <a:pt x="669" y="870"/>
                  <a:pt x="668" y="870"/>
                  <a:pt x="667" y="871"/>
                </a:cubicBezTo>
                <a:cubicBezTo>
                  <a:pt x="668" y="870"/>
                  <a:pt x="669" y="869"/>
                  <a:pt x="670" y="868"/>
                </a:cubicBezTo>
                <a:cubicBezTo>
                  <a:pt x="671" y="867"/>
                  <a:pt x="672" y="866"/>
                  <a:pt x="673" y="866"/>
                </a:cubicBezTo>
                <a:close/>
                <a:moveTo>
                  <a:pt x="670" y="870"/>
                </a:moveTo>
                <a:cubicBezTo>
                  <a:pt x="671" y="869"/>
                  <a:pt x="671" y="869"/>
                  <a:pt x="671" y="869"/>
                </a:cubicBezTo>
                <a:cubicBezTo>
                  <a:pt x="670" y="870"/>
                  <a:pt x="670" y="871"/>
                  <a:pt x="670" y="871"/>
                </a:cubicBezTo>
                <a:cubicBezTo>
                  <a:pt x="669" y="872"/>
                  <a:pt x="669" y="872"/>
                  <a:pt x="669" y="872"/>
                </a:cubicBezTo>
                <a:cubicBezTo>
                  <a:pt x="669" y="872"/>
                  <a:pt x="669" y="872"/>
                  <a:pt x="669" y="872"/>
                </a:cubicBezTo>
                <a:cubicBezTo>
                  <a:pt x="667" y="873"/>
                  <a:pt x="666" y="874"/>
                  <a:pt x="664" y="875"/>
                </a:cubicBezTo>
                <a:cubicBezTo>
                  <a:pt x="664" y="874"/>
                  <a:pt x="665" y="874"/>
                  <a:pt x="665" y="873"/>
                </a:cubicBezTo>
                <a:cubicBezTo>
                  <a:pt x="667" y="872"/>
                  <a:pt x="669" y="871"/>
                  <a:pt x="670" y="870"/>
                </a:cubicBezTo>
                <a:close/>
                <a:moveTo>
                  <a:pt x="650" y="883"/>
                </a:moveTo>
                <a:cubicBezTo>
                  <a:pt x="647" y="885"/>
                  <a:pt x="644" y="887"/>
                  <a:pt x="641" y="889"/>
                </a:cubicBezTo>
                <a:cubicBezTo>
                  <a:pt x="642" y="888"/>
                  <a:pt x="643" y="887"/>
                  <a:pt x="644" y="887"/>
                </a:cubicBezTo>
                <a:cubicBezTo>
                  <a:pt x="646" y="885"/>
                  <a:pt x="649" y="883"/>
                  <a:pt x="651" y="882"/>
                </a:cubicBezTo>
                <a:cubicBezTo>
                  <a:pt x="651" y="882"/>
                  <a:pt x="651" y="883"/>
                  <a:pt x="650" y="883"/>
                </a:cubicBezTo>
                <a:close/>
                <a:moveTo>
                  <a:pt x="647" y="887"/>
                </a:moveTo>
                <a:cubicBezTo>
                  <a:pt x="634" y="902"/>
                  <a:pt x="626" y="918"/>
                  <a:pt x="621" y="935"/>
                </a:cubicBezTo>
                <a:cubicBezTo>
                  <a:pt x="603" y="993"/>
                  <a:pt x="608" y="1051"/>
                  <a:pt x="634" y="1109"/>
                </a:cubicBezTo>
                <a:cubicBezTo>
                  <a:pt x="660" y="1167"/>
                  <a:pt x="707" y="1224"/>
                  <a:pt x="775" y="1276"/>
                </a:cubicBezTo>
                <a:cubicBezTo>
                  <a:pt x="776" y="1282"/>
                  <a:pt x="776" y="1288"/>
                  <a:pt x="776" y="1294"/>
                </a:cubicBezTo>
                <a:cubicBezTo>
                  <a:pt x="776" y="1301"/>
                  <a:pt x="776" y="1301"/>
                  <a:pt x="776" y="1301"/>
                </a:cubicBezTo>
                <a:cubicBezTo>
                  <a:pt x="630" y="1193"/>
                  <a:pt x="570" y="1073"/>
                  <a:pt x="602" y="954"/>
                </a:cubicBezTo>
                <a:cubicBezTo>
                  <a:pt x="608" y="932"/>
                  <a:pt x="619" y="912"/>
                  <a:pt x="638" y="893"/>
                </a:cubicBezTo>
                <a:cubicBezTo>
                  <a:pt x="641" y="891"/>
                  <a:pt x="644" y="889"/>
                  <a:pt x="647" y="887"/>
                </a:cubicBezTo>
                <a:close/>
                <a:moveTo>
                  <a:pt x="601" y="953"/>
                </a:moveTo>
                <a:cubicBezTo>
                  <a:pt x="586" y="1012"/>
                  <a:pt x="593" y="1072"/>
                  <a:pt x="622" y="1130"/>
                </a:cubicBezTo>
                <a:cubicBezTo>
                  <a:pt x="651" y="1190"/>
                  <a:pt x="703" y="1247"/>
                  <a:pt x="776" y="1301"/>
                </a:cubicBezTo>
                <a:cubicBezTo>
                  <a:pt x="776" y="1310"/>
                  <a:pt x="777" y="1318"/>
                  <a:pt x="777" y="1326"/>
                </a:cubicBezTo>
                <a:cubicBezTo>
                  <a:pt x="621" y="1215"/>
                  <a:pt x="554" y="1092"/>
                  <a:pt x="583" y="972"/>
                </a:cubicBezTo>
                <a:cubicBezTo>
                  <a:pt x="589" y="946"/>
                  <a:pt x="603" y="923"/>
                  <a:pt x="628" y="899"/>
                </a:cubicBezTo>
                <a:cubicBezTo>
                  <a:pt x="631" y="897"/>
                  <a:pt x="633" y="896"/>
                  <a:pt x="636" y="894"/>
                </a:cubicBezTo>
                <a:cubicBezTo>
                  <a:pt x="618" y="913"/>
                  <a:pt x="607" y="933"/>
                  <a:pt x="601" y="953"/>
                </a:cubicBezTo>
                <a:close/>
                <a:moveTo>
                  <a:pt x="622" y="902"/>
                </a:moveTo>
                <a:cubicBezTo>
                  <a:pt x="623" y="901"/>
                  <a:pt x="624" y="900"/>
                  <a:pt x="625" y="900"/>
                </a:cubicBezTo>
                <a:cubicBezTo>
                  <a:pt x="627" y="898"/>
                  <a:pt x="630" y="896"/>
                  <a:pt x="632" y="895"/>
                </a:cubicBezTo>
                <a:cubicBezTo>
                  <a:pt x="631" y="895"/>
                  <a:pt x="630" y="896"/>
                  <a:pt x="629" y="897"/>
                </a:cubicBezTo>
                <a:cubicBezTo>
                  <a:pt x="627" y="899"/>
                  <a:pt x="625" y="901"/>
                  <a:pt x="622" y="902"/>
                </a:cubicBezTo>
                <a:close/>
                <a:moveTo>
                  <a:pt x="626" y="901"/>
                </a:moveTo>
                <a:cubicBezTo>
                  <a:pt x="602" y="924"/>
                  <a:pt x="588" y="947"/>
                  <a:pt x="582" y="972"/>
                </a:cubicBezTo>
                <a:cubicBezTo>
                  <a:pt x="568" y="1032"/>
                  <a:pt x="577" y="1092"/>
                  <a:pt x="610" y="1152"/>
                </a:cubicBezTo>
                <a:cubicBezTo>
                  <a:pt x="643" y="1212"/>
                  <a:pt x="699" y="1271"/>
                  <a:pt x="777" y="1327"/>
                </a:cubicBezTo>
                <a:cubicBezTo>
                  <a:pt x="777" y="1335"/>
                  <a:pt x="777" y="1342"/>
                  <a:pt x="778" y="1350"/>
                </a:cubicBezTo>
                <a:cubicBezTo>
                  <a:pt x="612" y="1235"/>
                  <a:pt x="537" y="1111"/>
                  <a:pt x="563" y="990"/>
                </a:cubicBezTo>
                <a:cubicBezTo>
                  <a:pt x="569" y="961"/>
                  <a:pt x="586" y="934"/>
                  <a:pt x="617" y="907"/>
                </a:cubicBezTo>
                <a:cubicBezTo>
                  <a:pt x="619" y="905"/>
                  <a:pt x="622" y="903"/>
                  <a:pt x="626" y="901"/>
                </a:cubicBezTo>
                <a:close/>
                <a:moveTo>
                  <a:pt x="562" y="990"/>
                </a:moveTo>
                <a:cubicBezTo>
                  <a:pt x="549" y="1050"/>
                  <a:pt x="562" y="1112"/>
                  <a:pt x="598" y="1173"/>
                </a:cubicBezTo>
                <a:cubicBezTo>
                  <a:pt x="634" y="1234"/>
                  <a:pt x="695" y="1294"/>
                  <a:pt x="778" y="1351"/>
                </a:cubicBezTo>
                <a:cubicBezTo>
                  <a:pt x="778" y="1359"/>
                  <a:pt x="778" y="1367"/>
                  <a:pt x="778" y="1375"/>
                </a:cubicBezTo>
                <a:cubicBezTo>
                  <a:pt x="603" y="1256"/>
                  <a:pt x="522" y="1130"/>
                  <a:pt x="543" y="1008"/>
                </a:cubicBezTo>
                <a:cubicBezTo>
                  <a:pt x="548" y="975"/>
                  <a:pt x="568" y="946"/>
                  <a:pt x="605" y="915"/>
                </a:cubicBezTo>
                <a:cubicBezTo>
                  <a:pt x="608" y="913"/>
                  <a:pt x="611" y="911"/>
                  <a:pt x="613" y="909"/>
                </a:cubicBezTo>
                <a:cubicBezTo>
                  <a:pt x="613" y="909"/>
                  <a:pt x="613" y="909"/>
                  <a:pt x="613" y="909"/>
                </a:cubicBezTo>
                <a:cubicBezTo>
                  <a:pt x="585" y="935"/>
                  <a:pt x="568" y="961"/>
                  <a:pt x="562" y="990"/>
                </a:cubicBezTo>
                <a:close/>
                <a:moveTo>
                  <a:pt x="550" y="966"/>
                </a:moveTo>
                <a:cubicBezTo>
                  <a:pt x="535" y="986"/>
                  <a:pt x="526" y="1005"/>
                  <a:pt x="523" y="1027"/>
                </a:cubicBezTo>
                <a:cubicBezTo>
                  <a:pt x="514" y="1089"/>
                  <a:pt x="531" y="1152"/>
                  <a:pt x="575" y="1215"/>
                </a:cubicBezTo>
                <a:cubicBezTo>
                  <a:pt x="618" y="1277"/>
                  <a:pt x="687" y="1339"/>
                  <a:pt x="779" y="1400"/>
                </a:cubicBezTo>
                <a:cubicBezTo>
                  <a:pt x="780" y="1408"/>
                  <a:pt x="780" y="1415"/>
                  <a:pt x="780" y="1423"/>
                </a:cubicBezTo>
                <a:cubicBezTo>
                  <a:pt x="683" y="1360"/>
                  <a:pt x="611" y="1297"/>
                  <a:pt x="565" y="1235"/>
                </a:cubicBezTo>
                <a:cubicBezTo>
                  <a:pt x="517" y="1171"/>
                  <a:pt x="496" y="1107"/>
                  <a:pt x="503" y="1045"/>
                </a:cubicBezTo>
                <a:cubicBezTo>
                  <a:pt x="509" y="993"/>
                  <a:pt x="551" y="954"/>
                  <a:pt x="598" y="920"/>
                </a:cubicBezTo>
                <a:cubicBezTo>
                  <a:pt x="578" y="936"/>
                  <a:pt x="562" y="951"/>
                  <a:pt x="550" y="966"/>
                </a:cubicBezTo>
                <a:close/>
                <a:moveTo>
                  <a:pt x="537" y="973"/>
                </a:moveTo>
                <a:cubicBezTo>
                  <a:pt x="517" y="996"/>
                  <a:pt x="506" y="1020"/>
                  <a:pt x="503" y="1045"/>
                </a:cubicBezTo>
                <a:cubicBezTo>
                  <a:pt x="499" y="1076"/>
                  <a:pt x="503" y="1109"/>
                  <a:pt x="513" y="1140"/>
                </a:cubicBezTo>
                <a:cubicBezTo>
                  <a:pt x="523" y="1172"/>
                  <a:pt x="541" y="1204"/>
                  <a:pt x="564" y="1235"/>
                </a:cubicBezTo>
                <a:cubicBezTo>
                  <a:pt x="610" y="1298"/>
                  <a:pt x="683" y="1361"/>
                  <a:pt x="780" y="1424"/>
                </a:cubicBezTo>
                <a:cubicBezTo>
                  <a:pt x="781" y="1432"/>
                  <a:pt x="781" y="1439"/>
                  <a:pt x="781" y="1447"/>
                </a:cubicBezTo>
                <a:cubicBezTo>
                  <a:pt x="679" y="1382"/>
                  <a:pt x="603" y="1318"/>
                  <a:pt x="554" y="1255"/>
                </a:cubicBezTo>
                <a:cubicBezTo>
                  <a:pt x="502" y="1190"/>
                  <a:pt x="479" y="1126"/>
                  <a:pt x="484" y="1063"/>
                </a:cubicBezTo>
                <a:cubicBezTo>
                  <a:pt x="489" y="1006"/>
                  <a:pt x="536" y="964"/>
                  <a:pt x="593" y="923"/>
                </a:cubicBezTo>
                <a:cubicBezTo>
                  <a:pt x="568" y="941"/>
                  <a:pt x="551" y="957"/>
                  <a:pt x="537" y="973"/>
                </a:cubicBezTo>
                <a:close/>
                <a:moveTo>
                  <a:pt x="780" y="1400"/>
                </a:moveTo>
                <a:cubicBezTo>
                  <a:pt x="785" y="1403"/>
                  <a:pt x="791" y="1407"/>
                  <a:pt x="796" y="1410"/>
                </a:cubicBezTo>
                <a:cubicBezTo>
                  <a:pt x="796" y="1418"/>
                  <a:pt x="796" y="1426"/>
                  <a:pt x="797" y="1434"/>
                </a:cubicBezTo>
                <a:cubicBezTo>
                  <a:pt x="791" y="1430"/>
                  <a:pt x="786" y="1427"/>
                  <a:pt x="781" y="1423"/>
                </a:cubicBezTo>
                <a:cubicBezTo>
                  <a:pt x="780" y="1416"/>
                  <a:pt x="780" y="1408"/>
                  <a:pt x="780" y="1400"/>
                </a:cubicBezTo>
                <a:close/>
                <a:moveTo>
                  <a:pt x="796" y="1387"/>
                </a:moveTo>
                <a:cubicBezTo>
                  <a:pt x="801" y="1390"/>
                  <a:pt x="807" y="1394"/>
                  <a:pt x="812" y="1397"/>
                </a:cubicBezTo>
                <a:cubicBezTo>
                  <a:pt x="812" y="1405"/>
                  <a:pt x="813" y="1413"/>
                  <a:pt x="813" y="1420"/>
                </a:cubicBezTo>
                <a:cubicBezTo>
                  <a:pt x="807" y="1417"/>
                  <a:pt x="802" y="1414"/>
                  <a:pt x="797" y="1410"/>
                </a:cubicBezTo>
                <a:cubicBezTo>
                  <a:pt x="796" y="1403"/>
                  <a:pt x="796" y="1395"/>
                  <a:pt x="796" y="1387"/>
                </a:cubicBezTo>
                <a:close/>
                <a:moveTo>
                  <a:pt x="812" y="1227"/>
                </a:moveTo>
                <a:cubicBezTo>
                  <a:pt x="806" y="1222"/>
                  <a:pt x="800" y="1217"/>
                  <a:pt x="794" y="1212"/>
                </a:cubicBezTo>
                <a:cubicBezTo>
                  <a:pt x="794" y="1203"/>
                  <a:pt x="794" y="1195"/>
                  <a:pt x="794" y="1186"/>
                </a:cubicBezTo>
                <a:cubicBezTo>
                  <a:pt x="800" y="1192"/>
                  <a:pt x="806" y="1197"/>
                  <a:pt x="813" y="1202"/>
                </a:cubicBezTo>
                <a:cubicBezTo>
                  <a:pt x="813" y="1210"/>
                  <a:pt x="813" y="1219"/>
                  <a:pt x="812" y="1227"/>
                </a:cubicBezTo>
                <a:close/>
                <a:moveTo>
                  <a:pt x="830" y="1291"/>
                </a:moveTo>
                <a:cubicBezTo>
                  <a:pt x="830" y="1299"/>
                  <a:pt x="830" y="1306"/>
                  <a:pt x="829" y="1314"/>
                </a:cubicBezTo>
                <a:cubicBezTo>
                  <a:pt x="824" y="1310"/>
                  <a:pt x="818" y="1307"/>
                  <a:pt x="813" y="1303"/>
                </a:cubicBezTo>
                <a:cubicBezTo>
                  <a:pt x="813" y="1295"/>
                  <a:pt x="813" y="1287"/>
                  <a:pt x="813" y="1279"/>
                </a:cubicBezTo>
                <a:cubicBezTo>
                  <a:pt x="818" y="1283"/>
                  <a:pt x="824" y="1287"/>
                  <a:pt x="830" y="1291"/>
                </a:cubicBezTo>
                <a:close/>
                <a:moveTo>
                  <a:pt x="830" y="1315"/>
                </a:moveTo>
                <a:cubicBezTo>
                  <a:pt x="835" y="1318"/>
                  <a:pt x="841" y="1322"/>
                  <a:pt x="846" y="1325"/>
                </a:cubicBezTo>
                <a:cubicBezTo>
                  <a:pt x="846" y="1332"/>
                  <a:pt x="846" y="1340"/>
                  <a:pt x="845" y="1347"/>
                </a:cubicBezTo>
                <a:cubicBezTo>
                  <a:pt x="840" y="1344"/>
                  <a:pt x="835" y="1341"/>
                  <a:pt x="830" y="1337"/>
                </a:cubicBezTo>
                <a:cubicBezTo>
                  <a:pt x="830" y="1330"/>
                  <a:pt x="830" y="1322"/>
                  <a:pt x="830" y="1315"/>
                </a:cubicBezTo>
                <a:close/>
                <a:moveTo>
                  <a:pt x="846" y="1348"/>
                </a:moveTo>
                <a:cubicBezTo>
                  <a:pt x="851" y="1351"/>
                  <a:pt x="856" y="1354"/>
                  <a:pt x="861" y="1357"/>
                </a:cubicBezTo>
                <a:cubicBezTo>
                  <a:pt x="861" y="1365"/>
                  <a:pt x="861" y="1372"/>
                  <a:pt x="860" y="1380"/>
                </a:cubicBezTo>
                <a:cubicBezTo>
                  <a:pt x="855" y="1377"/>
                  <a:pt x="850" y="1374"/>
                  <a:pt x="845" y="1371"/>
                </a:cubicBezTo>
                <a:cubicBezTo>
                  <a:pt x="846" y="1363"/>
                  <a:pt x="846" y="1356"/>
                  <a:pt x="846" y="1348"/>
                </a:cubicBezTo>
                <a:close/>
                <a:moveTo>
                  <a:pt x="862" y="1358"/>
                </a:moveTo>
                <a:cubicBezTo>
                  <a:pt x="867" y="1361"/>
                  <a:pt x="873" y="1364"/>
                  <a:pt x="879" y="1368"/>
                </a:cubicBezTo>
                <a:cubicBezTo>
                  <a:pt x="879" y="1374"/>
                  <a:pt x="878" y="1381"/>
                  <a:pt x="878" y="1388"/>
                </a:cubicBezTo>
                <a:cubicBezTo>
                  <a:pt x="878" y="1390"/>
                  <a:pt x="878" y="1390"/>
                  <a:pt x="878" y="1390"/>
                </a:cubicBezTo>
                <a:cubicBezTo>
                  <a:pt x="872" y="1387"/>
                  <a:pt x="866" y="1383"/>
                  <a:pt x="861" y="1380"/>
                </a:cubicBezTo>
                <a:cubicBezTo>
                  <a:pt x="861" y="1373"/>
                  <a:pt x="861" y="1365"/>
                  <a:pt x="862" y="1358"/>
                </a:cubicBezTo>
                <a:close/>
                <a:moveTo>
                  <a:pt x="862" y="1357"/>
                </a:moveTo>
                <a:cubicBezTo>
                  <a:pt x="862" y="1350"/>
                  <a:pt x="862" y="1343"/>
                  <a:pt x="863" y="1335"/>
                </a:cubicBezTo>
                <a:cubicBezTo>
                  <a:pt x="869" y="1339"/>
                  <a:pt x="874" y="1342"/>
                  <a:pt x="880" y="1346"/>
                </a:cubicBezTo>
                <a:cubicBezTo>
                  <a:pt x="880" y="1353"/>
                  <a:pt x="880" y="1360"/>
                  <a:pt x="879" y="1367"/>
                </a:cubicBezTo>
                <a:cubicBezTo>
                  <a:pt x="873" y="1364"/>
                  <a:pt x="867" y="1360"/>
                  <a:pt x="862" y="1357"/>
                </a:cubicBezTo>
                <a:close/>
                <a:moveTo>
                  <a:pt x="880" y="1367"/>
                </a:moveTo>
                <a:cubicBezTo>
                  <a:pt x="880" y="1360"/>
                  <a:pt x="881" y="1353"/>
                  <a:pt x="881" y="1346"/>
                </a:cubicBezTo>
                <a:cubicBezTo>
                  <a:pt x="886" y="1349"/>
                  <a:pt x="891" y="1351"/>
                  <a:pt x="895" y="1354"/>
                </a:cubicBezTo>
                <a:cubicBezTo>
                  <a:pt x="895" y="1361"/>
                  <a:pt x="894" y="1368"/>
                  <a:pt x="894" y="1375"/>
                </a:cubicBezTo>
                <a:cubicBezTo>
                  <a:pt x="889" y="1373"/>
                  <a:pt x="884" y="1370"/>
                  <a:pt x="880" y="1367"/>
                </a:cubicBezTo>
                <a:close/>
                <a:moveTo>
                  <a:pt x="896" y="1354"/>
                </a:moveTo>
                <a:cubicBezTo>
                  <a:pt x="900" y="1357"/>
                  <a:pt x="905" y="1359"/>
                  <a:pt x="910" y="1362"/>
                </a:cubicBezTo>
                <a:cubicBezTo>
                  <a:pt x="909" y="1369"/>
                  <a:pt x="908" y="1376"/>
                  <a:pt x="907" y="1383"/>
                </a:cubicBezTo>
                <a:cubicBezTo>
                  <a:pt x="903" y="1380"/>
                  <a:pt x="898" y="1378"/>
                  <a:pt x="894" y="1375"/>
                </a:cubicBezTo>
                <a:cubicBezTo>
                  <a:pt x="895" y="1368"/>
                  <a:pt x="895" y="1361"/>
                  <a:pt x="896" y="1354"/>
                </a:cubicBezTo>
                <a:close/>
                <a:moveTo>
                  <a:pt x="910" y="1362"/>
                </a:moveTo>
                <a:cubicBezTo>
                  <a:pt x="914" y="1364"/>
                  <a:pt x="919" y="1366"/>
                  <a:pt x="923" y="1368"/>
                </a:cubicBezTo>
                <a:cubicBezTo>
                  <a:pt x="922" y="1374"/>
                  <a:pt x="921" y="1380"/>
                  <a:pt x="921" y="1385"/>
                </a:cubicBezTo>
                <a:cubicBezTo>
                  <a:pt x="920" y="1386"/>
                  <a:pt x="920" y="1388"/>
                  <a:pt x="920" y="1389"/>
                </a:cubicBezTo>
                <a:cubicBezTo>
                  <a:pt x="916" y="1387"/>
                  <a:pt x="912" y="1385"/>
                  <a:pt x="908" y="1383"/>
                </a:cubicBezTo>
                <a:cubicBezTo>
                  <a:pt x="909" y="1376"/>
                  <a:pt x="909" y="1369"/>
                  <a:pt x="910" y="1362"/>
                </a:cubicBezTo>
                <a:close/>
                <a:moveTo>
                  <a:pt x="921" y="1385"/>
                </a:moveTo>
                <a:cubicBezTo>
                  <a:pt x="922" y="1380"/>
                  <a:pt x="923" y="1374"/>
                  <a:pt x="923" y="1369"/>
                </a:cubicBezTo>
                <a:cubicBezTo>
                  <a:pt x="927" y="1371"/>
                  <a:pt x="931" y="1373"/>
                  <a:pt x="935" y="1375"/>
                </a:cubicBezTo>
                <a:cubicBezTo>
                  <a:pt x="934" y="1382"/>
                  <a:pt x="933" y="1389"/>
                  <a:pt x="933" y="1396"/>
                </a:cubicBezTo>
                <a:cubicBezTo>
                  <a:pt x="929" y="1394"/>
                  <a:pt x="925" y="1391"/>
                  <a:pt x="921" y="1389"/>
                </a:cubicBezTo>
                <a:cubicBezTo>
                  <a:pt x="921" y="1388"/>
                  <a:pt x="921" y="1387"/>
                  <a:pt x="921" y="1385"/>
                </a:cubicBezTo>
                <a:close/>
                <a:moveTo>
                  <a:pt x="933" y="1396"/>
                </a:moveTo>
                <a:cubicBezTo>
                  <a:pt x="937" y="1398"/>
                  <a:pt x="941" y="1401"/>
                  <a:pt x="946" y="1403"/>
                </a:cubicBezTo>
                <a:cubicBezTo>
                  <a:pt x="945" y="1410"/>
                  <a:pt x="945" y="1417"/>
                  <a:pt x="944" y="1425"/>
                </a:cubicBezTo>
                <a:cubicBezTo>
                  <a:pt x="940" y="1422"/>
                  <a:pt x="935" y="1420"/>
                  <a:pt x="931" y="1418"/>
                </a:cubicBezTo>
                <a:cubicBezTo>
                  <a:pt x="932" y="1411"/>
                  <a:pt x="932" y="1403"/>
                  <a:pt x="933" y="1396"/>
                </a:cubicBezTo>
                <a:close/>
                <a:moveTo>
                  <a:pt x="933" y="1396"/>
                </a:moveTo>
                <a:cubicBezTo>
                  <a:pt x="934" y="1389"/>
                  <a:pt x="935" y="1382"/>
                  <a:pt x="936" y="1375"/>
                </a:cubicBezTo>
                <a:cubicBezTo>
                  <a:pt x="940" y="1377"/>
                  <a:pt x="944" y="1379"/>
                  <a:pt x="948" y="1381"/>
                </a:cubicBezTo>
                <a:cubicBezTo>
                  <a:pt x="947" y="1388"/>
                  <a:pt x="946" y="1395"/>
                  <a:pt x="946" y="1402"/>
                </a:cubicBezTo>
                <a:cubicBezTo>
                  <a:pt x="941" y="1400"/>
                  <a:pt x="937" y="1398"/>
                  <a:pt x="933" y="1396"/>
                </a:cubicBezTo>
                <a:close/>
                <a:moveTo>
                  <a:pt x="948" y="1381"/>
                </a:moveTo>
                <a:cubicBezTo>
                  <a:pt x="952" y="1383"/>
                  <a:pt x="955" y="1384"/>
                  <a:pt x="958" y="1386"/>
                </a:cubicBezTo>
                <a:cubicBezTo>
                  <a:pt x="957" y="1393"/>
                  <a:pt x="957" y="1400"/>
                  <a:pt x="956" y="1407"/>
                </a:cubicBezTo>
                <a:cubicBezTo>
                  <a:pt x="953" y="1406"/>
                  <a:pt x="950" y="1404"/>
                  <a:pt x="946" y="1402"/>
                </a:cubicBezTo>
                <a:cubicBezTo>
                  <a:pt x="947" y="1395"/>
                  <a:pt x="948" y="1388"/>
                  <a:pt x="948" y="1381"/>
                </a:cubicBezTo>
                <a:close/>
                <a:moveTo>
                  <a:pt x="957" y="1408"/>
                </a:moveTo>
                <a:cubicBezTo>
                  <a:pt x="961" y="1410"/>
                  <a:pt x="965" y="1412"/>
                  <a:pt x="969" y="1414"/>
                </a:cubicBezTo>
                <a:cubicBezTo>
                  <a:pt x="969" y="1421"/>
                  <a:pt x="969" y="1429"/>
                  <a:pt x="969" y="1437"/>
                </a:cubicBezTo>
                <a:cubicBezTo>
                  <a:pt x="964" y="1434"/>
                  <a:pt x="960" y="1432"/>
                  <a:pt x="956" y="1430"/>
                </a:cubicBezTo>
                <a:cubicBezTo>
                  <a:pt x="956" y="1423"/>
                  <a:pt x="956" y="1415"/>
                  <a:pt x="957" y="1408"/>
                </a:cubicBezTo>
                <a:close/>
                <a:moveTo>
                  <a:pt x="957" y="1407"/>
                </a:moveTo>
                <a:cubicBezTo>
                  <a:pt x="957" y="1400"/>
                  <a:pt x="958" y="1393"/>
                  <a:pt x="958" y="1386"/>
                </a:cubicBezTo>
                <a:cubicBezTo>
                  <a:pt x="962" y="1388"/>
                  <a:pt x="966" y="1390"/>
                  <a:pt x="970" y="1392"/>
                </a:cubicBezTo>
                <a:cubicBezTo>
                  <a:pt x="970" y="1392"/>
                  <a:pt x="970" y="1392"/>
                  <a:pt x="970" y="1392"/>
                </a:cubicBezTo>
                <a:cubicBezTo>
                  <a:pt x="970" y="1399"/>
                  <a:pt x="969" y="1406"/>
                  <a:pt x="969" y="1413"/>
                </a:cubicBezTo>
                <a:cubicBezTo>
                  <a:pt x="965" y="1411"/>
                  <a:pt x="961" y="1409"/>
                  <a:pt x="957" y="1407"/>
                </a:cubicBezTo>
                <a:close/>
                <a:moveTo>
                  <a:pt x="971" y="1392"/>
                </a:moveTo>
                <a:cubicBezTo>
                  <a:pt x="975" y="1394"/>
                  <a:pt x="979" y="1395"/>
                  <a:pt x="982" y="1397"/>
                </a:cubicBezTo>
                <a:cubicBezTo>
                  <a:pt x="982" y="1404"/>
                  <a:pt x="982" y="1412"/>
                  <a:pt x="982" y="1419"/>
                </a:cubicBezTo>
                <a:cubicBezTo>
                  <a:pt x="978" y="1417"/>
                  <a:pt x="974" y="1415"/>
                  <a:pt x="970" y="1414"/>
                </a:cubicBezTo>
                <a:cubicBezTo>
                  <a:pt x="970" y="1406"/>
                  <a:pt x="970" y="1399"/>
                  <a:pt x="971" y="1392"/>
                </a:cubicBezTo>
                <a:close/>
                <a:moveTo>
                  <a:pt x="970" y="1391"/>
                </a:moveTo>
                <a:cubicBezTo>
                  <a:pt x="966" y="1389"/>
                  <a:pt x="962" y="1387"/>
                  <a:pt x="959" y="1386"/>
                </a:cubicBezTo>
                <a:cubicBezTo>
                  <a:pt x="959" y="1379"/>
                  <a:pt x="960" y="1372"/>
                  <a:pt x="961" y="1365"/>
                </a:cubicBezTo>
                <a:cubicBezTo>
                  <a:pt x="965" y="1366"/>
                  <a:pt x="969" y="1368"/>
                  <a:pt x="972" y="1370"/>
                </a:cubicBezTo>
                <a:cubicBezTo>
                  <a:pt x="972" y="1377"/>
                  <a:pt x="971" y="1384"/>
                  <a:pt x="970" y="1391"/>
                </a:cubicBezTo>
                <a:close/>
                <a:moveTo>
                  <a:pt x="961" y="1364"/>
                </a:moveTo>
                <a:cubicBezTo>
                  <a:pt x="962" y="1357"/>
                  <a:pt x="963" y="1349"/>
                  <a:pt x="965" y="1342"/>
                </a:cubicBezTo>
                <a:cubicBezTo>
                  <a:pt x="968" y="1343"/>
                  <a:pt x="972" y="1345"/>
                  <a:pt x="976" y="1347"/>
                </a:cubicBezTo>
                <a:cubicBezTo>
                  <a:pt x="974" y="1354"/>
                  <a:pt x="973" y="1362"/>
                  <a:pt x="972" y="1369"/>
                </a:cubicBezTo>
                <a:cubicBezTo>
                  <a:pt x="969" y="1368"/>
                  <a:pt x="965" y="1366"/>
                  <a:pt x="961" y="1364"/>
                </a:cubicBezTo>
                <a:close/>
                <a:moveTo>
                  <a:pt x="976" y="1347"/>
                </a:moveTo>
                <a:cubicBezTo>
                  <a:pt x="980" y="1348"/>
                  <a:pt x="983" y="1350"/>
                  <a:pt x="986" y="1351"/>
                </a:cubicBezTo>
                <a:cubicBezTo>
                  <a:pt x="985" y="1359"/>
                  <a:pt x="985" y="1367"/>
                  <a:pt x="984" y="1375"/>
                </a:cubicBezTo>
                <a:cubicBezTo>
                  <a:pt x="980" y="1373"/>
                  <a:pt x="976" y="1371"/>
                  <a:pt x="973" y="1370"/>
                </a:cubicBezTo>
                <a:cubicBezTo>
                  <a:pt x="974" y="1362"/>
                  <a:pt x="975" y="1354"/>
                  <a:pt x="976" y="1347"/>
                </a:cubicBezTo>
                <a:close/>
                <a:moveTo>
                  <a:pt x="996" y="1381"/>
                </a:moveTo>
                <a:cubicBezTo>
                  <a:pt x="1000" y="1382"/>
                  <a:pt x="1004" y="1384"/>
                  <a:pt x="1008" y="1386"/>
                </a:cubicBezTo>
                <a:cubicBezTo>
                  <a:pt x="1008" y="1393"/>
                  <a:pt x="1008" y="1401"/>
                  <a:pt x="1009" y="1408"/>
                </a:cubicBezTo>
                <a:cubicBezTo>
                  <a:pt x="1004" y="1406"/>
                  <a:pt x="1000" y="1405"/>
                  <a:pt x="996" y="1403"/>
                </a:cubicBezTo>
                <a:cubicBezTo>
                  <a:pt x="996" y="1395"/>
                  <a:pt x="996" y="1388"/>
                  <a:pt x="996" y="1381"/>
                </a:cubicBezTo>
                <a:close/>
                <a:moveTo>
                  <a:pt x="1008" y="1385"/>
                </a:moveTo>
                <a:cubicBezTo>
                  <a:pt x="1004" y="1384"/>
                  <a:pt x="1000" y="1382"/>
                  <a:pt x="996" y="1380"/>
                </a:cubicBezTo>
                <a:cubicBezTo>
                  <a:pt x="997" y="1372"/>
                  <a:pt x="998" y="1364"/>
                  <a:pt x="998" y="1357"/>
                </a:cubicBezTo>
                <a:cubicBezTo>
                  <a:pt x="1002" y="1358"/>
                  <a:pt x="1006" y="1360"/>
                  <a:pt x="1009" y="1361"/>
                </a:cubicBezTo>
                <a:cubicBezTo>
                  <a:pt x="1009" y="1369"/>
                  <a:pt x="1009" y="1377"/>
                  <a:pt x="1008" y="1385"/>
                </a:cubicBezTo>
                <a:close/>
                <a:moveTo>
                  <a:pt x="1009" y="1386"/>
                </a:moveTo>
                <a:cubicBezTo>
                  <a:pt x="1014" y="1388"/>
                  <a:pt x="1019" y="1390"/>
                  <a:pt x="1024" y="1392"/>
                </a:cubicBezTo>
                <a:cubicBezTo>
                  <a:pt x="1024" y="1400"/>
                  <a:pt x="1024" y="1407"/>
                  <a:pt x="1025" y="1415"/>
                </a:cubicBezTo>
                <a:cubicBezTo>
                  <a:pt x="1020" y="1413"/>
                  <a:pt x="1014" y="1411"/>
                  <a:pt x="1009" y="1408"/>
                </a:cubicBezTo>
                <a:cubicBezTo>
                  <a:pt x="1009" y="1401"/>
                  <a:pt x="1009" y="1393"/>
                  <a:pt x="1009" y="1386"/>
                </a:cubicBezTo>
                <a:close/>
                <a:moveTo>
                  <a:pt x="1024" y="1367"/>
                </a:moveTo>
                <a:cubicBezTo>
                  <a:pt x="1029" y="1369"/>
                  <a:pt x="1033" y="1371"/>
                  <a:pt x="1038" y="1373"/>
                </a:cubicBezTo>
                <a:cubicBezTo>
                  <a:pt x="1038" y="1381"/>
                  <a:pt x="1039" y="1390"/>
                  <a:pt x="1039" y="1398"/>
                </a:cubicBezTo>
                <a:cubicBezTo>
                  <a:pt x="1034" y="1396"/>
                  <a:pt x="1029" y="1394"/>
                  <a:pt x="1024" y="1392"/>
                </a:cubicBezTo>
                <a:cubicBezTo>
                  <a:pt x="1024" y="1384"/>
                  <a:pt x="1024" y="1375"/>
                  <a:pt x="1024" y="1367"/>
                </a:cubicBezTo>
                <a:close/>
                <a:moveTo>
                  <a:pt x="1039" y="1348"/>
                </a:moveTo>
                <a:cubicBezTo>
                  <a:pt x="1044" y="1350"/>
                  <a:pt x="1048" y="1352"/>
                  <a:pt x="1053" y="1354"/>
                </a:cubicBezTo>
                <a:cubicBezTo>
                  <a:pt x="1053" y="1362"/>
                  <a:pt x="1054" y="1370"/>
                  <a:pt x="1054" y="1378"/>
                </a:cubicBezTo>
                <a:cubicBezTo>
                  <a:pt x="1049" y="1376"/>
                  <a:pt x="1044" y="1375"/>
                  <a:pt x="1039" y="1373"/>
                </a:cubicBezTo>
                <a:cubicBezTo>
                  <a:pt x="1039" y="1364"/>
                  <a:pt x="1039" y="1356"/>
                  <a:pt x="1039" y="1348"/>
                </a:cubicBezTo>
                <a:close/>
                <a:moveTo>
                  <a:pt x="1054" y="1328"/>
                </a:moveTo>
                <a:cubicBezTo>
                  <a:pt x="1057" y="1330"/>
                  <a:pt x="1061" y="1331"/>
                  <a:pt x="1065" y="1332"/>
                </a:cubicBezTo>
                <a:cubicBezTo>
                  <a:pt x="1066" y="1333"/>
                  <a:pt x="1067" y="1333"/>
                  <a:pt x="1068" y="1333"/>
                </a:cubicBezTo>
                <a:cubicBezTo>
                  <a:pt x="1068" y="1342"/>
                  <a:pt x="1068" y="1350"/>
                  <a:pt x="1069" y="1359"/>
                </a:cubicBezTo>
                <a:cubicBezTo>
                  <a:pt x="1066" y="1358"/>
                  <a:pt x="1063" y="1357"/>
                  <a:pt x="1060" y="1356"/>
                </a:cubicBezTo>
                <a:cubicBezTo>
                  <a:pt x="1058" y="1355"/>
                  <a:pt x="1056" y="1354"/>
                  <a:pt x="1054" y="1353"/>
                </a:cubicBezTo>
                <a:cubicBezTo>
                  <a:pt x="1053" y="1345"/>
                  <a:pt x="1054" y="1337"/>
                  <a:pt x="1054" y="1328"/>
                </a:cubicBezTo>
                <a:close/>
                <a:moveTo>
                  <a:pt x="1068" y="1334"/>
                </a:moveTo>
                <a:cubicBezTo>
                  <a:pt x="1073" y="1335"/>
                  <a:pt x="1078" y="1338"/>
                  <a:pt x="1083" y="1340"/>
                </a:cubicBezTo>
                <a:cubicBezTo>
                  <a:pt x="1084" y="1349"/>
                  <a:pt x="1085" y="1358"/>
                  <a:pt x="1086" y="1367"/>
                </a:cubicBezTo>
                <a:cubicBezTo>
                  <a:pt x="1081" y="1364"/>
                  <a:pt x="1076" y="1362"/>
                  <a:pt x="1069" y="1359"/>
                </a:cubicBezTo>
                <a:cubicBezTo>
                  <a:pt x="1069" y="1350"/>
                  <a:pt x="1068" y="1342"/>
                  <a:pt x="1068" y="1334"/>
                </a:cubicBezTo>
                <a:close/>
                <a:moveTo>
                  <a:pt x="1083" y="1313"/>
                </a:moveTo>
                <a:cubicBezTo>
                  <a:pt x="1088" y="1315"/>
                  <a:pt x="1092" y="1317"/>
                  <a:pt x="1095" y="1320"/>
                </a:cubicBezTo>
                <a:cubicBezTo>
                  <a:pt x="1096" y="1321"/>
                  <a:pt x="1097" y="1321"/>
                  <a:pt x="1098" y="1322"/>
                </a:cubicBezTo>
                <a:cubicBezTo>
                  <a:pt x="1099" y="1331"/>
                  <a:pt x="1100" y="1341"/>
                  <a:pt x="1101" y="1350"/>
                </a:cubicBezTo>
                <a:cubicBezTo>
                  <a:pt x="1098" y="1348"/>
                  <a:pt x="1095" y="1347"/>
                  <a:pt x="1093" y="1345"/>
                </a:cubicBezTo>
                <a:cubicBezTo>
                  <a:pt x="1090" y="1343"/>
                  <a:pt x="1087" y="1342"/>
                  <a:pt x="1084" y="1340"/>
                </a:cubicBezTo>
                <a:cubicBezTo>
                  <a:pt x="1083" y="1331"/>
                  <a:pt x="1083" y="1322"/>
                  <a:pt x="1083" y="1313"/>
                </a:cubicBezTo>
                <a:close/>
                <a:moveTo>
                  <a:pt x="1096" y="1320"/>
                </a:moveTo>
                <a:cubicBezTo>
                  <a:pt x="1092" y="1317"/>
                  <a:pt x="1088" y="1315"/>
                  <a:pt x="1083" y="1312"/>
                </a:cubicBezTo>
                <a:cubicBezTo>
                  <a:pt x="1083" y="1304"/>
                  <a:pt x="1083" y="1296"/>
                  <a:pt x="1084" y="1287"/>
                </a:cubicBezTo>
                <a:cubicBezTo>
                  <a:pt x="1088" y="1289"/>
                  <a:pt x="1093" y="1291"/>
                  <a:pt x="1098" y="1294"/>
                </a:cubicBezTo>
                <a:cubicBezTo>
                  <a:pt x="1098" y="1303"/>
                  <a:pt x="1098" y="1312"/>
                  <a:pt x="1098" y="1321"/>
                </a:cubicBezTo>
                <a:cubicBezTo>
                  <a:pt x="1097" y="1321"/>
                  <a:pt x="1097" y="1320"/>
                  <a:pt x="1096" y="1320"/>
                </a:cubicBezTo>
                <a:close/>
                <a:moveTo>
                  <a:pt x="1084" y="1287"/>
                </a:moveTo>
                <a:cubicBezTo>
                  <a:pt x="1085" y="1279"/>
                  <a:pt x="1085" y="1271"/>
                  <a:pt x="1087" y="1263"/>
                </a:cubicBezTo>
                <a:cubicBezTo>
                  <a:pt x="1091" y="1265"/>
                  <a:pt x="1095" y="1266"/>
                  <a:pt x="1099" y="1268"/>
                </a:cubicBezTo>
                <a:cubicBezTo>
                  <a:pt x="1098" y="1276"/>
                  <a:pt x="1098" y="1285"/>
                  <a:pt x="1098" y="1294"/>
                </a:cubicBezTo>
                <a:cubicBezTo>
                  <a:pt x="1093" y="1291"/>
                  <a:pt x="1088" y="1289"/>
                  <a:pt x="1084" y="1287"/>
                </a:cubicBezTo>
                <a:close/>
                <a:moveTo>
                  <a:pt x="1099" y="1268"/>
                </a:moveTo>
                <a:cubicBezTo>
                  <a:pt x="1102" y="1270"/>
                  <a:pt x="1104" y="1271"/>
                  <a:pt x="1106" y="1272"/>
                </a:cubicBezTo>
                <a:cubicBezTo>
                  <a:pt x="1108" y="1273"/>
                  <a:pt x="1110" y="1275"/>
                  <a:pt x="1113" y="1276"/>
                </a:cubicBezTo>
                <a:cubicBezTo>
                  <a:pt x="1113" y="1285"/>
                  <a:pt x="1113" y="1294"/>
                  <a:pt x="1113" y="1303"/>
                </a:cubicBezTo>
                <a:cubicBezTo>
                  <a:pt x="1109" y="1301"/>
                  <a:pt x="1105" y="1298"/>
                  <a:pt x="1101" y="1296"/>
                </a:cubicBezTo>
                <a:cubicBezTo>
                  <a:pt x="1100" y="1295"/>
                  <a:pt x="1099" y="1295"/>
                  <a:pt x="1098" y="1294"/>
                </a:cubicBezTo>
                <a:cubicBezTo>
                  <a:pt x="1098" y="1285"/>
                  <a:pt x="1099" y="1277"/>
                  <a:pt x="1099" y="1268"/>
                </a:cubicBezTo>
                <a:close/>
                <a:moveTo>
                  <a:pt x="1106" y="1272"/>
                </a:moveTo>
                <a:cubicBezTo>
                  <a:pt x="1104" y="1270"/>
                  <a:pt x="1102" y="1269"/>
                  <a:pt x="1099" y="1268"/>
                </a:cubicBezTo>
                <a:cubicBezTo>
                  <a:pt x="1100" y="1260"/>
                  <a:pt x="1101" y="1252"/>
                  <a:pt x="1102" y="1244"/>
                </a:cubicBezTo>
                <a:cubicBezTo>
                  <a:pt x="1105" y="1245"/>
                  <a:pt x="1108" y="1247"/>
                  <a:pt x="1112" y="1248"/>
                </a:cubicBezTo>
                <a:cubicBezTo>
                  <a:pt x="1112" y="1249"/>
                  <a:pt x="1113" y="1249"/>
                  <a:pt x="1114" y="1250"/>
                </a:cubicBezTo>
                <a:cubicBezTo>
                  <a:pt x="1113" y="1258"/>
                  <a:pt x="1113" y="1267"/>
                  <a:pt x="1113" y="1276"/>
                </a:cubicBezTo>
                <a:cubicBezTo>
                  <a:pt x="1111" y="1274"/>
                  <a:pt x="1108" y="1273"/>
                  <a:pt x="1106" y="1272"/>
                </a:cubicBezTo>
                <a:close/>
                <a:moveTo>
                  <a:pt x="1114" y="1250"/>
                </a:moveTo>
                <a:cubicBezTo>
                  <a:pt x="1119" y="1252"/>
                  <a:pt x="1123" y="1255"/>
                  <a:pt x="1127" y="1258"/>
                </a:cubicBezTo>
                <a:cubicBezTo>
                  <a:pt x="1127" y="1267"/>
                  <a:pt x="1127" y="1276"/>
                  <a:pt x="1128" y="1285"/>
                </a:cubicBezTo>
                <a:cubicBezTo>
                  <a:pt x="1123" y="1282"/>
                  <a:pt x="1118" y="1279"/>
                  <a:pt x="1113" y="1276"/>
                </a:cubicBezTo>
                <a:cubicBezTo>
                  <a:pt x="1113" y="1267"/>
                  <a:pt x="1114" y="1258"/>
                  <a:pt x="1114" y="1250"/>
                </a:cubicBezTo>
                <a:close/>
                <a:moveTo>
                  <a:pt x="1114" y="1249"/>
                </a:moveTo>
                <a:cubicBezTo>
                  <a:pt x="1114" y="1249"/>
                  <a:pt x="1114" y="1249"/>
                  <a:pt x="1114" y="1249"/>
                </a:cubicBezTo>
                <a:cubicBezTo>
                  <a:pt x="1115" y="1241"/>
                  <a:pt x="1116" y="1233"/>
                  <a:pt x="1118" y="1225"/>
                </a:cubicBezTo>
                <a:cubicBezTo>
                  <a:pt x="1121" y="1227"/>
                  <a:pt x="1125" y="1230"/>
                  <a:pt x="1129" y="1232"/>
                </a:cubicBezTo>
                <a:cubicBezTo>
                  <a:pt x="1128" y="1240"/>
                  <a:pt x="1127" y="1249"/>
                  <a:pt x="1127" y="1257"/>
                </a:cubicBezTo>
                <a:cubicBezTo>
                  <a:pt x="1123" y="1255"/>
                  <a:pt x="1119" y="1252"/>
                  <a:pt x="1114" y="1249"/>
                </a:cubicBezTo>
                <a:close/>
                <a:moveTo>
                  <a:pt x="1118" y="1225"/>
                </a:moveTo>
                <a:cubicBezTo>
                  <a:pt x="1119" y="1217"/>
                  <a:pt x="1121" y="1209"/>
                  <a:pt x="1123" y="1201"/>
                </a:cubicBezTo>
                <a:cubicBezTo>
                  <a:pt x="1126" y="1203"/>
                  <a:pt x="1129" y="1205"/>
                  <a:pt x="1132" y="1207"/>
                </a:cubicBezTo>
                <a:cubicBezTo>
                  <a:pt x="1131" y="1215"/>
                  <a:pt x="1129" y="1223"/>
                  <a:pt x="1129" y="1231"/>
                </a:cubicBezTo>
                <a:cubicBezTo>
                  <a:pt x="1125" y="1229"/>
                  <a:pt x="1121" y="1227"/>
                  <a:pt x="1118" y="1225"/>
                </a:cubicBezTo>
                <a:close/>
                <a:moveTo>
                  <a:pt x="1123" y="1201"/>
                </a:moveTo>
                <a:cubicBezTo>
                  <a:pt x="1125" y="1193"/>
                  <a:pt x="1127" y="1186"/>
                  <a:pt x="1130" y="1179"/>
                </a:cubicBezTo>
                <a:cubicBezTo>
                  <a:pt x="1132" y="1180"/>
                  <a:pt x="1135" y="1182"/>
                  <a:pt x="1137" y="1183"/>
                </a:cubicBezTo>
                <a:cubicBezTo>
                  <a:pt x="1135" y="1191"/>
                  <a:pt x="1134" y="1198"/>
                  <a:pt x="1132" y="1206"/>
                </a:cubicBezTo>
                <a:cubicBezTo>
                  <a:pt x="1129" y="1204"/>
                  <a:pt x="1126" y="1203"/>
                  <a:pt x="1123" y="1201"/>
                </a:cubicBezTo>
                <a:close/>
                <a:moveTo>
                  <a:pt x="1138" y="1184"/>
                </a:moveTo>
                <a:cubicBezTo>
                  <a:pt x="1141" y="1185"/>
                  <a:pt x="1144" y="1187"/>
                  <a:pt x="1147" y="1189"/>
                </a:cubicBezTo>
                <a:cubicBezTo>
                  <a:pt x="1146" y="1197"/>
                  <a:pt x="1145" y="1205"/>
                  <a:pt x="1144" y="1213"/>
                </a:cubicBezTo>
                <a:cubicBezTo>
                  <a:pt x="1140" y="1211"/>
                  <a:pt x="1136" y="1209"/>
                  <a:pt x="1133" y="1206"/>
                </a:cubicBezTo>
                <a:cubicBezTo>
                  <a:pt x="1134" y="1199"/>
                  <a:pt x="1136" y="1191"/>
                  <a:pt x="1138" y="1184"/>
                </a:cubicBezTo>
                <a:close/>
                <a:moveTo>
                  <a:pt x="1138" y="1183"/>
                </a:moveTo>
                <a:cubicBezTo>
                  <a:pt x="1140" y="1176"/>
                  <a:pt x="1143" y="1168"/>
                  <a:pt x="1145" y="1161"/>
                </a:cubicBezTo>
                <a:cubicBezTo>
                  <a:pt x="1148" y="1163"/>
                  <a:pt x="1150" y="1164"/>
                  <a:pt x="1153" y="1166"/>
                </a:cubicBezTo>
                <a:cubicBezTo>
                  <a:pt x="1151" y="1173"/>
                  <a:pt x="1149" y="1181"/>
                  <a:pt x="1147" y="1189"/>
                </a:cubicBezTo>
                <a:cubicBezTo>
                  <a:pt x="1144" y="1187"/>
                  <a:pt x="1141" y="1185"/>
                  <a:pt x="1138" y="1183"/>
                </a:cubicBezTo>
                <a:close/>
                <a:moveTo>
                  <a:pt x="1153" y="1166"/>
                </a:moveTo>
                <a:cubicBezTo>
                  <a:pt x="1156" y="1168"/>
                  <a:pt x="1159" y="1170"/>
                  <a:pt x="1162" y="1172"/>
                </a:cubicBezTo>
                <a:cubicBezTo>
                  <a:pt x="1161" y="1180"/>
                  <a:pt x="1159" y="1188"/>
                  <a:pt x="1159" y="1196"/>
                </a:cubicBezTo>
                <a:cubicBezTo>
                  <a:pt x="1155" y="1194"/>
                  <a:pt x="1151" y="1191"/>
                  <a:pt x="1148" y="1189"/>
                </a:cubicBezTo>
                <a:cubicBezTo>
                  <a:pt x="1149" y="1181"/>
                  <a:pt x="1151" y="1173"/>
                  <a:pt x="1153" y="1166"/>
                </a:cubicBezTo>
                <a:close/>
                <a:moveTo>
                  <a:pt x="1153" y="1166"/>
                </a:moveTo>
                <a:cubicBezTo>
                  <a:pt x="1156" y="1158"/>
                  <a:pt x="1158" y="1150"/>
                  <a:pt x="1161" y="1143"/>
                </a:cubicBezTo>
                <a:cubicBezTo>
                  <a:pt x="1164" y="1145"/>
                  <a:pt x="1166" y="1146"/>
                  <a:pt x="1168" y="1148"/>
                </a:cubicBezTo>
                <a:cubicBezTo>
                  <a:pt x="1166" y="1155"/>
                  <a:pt x="1164" y="1163"/>
                  <a:pt x="1162" y="1171"/>
                </a:cubicBezTo>
                <a:cubicBezTo>
                  <a:pt x="1159" y="1169"/>
                  <a:pt x="1156" y="1167"/>
                  <a:pt x="1153" y="1166"/>
                </a:cubicBezTo>
                <a:close/>
                <a:moveTo>
                  <a:pt x="1161" y="1143"/>
                </a:moveTo>
                <a:cubicBezTo>
                  <a:pt x="1164" y="1136"/>
                  <a:pt x="1167" y="1129"/>
                  <a:pt x="1171" y="1122"/>
                </a:cubicBezTo>
                <a:cubicBezTo>
                  <a:pt x="1173" y="1124"/>
                  <a:pt x="1175" y="1125"/>
                  <a:pt x="1176" y="1126"/>
                </a:cubicBezTo>
                <a:cubicBezTo>
                  <a:pt x="1173" y="1133"/>
                  <a:pt x="1171" y="1140"/>
                  <a:pt x="1169" y="1147"/>
                </a:cubicBezTo>
                <a:cubicBezTo>
                  <a:pt x="1166" y="1146"/>
                  <a:pt x="1164" y="1144"/>
                  <a:pt x="1161" y="1143"/>
                </a:cubicBezTo>
                <a:close/>
                <a:moveTo>
                  <a:pt x="1171" y="1122"/>
                </a:moveTo>
                <a:cubicBezTo>
                  <a:pt x="1169" y="1121"/>
                  <a:pt x="1168" y="1120"/>
                  <a:pt x="1166" y="1119"/>
                </a:cubicBezTo>
                <a:cubicBezTo>
                  <a:pt x="1169" y="1113"/>
                  <a:pt x="1173" y="1107"/>
                  <a:pt x="1176" y="1101"/>
                </a:cubicBezTo>
                <a:cubicBezTo>
                  <a:pt x="1178" y="1102"/>
                  <a:pt x="1179" y="1103"/>
                  <a:pt x="1181" y="1104"/>
                </a:cubicBezTo>
                <a:cubicBezTo>
                  <a:pt x="1179" y="1107"/>
                  <a:pt x="1177" y="1110"/>
                  <a:pt x="1175" y="1113"/>
                </a:cubicBezTo>
                <a:cubicBezTo>
                  <a:pt x="1174" y="1116"/>
                  <a:pt x="1172" y="1119"/>
                  <a:pt x="1171" y="1122"/>
                </a:cubicBezTo>
                <a:close/>
                <a:moveTo>
                  <a:pt x="1176" y="1100"/>
                </a:moveTo>
                <a:cubicBezTo>
                  <a:pt x="1174" y="1098"/>
                  <a:pt x="1171" y="1097"/>
                  <a:pt x="1169" y="1096"/>
                </a:cubicBezTo>
                <a:cubicBezTo>
                  <a:pt x="1172" y="1089"/>
                  <a:pt x="1176" y="1082"/>
                  <a:pt x="1179" y="1075"/>
                </a:cubicBezTo>
                <a:cubicBezTo>
                  <a:pt x="1182" y="1076"/>
                  <a:pt x="1184" y="1078"/>
                  <a:pt x="1186" y="1079"/>
                </a:cubicBezTo>
                <a:cubicBezTo>
                  <a:pt x="1183" y="1086"/>
                  <a:pt x="1179" y="1093"/>
                  <a:pt x="1176" y="1100"/>
                </a:cubicBezTo>
                <a:close/>
                <a:moveTo>
                  <a:pt x="1179" y="1074"/>
                </a:moveTo>
                <a:cubicBezTo>
                  <a:pt x="1176" y="1072"/>
                  <a:pt x="1173" y="1070"/>
                  <a:pt x="1171" y="1069"/>
                </a:cubicBezTo>
                <a:cubicBezTo>
                  <a:pt x="1174" y="1062"/>
                  <a:pt x="1177" y="1054"/>
                  <a:pt x="1180" y="1047"/>
                </a:cubicBezTo>
                <a:cubicBezTo>
                  <a:pt x="1183" y="1049"/>
                  <a:pt x="1186" y="1051"/>
                  <a:pt x="1189" y="1053"/>
                </a:cubicBezTo>
                <a:cubicBezTo>
                  <a:pt x="1185" y="1061"/>
                  <a:pt x="1182" y="1068"/>
                  <a:pt x="1179" y="1074"/>
                </a:cubicBezTo>
                <a:close/>
                <a:moveTo>
                  <a:pt x="1180" y="1046"/>
                </a:moveTo>
                <a:cubicBezTo>
                  <a:pt x="1176" y="1044"/>
                  <a:pt x="1173" y="1042"/>
                  <a:pt x="1170" y="1041"/>
                </a:cubicBezTo>
                <a:cubicBezTo>
                  <a:pt x="1173" y="1032"/>
                  <a:pt x="1176" y="1025"/>
                  <a:pt x="1178" y="1019"/>
                </a:cubicBezTo>
                <a:cubicBezTo>
                  <a:pt x="1182" y="1021"/>
                  <a:pt x="1185" y="1023"/>
                  <a:pt x="1189" y="1025"/>
                </a:cubicBezTo>
                <a:cubicBezTo>
                  <a:pt x="1186" y="1032"/>
                  <a:pt x="1183" y="1038"/>
                  <a:pt x="1181" y="1044"/>
                </a:cubicBezTo>
                <a:lnTo>
                  <a:pt x="1180" y="1046"/>
                </a:lnTo>
                <a:close/>
                <a:moveTo>
                  <a:pt x="1178" y="1018"/>
                </a:moveTo>
                <a:cubicBezTo>
                  <a:pt x="1174" y="1016"/>
                  <a:pt x="1170" y="1014"/>
                  <a:pt x="1167" y="1012"/>
                </a:cubicBezTo>
                <a:cubicBezTo>
                  <a:pt x="1170" y="1005"/>
                  <a:pt x="1173" y="997"/>
                  <a:pt x="1175" y="990"/>
                </a:cubicBezTo>
                <a:cubicBezTo>
                  <a:pt x="1179" y="992"/>
                  <a:pt x="1183" y="994"/>
                  <a:pt x="1187" y="996"/>
                </a:cubicBezTo>
                <a:cubicBezTo>
                  <a:pt x="1187" y="998"/>
                  <a:pt x="1186" y="1000"/>
                  <a:pt x="1185" y="1001"/>
                </a:cubicBezTo>
                <a:cubicBezTo>
                  <a:pt x="1183" y="1007"/>
                  <a:pt x="1181" y="1012"/>
                  <a:pt x="1178" y="1018"/>
                </a:cubicBezTo>
                <a:close/>
                <a:moveTo>
                  <a:pt x="1175" y="989"/>
                </a:moveTo>
                <a:cubicBezTo>
                  <a:pt x="1172" y="987"/>
                  <a:pt x="1168" y="986"/>
                  <a:pt x="1165" y="984"/>
                </a:cubicBezTo>
                <a:cubicBezTo>
                  <a:pt x="1164" y="984"/>
                  <a:pt x="1163" y="983"/>
                  <a:pt x="1162" y="983"/>
                </a:cubicBezTo>
                <a:cubicBezTo>
                  <a:pt x="1164" y="975"/>
                  <a:pt x="1167" y="967"/>
                  <a:pt x="1169" y="960"/>
                </a:cubicBezTo>
                <a:cubicBezTo>
                  <a:pt x="1174" y="962"/>
                  <a:pt x="1179" y="964"/>
                  <a:pt x="1183" y="967"/>
                </a:cubicBezTo>
                <a:cubicBezTo>
                  <a:pt x="1181" y="974"/>
                  <a:pt x="1178" y="982"/>
                  <a:pt x="1175" y="989"/>
                </a:cubicBezTo>
                <a:close/>
                <a:moveTo>
                  <a:pt x="1169" y="959"/>
                </a:moveTo>
                <a:cubicBezTo>
                  <a:pt x="1164" y="957"/>
                  <a:pt x="1159" y="955"/>
                  <a:pt x="1153" y="954"/>
                </a:cubicBezTo>
                <a:cubicBezTo>
                  <a:pt x="1156" y="946"/>
                  <a:pt x="1158" y="938"/>
                  <a:pt x="1160" y="930"/>
                </a:cubicBezTo>
                <a:cubicBezTo>
                  <a:pt x="1165" y="932"/>
                  <a:pt x="1171" y="934"/>
                  <a:pt x="1177" y="936"/>
                </a:cubicBezTo>
                <a:cubicBezTo>
                  <a:pt x="1174" y="944"/>
                  <a:pt x="1172" y="952"/>
                  <a:pt x="1169" y="959"/>
                </a:cubicBezTo>
                <a:close/>
                <a:moveTo>
                  <a:pt x="1160" y="930"/>
                </a:moveTo>
                <a:cubicBezTo>
                  <a:pt x="1155" y="928"/>
                  <a:pt x="1151" y="928"/>
                  <a:pt x="1146" y="927"/>
                </a:cubicBezTo>
                <a:cubicBezTo>
                  <a:pt x="1145" y="927"/>
                  <a:pt x="1143" y="927"/>
                  <a:pt x="1142" y="927"/>
                </a:cubicBezTo>
                <a:cubicBezTo>
                  <a:pt x="1164" y="841"/>
                  <a:pt x="1178" y="767"/>
                  <a:pt x="1183" y="705"/>
                </a:cubicBezTo>
                <a:cubicBezTo>
                  <a:pt x="1189" y="639"/>
                  <a:pt x="1184" y="586"/>
                  <a:pt x="1171" y="547"/>
                </a:cubicBezTo>
                <a:cubicBezTo>
                  <a:pt x="1171" y="546"/>
                  <a:pt x="1171" y="546"/>
                  <a:pt x="1172" y="546"/>
                </a:cubicBezTo>
                <a:cubicBezTo>
                  <a:pt x="1180" y="540"/>
                  <a:pt x="1188" y="535"/>
                  <a:pt x="1195" y="529"/>
                </a:cubicBezTo>
                <a:cubicBezTo>
                  <a:pt x="1226" y="609"/>
                  <a:pt x="1214" y="744"/>
                  <a:pt x="1160" y="930"/>
                </a:cubicBezTo>
                <a:close/>
                <a:moveTo>
                  <a:pt x="1195" y="527"/>
                </a:moveTo>
                <a:cubicBezTo>
                  <a:pt x="1197" y="526"/>
                  <a:pt x="1199" y="525"/>
                  <a:pt x="1201" y="523"/>
                </a:cubicBezTo>
                <a:cubicBezTo>
                  <a:pt x="1199" y="525"/>
                  <a:pt x="1198" y="527"/>
                  <a:pt x="1196" y="528"/>
                </a:cubicBezTo>
                <a:cubicBezTo>
                  <a:pt x="1196" y="528"/>
                  <a:pt x="1195" y="527"/>
                  <a:pt x="1195" y="527"/>
                </a:cubicBezTo>
                <a:close/>
                <a:moveTo>
                  <a:pt x="1195" y="527"/>
                </a:moveTo>
                <a:cubicBezTo>
                  <a:pt x="1195" y="525"/>
                  <a:pt x="1194" y="524"/>
                  <a:pt x="1193" y="522"/>
                </a:cubicBezTo>
                <a:cubicBezTo>
                  <a:pt x="1193" y="522"/>
                  <a:pt x="1194" y="522"/>
                  <a:pt x="1194" y="521"/>
                </a:cubicBezTo>
                <a:cubicBezTo>
                  <a:pt x="1201" y="518"/>
                  <a:pt x="1207" y="515"/>
                  <a:pt x="1214" y="511"/>
                </a:cubicBezTo>
                <a:cubicBezTo>
                  <a:pt x="1211" y="515"/>
                  <a:pt x="1207" y="518"/>
                  <a:pt x="1204" y="521"/>
                </a:cubicBezTo>
                <a:cubicBezTo>
                  <a:pt x="1201" y="523"/>
                  <a:pt x="1198" y="525"/>
                  <a:pt x="1195" y="527"/>
                </a:cubicBezTo>
                <a:close/>
                <a:moveTo>
                  <a:pt x="1215" y="511"/>
                </a:moveTo>
                <a:cubicBezTo>
                  <a:pt x="1216" y="510"/>
                  <a:pt x="1218" y="509"/>
                  <a:pt x="1220" y="508"/>
                </a:cubicBezTo>
                <a:cubicBezTo>
                  <a:pt x="1220" y="509"/>
                  <a:pt x="1220" y="509"/>
                  <a:pt x="1220" y="510"/>
                </a:cubicBezTo>
                <a:cubicBezTo>
                  <a:pt x="1216" y="513"/>
                  <a:pt x="1211" y="516"/>
                  <a:pt x="1206" y="520"/>
                </a:cubicBezTo>
                <a:cubicBezTo>
                  <a:pt x="1209" y="517"/>
                  <a:pt x="1212" y="514"/>
                  <a:pt x="1215" y="511"/>
                </a:cubicBezTo>
                <a:close/>
                <a:moveTo>
                  <a:pt x="1216" y="509"/>
                </a:moveTo>
                <a:cubicBezTo>
                  <a:pt x="1217" y="508"/>
                  <a:pt x="1218" y="507"/>
                  <a:pt x="1219" y="506"/>
                </a:cubicBezTo>
                <a:cubicBezTo>
                  <a:pt x="1219" y="507"/>
                  <a:pt x="1219" y="507"/>
                  <a:pt x="1219" y="508"/>
                </a:cubicBezTo>
                <a:cubicBezTo>
                  <a:pt x="1218" y="508"/>
                  <a:pt x="1217" y="509"/>
                  <a:pt x="1216" y="509"/>
                </a:cubicBezTo>
                <a:close/>
                <a:moveTo>
                  <a:pt x="1217" y="502"/>
                </a:moveTo>
                <a:cubicBezTo>
                  <a:pt x="1219" y="501"/>
                  <a:pt x="1221" y="500"/>
                  <a:pt x="1223" y="499"/>
                </a:cubicBezTo>
                <a:cubicBezTo>
                  <a:pt x="1222" y="501"/>
                  <a:pt x="1220" y="503"/>
                  <a:pt x="1219" y="505"/>
                </a:cubicBezTo>
                <a:cubicBezTo>
                  <a:pt x="1218" y="504"/>
                  <a:pt x="1218" y="503"/>
                  <a:pt x="1217" y="502"/>
                </a:cubicBezTo>
                <a:close/>
                <a:moveTo>
                  <a:pt x="1217" y="502"/>
                </a:moveTo>
                <a:cubicBezTo>
                  <a:pt x="1216" y="499"/>
                  <a:pt x="1215" y="496"/>
                  <a:pt x="1213" y="494"/>
                </a:cubicBezTo>
                <a:cubicBezTo>
                  <a:pt x="1219" y="492"/>
                  <a:pt x="1225" y="489"/>
                  <a:pt x="1230" y="487"/>
                </a:cubicBezTo>
                <a:cubicBezTo>
                  <a:pt x="1228" y="491"/>
                  <a:pt x="1226" y="495"/>
                  <a:pt x="1224" y="498"/>
                </a:cubicBezTo>
                <a:cubicBezTo>
                  <a:pt x="1222" y="500"/>
                  <a:pt x="1219" y="501"/>
                  <a:pt x="1217" y="502"/>
                </a:cubicBezTo>
                <a:close/>
                <a:moveTo>
                  <a:pt x="1231" y="487"/>
                </a:moveTo>
                <a:cubicBezTo>
                  <a:pt x="1234" y="485"/>
                  <a:pt x="1238" y="484"/>
                  <a:pt x="1241" y="482"/>
                </a:cubicBezTo>
                <a:cubicBezTo>
                  <a:pt x="1242" y="484"/>
                  <a:pt x="1243" y="486"/>
                  <a:pt x="1244" y="488"/>
                </a:cubicBezTo>
                <a:cubicBezTo>
                  <a:pt x="1244" y="488"/>
                  <a:pt x="1244" y="488"/>
                  <a:pt x="1244" y="488"/>
                </a:cubicBezTo>
                <a:cubicBezTo>
                  <a:pt x="1238" y="492"/>
                  <a:pt x="1231" y="495"/>
                  <a:pt x="1225" y="498"/>
                </a:cubicBezTo>
                <a:cubicBezTo>
                  <a:pt x="1227" y="494"/>
                  <a:pt x="1229" y="491"/>
                  <a:pt x="1231" y="487"/>
                </a:cubicBezTo>
                <a:close/>
                <a:moveTo>
                  <a:pt x="1231" y="486"/>
                </a:moveTo>
                <a:cubicBezTo>
                  <a:pt x="1233" y="482"/>
                  <a:pt x="1234" y="478"/>
                  <a:pt x="1235" y="475"/>
                </a:cubicBezTo>
                <a:cubicBezTo>
                  <a:pt x="1236" y="474"/>
                  <a:pt x="1236" y="474"/>
                  <a:pt x="1236" y="474"/>
                </a:cubicBezTo>
                <a:cubicBezTo>
                  <a:pt x="1238" y="477"/>
                  <a:pt x="1239" y="479"/>
                  <a:pt x="1241" y="482"/>
                </a:cubicBezTo>
                <a:cubicBezTo>
                  <a:pt x="1238" y="483"/>
                  <a:pt x="1234" y="485"/>
                  <a:pt x="1231" y="486"/>
                </a:cubicBezTo>
                <a:close/>
                <a:moveTo>
                  <a:pt x="1236" y="473"/>
                </a:moveTo>
                <a:cubicBezTo>
                  <a:pt x="1237" y="469"/>
                  <a:pt x="1237" y="465"/>
                  <a:pt x="1237" y="462"/>
                </a:cubicBezTo>
                <a:cubicBezTo>
                  <a:pt x="1245" y="459"/>
                  <a:pt x="1252" y="456"/>
                  <a:pt x="1259" y="454"/>
                </a:cubicBezTo>
                <a:cubicBezTo>
                  <a:pt x="1260" y="455"/>
                  <a:pt x="1261" y="457"/>
                  <a:pt x="1261" y="458"/>
                </a:cubicBezTo>
                <a:cubicBezTo>
                  <a:pt x="1261" y="460"/>
                  <a:pt x="1260" y="463"/>
                  <a:pt x="1259" y="465"/>
                </a:cubicBezTo>
                <a:cubicBezTo>
                  <a:pt x="1252" y="468"/>
                  <a:pt x="1244" y="471"/>
                  <a:pt x="1236" y="474"/>
                </a:cubicBezTo>
                <a:cubicBezTo>
                  <a:pt x="1236" y="473"/>
                  <a:pt x="1236" y="473"/>
                  <a:pt x="1236" y="473"/>
                </a:cubicBezTo>
                <a:close/>
                <a:moveTo>
                  <a:pt x="1237" y="461"/>
                </a:moveTo>
                <a:cubicBezTo>
                  <a:pt x="1238" y="457"/>
                  <a:pt x="1238" y="453"/>
                  <a:pt x="1237" y="449"/>
                </a:cubicBezTo>
                <a:cubicBezTo>
                  <a:pt x="1242" y="447"/>
                  <a:pt x="1247" y="446"/>
                  <a:pt x="1251" y="444"/>
                </a:cubicBezTo>
                <a:cubicBezTo>
                  <a:pt x="1254" y="447"/>
                  <a:pt x="1256" y="450"/>
                  <a:pt x="1258" y="454"/>
                </a:cubicBezTo>
                <a:cubicBezTo>
                  <a:pt x="1252" y="456"/>
                  <a:pt x="1245" y="458"/>
                  <a:pt x="1237" y="461"/>
                </a:cubicBezTo>
                <a:close/>
                <a:moveTo>
                  <a:pt x="1247" y="438"/>
                </a:moveTo>
                <a:cubicBezTo>
                  <a:pt x="1253" y="436"/>
                  <a:pt x="1259" y="434"/>
                  <a:pt x="1265" y="432"/>
                </a:cubicBezTo>
                <a:cubicBezTo>
                  <a:pt x="1265" y="435"/>
                  <a:pt x="1265" y="437"/>
                  <a:pt x="1265" y="439"/>
                </a:cubicBezTo>
                <a:cubicBezTo>
                  <a:pt x="1261" y="441"/>
                  <a:pt x="1256" y="442"/>
                  <a:pt x="1252" y="444"/>
                </a:cubicBezTo>
                <a:cubicBezTo>
                  <a:pt x="1250" y="442"/>
                  <a:pt x="1248" y="440"/>
                  <a:pt x="1247" y="438"/>
                </a:cubicBezTo>
                <a:close/>
                <a:moveTo>
                  <a:pt x="1246" y="438"/>
                </a:moveTo>
                <a:cubicBezTo>
                  <a:pt x="1242" y="433"/>
                  <a:pt x="1238" y="430"/>
                  <a:pt x="1234" y="426"/>
                </a:cubicBezTo>
                <a:cubicBezTo>
                  <a:pt x="1235" y="426"/>
                  <a:pt x="1235" y="426"/>
                  <a:pt x="1235" y="426"/>
                </a:cubicBezTo>
                <a:cubicBezTo>
                  <a:pt x="1244" y="423"/>
                  <a:pt x="1254" y="420"/>
                  <a:pt x="1263" y="417"/>
                </a:cubicBezTo>
                <a:cubicBezTo>
                  <a:pt x="1264" y="422"/>
                  <a:pt x="1265" y="427"/>
                  <a:pt x="1265" y="432"/>
                </a:cubicBezTo>
                <a:cubicBezTo>
                  <a:pt x="1259" y="434"/>
                  <a:pt x="1253" y="436"/>
                  <a:pt x="1246" y="438"/>
                </a:cubicBezTo>
                <a:close/>
                <a:moveTo>
                  <a:pt x="1246" y="438"/>
                </a:moveTo>
                <a:cubicBezTo>
                  <a:pt x="1243" y="439"/>
                  <a:pt x="1239" y="440"/>
                  <a:pt x="1236" y="441"/>
                </a:cubicBezTo>
                <a:cubicBezTo>
                  <a:pt x="1235" y="436"/>
                  <a:pt x="1234" y="431"/>
                  <a:pt x="1232" y="426"/>
                </a:cubicBezTo>
                <a:cubicBezTo>
                  <a:pt x="1233" y="426"/>
                  <a:pt x="1233" y="426"/>
                  <a:pt x="1233" y="426"/>
                </a:cubicBezTo>
                <a:cubicBezTo>
                  <a:pt x="1238" y="430"/>
                  <a:pt x="1242" y="434"/>
                  <a:pt x="1246" y="438"/>
                </a:cubicBezTo>
                <a:close/>
                <a:moveTo>
                  <a:pt x="1232" y="426"/>
                </a:moveTo>
                <a:cubicBezTo>
                  <a:pt x="1232" y="426"/>
                  <a:pt x="1232" y="425"/>
                  <a:pt x="1232" y="425"/>
                </a:cubicBezTo>
                <a:cubicBezTo>
                  <a:pt x="1232" y="425"/>
                  <a:pt x="1232" y="425"/>
                  <a:pt x="1233" y="426"/>
                </a:cubicBezTo>
                <a:lnTo>
                  <a:pt x="1232" y="426"/>
                </a:lnTo>
                <a:close/>
                <a:moveTo>
                  <a:pt x="1232" y="427"/>
                </a:moveTo>
                <a:cubicBezTo>
                  <a:pt x="1233" y="431"/>
                  <a:pt x="1235" y="436"/>
                  <a:pt x="1236" y="441"/>
                </a:cubicBezTo>
                <a:cubicBezTo>
                  <a:pt x="1229" y="443"/>
                  <a:pt x="1222" y="445"/>
                  <a:pt x="1215" y="447"/>
                </a:cubicBezTo>
                <a:cubicBezTo>
                  <a:pt x="1211" y="443"/>
                  <a:pt x="1206" y="439"/>
                  <a:pt x="1202" y="435"/>
                </a:cubicBezTo>
                <a:cubicBezTo>
                  <a:pt x="1212" y="432"/>
                  <a:pt x="1222" y="430"/>
                  <a:pt x="1232" y="427"/>
                </a:cubicBezTo>
                <a:close/>
                <a:moveTo>
                  <a:pt x="1201" y="435"/>
                </a:moveTo>
                <a:cubicBezTo>
                  <a:pt x="1200" y="435"/>
                  <a:pt x="1200" y="434"/>
                  <a:pt x="1199" y="434"/>
                </a:cubicBezTo>
                <a:cubicBezTo>
                  <a:pt x="1198" y="432"/>
                  <a:pt x="1197" y="430"/>
                  <a:pt x="1197" y="429"/>
                </a:cubicBezTo>
                <a:cubicBezTo>
                  <a:pt x="1195" y="426"/>
                  <a:pt x="1194" y="424"/>
                  <a:pt x="1193" y="422"/>
                </a:cubicBezTo>
                <a:cubicBezTo>
                  <a:pt x="1200" y="419"/>
                  <a:pt x="1208" y="417"/>
                  <a:pt x="1217" y="415"/>
                </a:cubicBezTo>
                <a:cubicBezTo>
                  <a:pt x="1222" y="418"/>
                  <a:pt x="1226" y="421"/>
                  <a:pt x="1231" y="424"/>
                </a:cubicBezTo>
                <a:cubicBezTo>
                  <a:pt x="1231" y="425"/>
                  <a:pt x="1231" y="425"/>
                  <a:pt x="1232" y="426"/>
                </a:cubicBezTo>
                <a:cubicBezTo>
                  <a:pt x="1221" y="429"/>
                  <a:pt x="1211" y="432"/>
                  <a:pt x="1201" y="435"/>
                </a:cubicBezTo>
                <a:close/>
                <a:moveTo>
                  <a:pt x="1218" y="414"/>
                </a:moveTo>
                <a:cubicBezTo>
                  <a:pt x="1220" y="414"/>
                  <a:pt x="1223" y="413"/>
                  <a:pt x="1225" y="412"/>
                </a:cubicBezTo>
                <a:cubicBezTo>
                  <a:pt x="1227" y="416"/>
                  <a:pt x="1229" y="420"/>
                  <a:pt x="1230" y="423"/>
                </a:cubicBezTo>
                <a:cubicBezTo>
                  <a:pt x="1226" y="420"/>
                  <a:pt x="1222" y="417"/>
                  <a:pt x="1218" y="414"/>
                </a:cubicBezTo>
                <a:close/>
                <a:moveTo>
                  <a:pt x="1224" y="409"/>
                </a:moveTo>
                <a:cubicBezTo>
                  <a:pt x="1222" y="405"/>
                  <a:pt x="1220" y="402"/>
                  <a:pt x="1218" y="398"/>
                </a:cubicBezTo>
                <a:cubicBezTo>
                  <a:pt x="1223" y="397"/>
                  <a:pt x="1228" y="395"/>
                  <a:pt x="1232" y="394"/>
                </a:cubicBezTo>
                <a:cubicBezTo>
                  <a:pt x="1238" y="397"/>
                  <a:pt x="1245" y="401"/>
                  <a:pt x="1250" y="405"/>
                </a:cubicBezTo>
                <a:cubicBezTo>
                  <a:pt x="1242" y="407"/>
                  <a:pt x="1234" y="409"/>
                  <a:pt x="1226" y="412"/>
                </a:cubicBezTo>
                <a:cubicBezTo>
                  <a:pt x="1225" y="411"/>
                  <a:pt x="1225" y="410"/>
                  <a:pt x="1224" y="409"/>
                </a:cubicBezTo>
                <a:close/>
                <a:moveTo>
                  <a:pt x="1218" y="397"/>
                </a:moveTo>
                <a:cubicBezTo>
                  <a:pt x="1216" y="394"/>
                  <a:pt x="1214" y="390"/>
                  <a:pt x="1212" y="386"/>
                </a:cubicBezTo>
                <a:cubicBezTo>
                  <a:pt x="1219" y="388"/>
                  <a:pt x="1225" y="391"/>
                  <a:pt x="1231" y="394"/>
                </a:cubicBezTo>
                <a:cubicBezTo>
                  <a:pt x="1227" y="395"/>
                  <a:pt x="1223" y="396"/>
                  <a:pt x="1218" y="397"/>
                </a:cubicBezTo>
                <a:close/>
                <a:moveTo>
                  <a:pt x="1224" y="409"/>
                </a:moveTo>
                <a:cubicBezTo>
                  <a:pt x="1224" y="410"/>
                  <a:pt x="1225" y="411"/>
                  <a:pt x="1225" y="412"/>
                </a:cubicBezTo>
                <a:cubicBezTo>
                  <a:pt x="1223" y="413"/>
                  <a:pt x="1220" y="413"/>
                  <a:pt x="1217" y="414"/>
                </a:cubicBezTo>
                <a:cubicBezTo>
                  <a:pt x="1211" y="410"/>
                  <a:pt x="1204" y="407"/>
                  <a:pt x="1197" y="404"/>
                </a:cubicBezTo>
                <a:cubicBezTo>
                  <a:pt x="1203" y="402"/>
                  <a:pt x="1211" y="400"/>
                  <a:pt x="1218" y="398"/>
                </a:cubicBezTo>
                <a:cubicBezTo>
                  <a:pt x="1220" y="402"/>
                  <a:pt x="1222" y="405"/>
                  <a:pt x="1224" y="409"/>
                </a:cubicBezTo>
                <a:close/>
                <a:moveTo>
                  <a:pt x="1216" y="414"/>
                </a:moveTo>
                <a:cubicBezTo>
                  <a:pt x="1208" y="417"/>
                  <a:pt x="1200" y="419"/>
                  <a:pt x="1193" y="421"/>
                </a:cubicBezTo>
                <a:cubicBezTo>
                  <a:pt x="1190" y="417"/>
                  <a:pt x="1188" y="412"/>
                  <a:pt x="1186" y="407"/>
                </a:cubicBezTo>
                <a:cubicBezTo>
                  <a:pt x="1189" y="406"/>
                  <a:pt x="1193" y="405"/>
                  <a:pt x="1196" y="404"/>
                </a:cubicBezTo>
                <a:cubicBezTo>
                  <a:pt x="1203" y="407"/>
                  <a:pt x="1210" y="411"/>
                  <a:pt x="1216" y="414"/>
                </a:cubicBezTo>
                <a:close/>
                <a:moveTo>
                  <a:pt x="1186" y="407"/>
                </a:moveTo>
                <a:cubicBezTo>
                  <a:pt x="1184" y="405"/>
                  <a:pt x="1183" y="402"/>
                  <a:pt x="1182" y="400"/>
                </a:cubicBezTo>
                <a:cubicBezTo>
                  <a:pt x="1187" y="401"/>
                  <a:pt x="1191" y="403"/>
                  <a:pt x="1195" y="404"/>
                </a:cubicBezTo>
                <a:cubicBezTo>
                  <a:pt x="1192" y="405"/>
                  <a:pt x="1189" y="406"/>
                  <a:pt x="1186" y="407"/>
                </a:cubicBezTo>
                <a:close/>
                <a:moveTo>
                  <a:pt x="1185" y="407"/>
                </a:moveTo>
                <a:cubicBezTo>
                  <a:pt x="1176" y="410"/>
                  <a:pt x="1168" y="412"/>
                  <a:pt x="1159" y="415"/>
                </a:cubicBezTo>
                <a:cubicBezTo>
                  <a:pt x="1157" y="414"/>
                  <a:pt x="1155" y="414"/>
                  <a:pt x="1153" y="413"/>
                </a:cubicBezTo>
                <a:cubicBezTo>
                  <a:pt x="1151" y="410"/>
                  <a:pt x="1150" y="407"/>
                  <a:pt x="1148" y="403"/>
                </a:cubicBezTo>
                <a:cubicBezTo>
                  <a:pt x="1155" y="401"/>
                  <a:pt x="1162" y="399"/>
                  <a:pt x="1169" y="397"/>
                </a:cubicBezTo>
                <a:cubicBezTo>
                  <a:pt x="1173" y="397"/>
                  <a:pt x="1178" y="399"/>
                  <a:pt x="1182" y="400"/>
                </a:cubicBezTo>
                <a:cubicBezTo>
                  <a:pt x="1183" y="402"/>
                  <a:pt x="1184" y="405"/>
                  <a:pt x="1185" y="407"/>
                </a:cubicBezTo>
                <a:close/>
                <a:moveTo>
                  <a:pt x="1170" y="396"/>
                </a:moveTo>
                <a:cubicBezTo>
                  <a:pt x="1173" y="395"/>
                  <a:pt x="1176" y="395"/>
                  <a:pt x="1179" y="394"/>
                </a:cubicBezTo>
                <a:cubicBezTo>
                  <a:pt x="1180" y="395"/>
                  <a:pt x="1180" y="397"/>
                  <a:pt x="1181" y="399"/>
                </a:cubicBezTo>
                <a:cubicBezTo>
                  <a:pt x="1178" y="398"/>
                  <a:pt x="1174" y="397"/>
                  <a:pt x="1170" y="396"/>
                </a:cubicBezTo>
                <a:close/>
                <a:moveTo>
                  <a:pt x="1173" y="379"/>
                </a:moveTo>
                <a:cubicBezTo>
                  <a:pt x="1173" y="379"/>
                  <a:pt x="1173" y="379"/>
                  <a:pt x="1173" y="379"/>
                </a:cubicBezTo>
                <a:cubicBezTo>
                  <a:pt x="1174" y="379"/>
                  <a:pt x="1175" y="379"/>
                  <a:pt x="1177" y="378"/>
                </a:cubicBezTo>
                <a:cubicBezTo>
                  <a:pt x="1187" y="380"/>
                  <a:pt x="1198" y="382"/>
                  <a:pt x="1207" y="385"/>
                </a:cubicBezTo>
                <a:cubicBezTo>
                  <a:pt x="1197" y="387"/>
                  <a:pt x="1188" y="390"/>
                  <a:pt x="1179" y="393"/>
                </a:cubicBezTo>
                <a:cubicBezTo>
                  <a:pt x="1177" y="388"/>
                  <a:pt x="1175" y="384"/>
                  <a:pt x="1173" y="379"/>
                </a:cubicBezTo>
                <a:close/>
                <a:moveTo>
                  <a:pt x="1173" y="379"/>
                </a:moveTo>
                <a:cubicBezTo>
                  <a:pt x="1172" y="378"/>
                  <a:pt x="1172" y="378"/>
                  <a:pt x="1172" y="378"/>
                </a:cubicBezTo>
                <a:cubicBezTo>
                  <a:pt x="1173" y="378"/>
                  <a:pt x="1174" y="378"/>
                  <a:pt x="1175" y="378"/>
                </a:cubicBezTo>
                <a:cubicBezTo>
                  <a:pt x="1174" y="378"/>
                  <a:pt x="1174" y="379"/>
                  <a:pt x="1173" y="379"/>
                </a:cubicBezTo>
                <a:close/>
                <a:moveTo>
                  <a:pt x="1172" y="379"/>
                </a:moveTo>
                <a:cubicBezTo>
                  <a:pt x="1162" y="382"/>
                  <a:pt x="1152" y="386"/>
                  <a:pt x="1143" y="389"/>
                </a:cubicBezTo>
                <a:cubicBezTo>
                  <a:pt x="1141" y="385"/>
                  <a:pt x="1139" y="380"/>
                  <a:pt x="1138" y="376"/>
                </a:cubicBezTo>
                <a:cubicBezTo>
                  <a:pt x="1140" y="376"/>
                  <a:pt x="1142" y="376"/>
                  <a:pt x="1144" y="376"/>
                </a:cubicBezTo>
                <a:cubicBezTo>
                  <a:pt x="1154" y="376"/>
                  <a:pt x="1163" y="377"/>
                  <a:pt x="1172" y="378"/>
                </a:cubicBezTo>
                <a:lnTo>
                  <a:pt x="1172" y="379"/>
                </a:lnTo>
                <a:close/>
                <a:moveTo>
                  <a:pt x="1144" y="376"/>
                </a:moveTo>
                <a:cubicBezTo>
                  <a:pt x="1142" y="376"/>
                  <a:pt x="1140" y="376"/>
                  <a:pt x="1138" y="376"/>
                </a:cubicBezTo>
                <a:cubicBezTo>
                  <a:pt x="1137" y="375"/>
                  <a:pt x="1137" y="375"/>
                  <a:pt x="1137" y="375"/>
                </a:cubicBezTo>
                <a:cubicBezTo>
                  <a:pt x="1147" y="372"/>
                  <a:pt x="1156" y="368"/>
                  <a:pt x="1166" y="365"/>
                </a:cubicBezTo>
                <a:cubicBezTo>
                  <a:pt x="1168" y="369"/>
                  <a:pt x="1170" y="373"/>
                  <a:pt x="1171" y="377"/>
                </a:cubicBezTo>
                <a:cubicBezTo>
                  <a:pt x="1163" y="376"/>
                  <a:pt x="1153" y="376"/>
                  <a:pt x="1144" y="376"/>
                </a:cubicBezTo>
                <a:close/>
                <a:moveTo>
                  <a:pt x="1165" y="360"/>
                </a:moveTo>
                <a:cubicBezTo>
                  <a:pt x="1165" y="360"/>
                  <a:pt x="1165" y="360"/>
                  <a:pt x="1165" y="360"/>
                </a:cubicBezTo>
                <a:cubicBezTo>
                  <a:pt x="1170" y="360"/>
                  <a:pt x="1174" y="360"/>
                  <a:pt x="1179" y="360"/>
                </a:cubicBezTo>
                <a:cubicBezTo>
                  <a:pt x="1175" y="362"/>
                  <a:pt x="1171" y="363"/>
                  <a:pt x="1167" y="364"/>
                </a:cubicBezTo>
                <a:cubicBezTo>
                  <a:pt x="1166" y="363"/>
                  <a:pt x="1165" y="361"/>
                  <a:pt x="1165" y="360"/>
                </a:cubicBezTo>
                <a:close/>
                <a:moveTo>
                  <a:pt x="1166" y="365"/>
                </a:moveTo>
                <a:cubicBezTo>
                  <a:pt x="1166" y="365"/>
                  <a:pt x="1166" y="365"/>
                  <a:pt x="1166" y="365"/>
                </a:cubicBezTo>
                <a:cubicBezTo>
                  <a:pt x="1156" y="368"/>
                  <a:pt x="1146" y="371"/>
                  <a:pt x="1137" y="375"/>
                </a:cubicBezTo>
                <a:cubicBezTo>
                  <a:pt x="1136" y="370"/>
                  <a:pt x="1134" y="366"/>
                  <a:pt x="1133" y="362"/>
                </a:cubicBezTo>
                <a:cubicBezTo>
                  <a:pt x="1144" y="361"/>
                  <a:pt x="1154" y="360"/>
                  <a:pt x="1164" y="360"/>
                </a:cubicBezTo>
                <a:cubicBezTo>
                  <a:pt x="1165" y="362"/>
                  <a:pt x="1165" y="363"/>
                  <a:pt x="1166" y="365"/>
                </a:cubicBezTo>
                <a:close/>
                <a:moveTo>
                  <a:pt x="1132" y="361"/>
                </a:moveTo>
                <a:cubicBezTo>
                  <a:pt x="1131" y="357"/>
                  <a:pt x="1130" y="352"/>
                  <a:pt x="1128" y="348"/>
                </a:cubicBezTo>
                <a:cubicBezTo>
                  <a:pt x="1131" y="348"/>
                  <a:pt x="1134" y="347"/>
                  <a:pt x="1136" y="347"/>
                </a:cubicBezTo>
                <a:cubicBezTo>
                  <a:pt x="1144" y="346"/>
                  <a:pt x="1151" y="345"/>
                  <a:pt x="1158" y="345"/>
                </a:cubicBezTo>
                <a:cubicBezTo>
                  <a:pt x="1160" y="349"/>
                  <a:pt x="1162" y="354"/>
                  <a:pt x="1164" y="360"/>
                </a:cubicBezTo>
                <a:cubicBezTo>
                  <a:pt x="1154" y="360"/>
                  <a:pt x="1143" y="360"/>
                  <a:pt x="1132" y="361"/>
                </a:cubicBezTo>
                <a:close/>
                <a:moveTo>
                  <a:pt x="1158" y="344"/>
                </a:moveTo>
                <a:cubicBezTo>
                  <a:pt x="1151" y="345"/>
                  <a:pt x="1144" y="345"/>
                  <a:pt x="1136" y="346"/>
                </a:cubicBezTo>
                <a:cubicBezTo>
                  <a:pt x="1134" y="347"/>
                  <a:pt x="1131" y="347"/>
                  <a:pt x="1128" y="347"/>
                </a:cubicBezTo>
                <a:cubicBezTo>
                  <a:pt x="1127" y="343"/>
                  <a:pt x="1125" y="338"/>
                  <a:pt x="1124" y="333"/>
                </a:cubicBezTo>
                <a:cubicBezTo>
                  <a:pt x="1133" y="332"/>
                  <a:pt x="1143" y="331"/>
                  <a:pt x="1153" y="330"/>
                </a:cubicBezTo>
                <a:cubicBezTo>
                  <a:pt x="1155" y="334"/>
                  <a:pt x="1156" y="339"/>
                  <a:pt x="1158" y="344"/>
                </a:cubicBezTo>
                <a:close/>
                <a:moveTo>
                  <a:pt x="1124" y="333"/>
                </a:moveTo>
                <a:cubicBezTo>
                  <a:pt x="1123" y="328"/>
                  <a:pt x="1121" y="323"/>
                  <a:pt x="1120" y="318"/>
                </a:cubicBezTo>
                <a:cubicBezTo>
                  <a:pt x="1129" y="317"/>
                  <a:pt x="1139" y="316"/>
                  <a:pt x="1148" y="315"/>
                </a:cubicBezTo>
                <a:cubicBezTo>
                  <a:pt x="1150" y="320"/>
                  <a:pt x="1151" y="324"/>
                  <a:pt x="1153" y="329"/>
                </a:cubicBezTo>
                <a:cubicBezTo>
                  <a:pt x="1143" y="330"/>
                  <a:pt x="1133" y="332"/>
                  <a:pt x="1124" y="333"/>
                </a:cubicBezTo>
                <a:close/>
                <a:moveTo>
                  <a:pt x="1128" y="347"/>
                </a:moveTo>
                <a:cubicBezTo>
                  <a:pt x="1111" y="350"/>
                  <a:pt x="1096" y="352"/>
                  <a:pt x="1081" y="354"/>
                </a:cubicBezTo>
                <a:cubicBezTo>
                  <a:pt x="1080" y="349"/>
                  <a:pt x="1079" y="345"/>
                  <a:pt x="1077" y="340"/>
                </a:cubicBezTo>
                <a:cubicBezTo>
                  <a:pt x="1092" y="338"/>
                  <a:pt x="1107" y="335"/>
                  <a:pt x="1123" y="333"/>
                </a:cubicBezTo>
                <a:cubicBezTo>
                  <a:pt x="1125" y="338"/>
                  <a:pt x="1126" y="343"/>
                  <a:pt x="1128" y="347"/>
                </a:cubicBezTo>
                <a:close/>
                <a:moveTo>
                  <a:pt x="1128" y="348"/>
                </a:moveTo>
                <a:cubicBezTo>
                  <a:pt x="1129" y="352"/>
                  <a:pt x="1130" y="357"/>
                  <a:pt x="1132" y="361"/>
                </a:cubicBezTo>
                <a:cubicBezTo>
                  <a:pt x="1124" y="362"/>
                  <a:pt x="1116" y="363"/>
                  <a:pt x="1108" y="364"/>
                </a:cubicBezTo>
                <a:cubicBezTo>
                  <a:pt x="1100" y="365"/>
                  <a:pt x="1093" y="366"/>
                  <a:pt x="1086" y="367"/>
                </a:cubicBezTo>
                <a:cubicBezTo>
                  <a:pt x="1085" y="363"/>
                  <a:pt x="1083" y="359"/>
                  <a:pt x="1082" y="355"/>
                </a:cubicBezTo>
                <a:cubicBezTo>
                  <a:pt x="1096" y="352"/>
                  <a:pt x="1111" y="350"/>
                  <a:pt x="1128" y="348"/>
                </a:cubicBezTo>
                <a:close/>
                <a:moveTo>
                  <a:pt x="1091" y="380"/>
                </a:moveTo>
                <a:cubicBezTo>
                  <a:pt x="1087" y="380"/>
                  <a:pt x="1083" y="381"/>
                  <a:pt x="1079" y="382"/>
                </a:cubicBezTo>
                <a:cubicBezTo>
                  <a:pt x="1073" y="383"/>
                  <a:pt x="1066" y="384"/>
                  <a:pt x="1060" y="385"/>
                </a:cubicBezTo>
                <a:cubicBezTo>
                  <a:pt x="1059" y="381"/>
                  <a:pt x="1057" y="377"/>
                  <a:pt x="1056" y="373"/>
                </a:cubicBezTo>
                <a:cubicBezTo>
                  <a:pt x="1066" y="371"/>
                  <a:pt x="1076" y="370"/>
                  <a:pt x="1086" y="368"/>
                </a:cubicBezTo>
                <a:cubicBezTo>
                  <a:pt x="1087" y="372"/>
                  <a:pt x="1089" y="376"/>
                  <a:pt x="1091" y="380"/>
                </a:cubicBezTo>
                <a:close/>
                <a:moveTo>
                  <a:pt x="1064" y="397"/>
                </a:moveTo>
                <a:cubicBezTo>
                  <a:pt x="1060" y="398"/>
                  <a:pt x="1056" y="399"/>
                  <a:pt x="1052" y="399"/>
                </a:cubicBezTo>
                <a:cubicBezTo>
                  <a:pt x="1045" y="401"/>
                  <a:pt x="1039" y="402"/>
                  <a:pt x="1034" y="403"/>
                </a:cubicBezTo>
                <a:cubicBezTo>
                  <a:pt x="1032" y="399"/>
                  <a:pt x="1031" y="395"/>
                  <a:pt x="1030" y="392"/>
                </a:cubicBezTo>
                <a:cubicBezTo>
                  <a:pt x="1040" y="390"/>
                  <a:pt x="1049" y="388"/>
                  <a:pt x="1060" y="386"/>
                </a:cubicBezTo>
                <a:cubicBezTo>
                  <a:pt x="1061" y="390"/>
                  <a:pt x="1063" y="393"/>
                  <a:pt x="1064" y="397"/>
                </a:cubicBezTo>
                <a:close/>
                <a:moveTo>
                  <a:pt x="1037" y="414"/>
                </a:moveTo>
                <a:cubicBezTo>
                  <a:pt x="1032" y="415"/>
                  <a:pt x="1028" y="416"/>
                  <a:pt x="1023" y="417"/>
                </a:cubicBezTo>
                <a:cubicBezTo>
                  <a:pt x="1017" y="418"/>
                  <a:pt x="1012" y="420"/>
                  <a:pt x="1007" y="421"/>
                </a:cubicBezTo>
                <a:cubicBezTo>
                  <a:pt x="1006" y="417"/>
                  <a:pt x="1005" y="414"/>
                  <a:pt x="1004" y="410"/>
                </a:cubicBezTo>
                <a:cubicBezTo>
                  <a:pt x="1013" y="408"/>
                  <a:pt x="1023" y="406"/>
                  <a:pt x="1033" y="404"/>
                </a:cubicBezTo>
                <a:cubicBezTo>
                  <a:pt x="1034" y="407"/>
                  <a:pt x="1036" y="411"/>
                  <a:pt x="1037" y="414"/>
                </a:cubicBezTo>
                <a:close/>
                <a:moveTo>
                  <a:pt x="1010" y="431"/>
                </a:moveTo>
                <a:cubicBezTo>
                  <a:pt x="1005" y="432"/>
                  <a:pt x="1000" y="434"/>
                  <a:pt x="995" y="435"/>
                </a:cubicBezTo>
                <a:cubicBezTo>
                  <a:pt x="990" y="436"/>
                  <a:pt x="985" y="437"/>
                  <a:pt x="980" y="439"/>
                </a:cubicBezTo>
                <a:cubicBezTo>
                  <a:pt x="979" y="435"/>
                  <a:pt x="978" y="432"/>
                  <a:pt x="978" y="428"/>
                </a:cubicBezTo>
                <a:cubicBezTo>
                  <a:pt x="987" y="426"/>
                  <a:pt x="996" y="424"/>
                  <a:pt x="1007" y="421"/>
                </a:cubicBezTo>
                <a:cubicBezTo>
                  <a:pt x="1007" y="425"/>
                  <a:pt x="1008" y="428"/>
                  <a:pt x="1010" y="431"/>
                </a:cubicBezTo>
                <a:close/>
                <a:moveTo>
                  <a:pt x="982" y="448"/>
                </a:moveTo>
                <a:cubicBezTo>
                  <a:pt x="977" y="450"/>
                  <a:pt x="972" y="451"/>
                  <a:pt x="966" y="453"/>
                </a:cubicBezTo>
                <a:cubicBezTo>
                  <a:pt x="962" y="454"/>
                  <a:pt x="957" y="455"/>
                  <a:pt x="953" y="456"/>
                </a:cubicBezTo>
                <a:cubicBezTo>
                  <a:pt x="952" y="453"/>
                  <a:pt x="951" y="450"/>
                  <a:pt x="951" y="447"/>
                </a:cubicBezTo>
                <a:cubicBezTo>
                  <a:pt x="960" y="444"/>
                  <a:pt x="969" y="442"/>
                  <a:pt x="980" y="439"/>
                </a:cubicBezTo>
                <a:cubicBezTo>
                  <a:pt x="980" y="442"/>
                  <a:pt x="981" y="445"/>
                  <a:pt x="982" y="448"/>
                </a:cubicBezTo>
                <a:close/>
                <a:moveTo>
                  <a:pt x="954" y="466"/>
                </a:moveTo>
                <a:cubicBezTo>
                  <a:pt x="949" y="467"/>
                  <a:pt x="944" y="469"/>
                  <a:pt x="939" y="470"/>
                </a:cubicBezTo>
                <a:cubicBezTo>
                  <a:pt x="934" y="472"/>
                  <a:pt x="930" y="473"/>
                  <a:pt x="925" y="474"/>
                </a:cubicBezTo>
                <a:cubicBezTo>
                  <a:pt x="925" y="471"/>
                  <a:pt x="924" y="468"/>
                  <a:pt x="924" y="465"/>
                </a:cubicBezTo>
                <a:cubicBezTo>
                  <a:pt x="933" y="462"/>
                  <a:pt x="942" y="460"/>
                  <a:pt x="952" y="457"/>
                </a:cubicBezTo>
                <a:cubicBezTo>
                  <a:pt x="953" y="460"/>
                  <a:pt x="954" y="463"/>
                  <a:pt x="954" y="466"/>
                </a:cubicBezTo>
                <a:close/>
                <a:moveTo>
                  <a:pt x="927" y="483"/>
                </a:moveTo>
                <a:cubicBezTo>
                  <a:pt x="927" y="483"/>
                  <a:pt x="927" y="483"/>
                  <a:pt x="927" y="483"/>
                </a:cubicBezTo>
                <a:cubicBezTo>
                  <a:pt x="921" y="484"/>
                  <a:pt x="916" y="486"/>
                  <a:pt x="910" y="488"/>
                </a:cubicBezTo>
                <a:cubicBezTo>
                  <a:pt x="906" y="489"/>
                  <a:pt x="902" y="490"/>
                  <a:pt x="898" y="492"/>
                </a:cubicBezTo>
                <a:cubicBezTo>
                  <a:pt x="898" y="489"/>
                  <a:pt x="897" y="486"/>
                  <a:pt x="897" y="483"/>
                </a:cubicBezTo>
                <a:cubicBezTo>
                  <a:pt x="906" y="481"/>
                  <a:pt x="915" y="478"/>
                  <a:pt x="925" y="475"/>
                </a:cubicBezTo>
                <a:cubicBezTo>
                  <a:pt x="926" y="477"/>
                  <a:pt x="926" y="480"/>
                  <a:pt x="927" y="483"/>
                </a:cubicBezTo>
                <a:close/>
                <a:moveTo>
                  <a:pt x="910" y="488"/>
                </a:moveTo>
                <a:cubicBezTo>
                  <a:pt x="916" y="487"/>
                  <a:pt x="921" y="485"/>
                  <a:pt x="927" y="483"/>
                </a:cubicBezTo>
                <a:cubicBezTo>
                  <a:pt x="928" y="486"/>
                  <a:pt x="928" y="488"/>
                  <a:pt x="929" y="491"/>
                </a:cubicBezTo>
                <a:cubicBezTo>
                  <a:pt x="919" y="493"/>
                  <a:pt x="910" y="496"/>
                  <a:pt x="900" y="499"/>
                </a:cubicBezTo>
                <a:cubicBezTo>
                  <a:pt x="899" y="497"/>
                  <a:pt x="899" y="494"/>
                  <a:pt x="898" y="492"/>
                </a:cubicBezTo>
                <a:cubicBezTo>
                  <a:pt x="902" y="491"/>
                  <a:pt x="906" y="490"/>
                  <a:pt x="910" y="488"/>
                </a:cubicBezTo>
                <a:close/>
                <a:moveTo>
                  <a:pt x="900" y="505"/>
                </a:moveTo>
                <a:cubicBezTo>
                  <a:pt x="891" y="508"/>
                  <a:pt x="882" y="511"/>
                  <a:pt x="872" y="514"/>
                </a:cubicBezTo>
                <a:cubicBezTo>
                  <a:pt x="871" y="512"/>
                  <a:pt x="871" y="511"/>
                  <a:pt x="871" y="509"/>
                </a:cubicBezTo>
                <a:cubicBezTo>
                  <a:pt x="875" y="508"/>
                  <a:pt x="880" y="506"/>
                  <a:pt x="884" y="505"/>
                </a:cubicBezTo>
                <a:cubicBezTo>
                  <a:pt x="889" y="503"/>
                  <a:pt x="894" y="501"/>
                  <a:pt x="899" y="499"/>
                </a:cubicBezTo>
                <a:cubicBezTo>
                  <a:pt x="900" y="501"/>
                  <a:pt x="900" y="503"/>
                  <a:pt x="900" y="505"/>
                </a:cubicBezTo>
                <a:close/>
                <a:moveTo>
                  <a:pt x="901" y="506"/>
                </a:moveTo>
                <a:cubicBezTo>
                  <a:pt x="901" y="508"/>
                  <a:pt x="902" y="510"/>
                  <a:pt x="902" y="513"/>
                </a:cubicBezTo>
                <a:cubicBezTo>
                  <a:pt x="893" y="515"/>
                  <a:pt x="883" y="517"/>
                  <a:pt x="873" y="520"/>
                </a:cubicBezTo>
                <a:cubicBezTo>
                  <a:pt x="872" y="519"/>
                  <a:pt x="872" y="517"/>
                  <a:pt x="872" y="515"/>
                </a:cubicBezTo>
                <a:cubicBezTo>
                  <a:pt x="882" y="511"/>
                  <a:pt x="891" y="508"/>
                  <a:pt x="901" y="506"/>
                </a:cubicBezTo>
                <a:close/>
                <a:moveTo>
                  <a:pt x="874" y="528"/>
                </a:moveTo>
                <a:cubicBezTo>
                  <a:pt x="874" y="528"/>
                  <a:pt x="874" y="528"/>
                  <a:pt x="874" y="528"/>
                </a:cubicBezTo>
                <a:cubicBezTo>
                  <a:pt x="865" y="530"/>
                  <a:pt x="855" y="533"/>
                  <a:pt x="845" y="536"/>
                </a:cubicBezTo>
                <a:cubicBezTo>
                  <a:pt x="845" y="534"/>
                  <a:pt x="845" y="532"/>
                  <a:pt x="845" y="531"/>
                </a:cubicBezTo>
                <a:cubicBezTo>
                  <a:pt x="854" y="527"/>
                  <a:pt x="863" y="524"/>
                  <a:pt x="872" y="521"/>
                </a:cubicBezTo>
                <a:cubicBezTo>
                  <a:pt x="873" y="523"/>
                  <a:pt x="873" y="525"/>
                  <a:pt x="874" y="528"/>
                </a:cubicBezTo>
                <a:close/>
                <a:moveTo>
                  <a:pt x="846" y="542"/>
                </a:moveTo>
                <a:cubicBezTo>
                  <a:pt x="837" y="544"/>
                  <a:pt x="827" y="547"/>
                  <a:pt x="818" y="551"/>
                </a:cubicBezTo>
                <a:cubicBezTo>
                  <a:pt x="818" y="549"/>
                  <a:pt x="818" y="548"/>
                  <a:pt x="818" y="547"/>
                </a:cubicBezTo>
                <a:cubicBezTo>
                  <a:pt x="827" y="543"/>
                  <a:pt x="836" y="539"/>
                  <a:pt x="845" y="537"/>
                </a:cubicBezTo>
                <a:cubicBezTo>
                  <a:pt x="845" y="538"/>
                  <a:pt x="845" y="540"/>
                  <a:pt x="846" y="542"/>
                </a:cubicBezTo>
                <a:close/>
                <a:moveTo>
                  <a:pt x="846" y="542"/>
                </a:moveTo>
                <a:cubicBezTo>
                  <a:pt x="846" y="545"/>
                  <a:pt x="847" y="547"/>
                  <a:pt x="847" y="549"/>
                </a:cubicBezTo>
                <a:cubicBezTo>
                  <a:pt x="838" y="551"/>
                  <a:pt x="828" y="553"/>
                  <a:pt x="819" y="556"/>
                </a:cubicBezTo>
                <a:cubicBezTo>
                  <a:pt x="818" y="555"/>
                  <a:pt x="818" y="553"/>
                  <a:pt x="818" y="551"/>
                </a:cubicBezTo>
                <a:cubicBezTo>
                  <a:pt x="828" y="548"/>
                  <a:pt x="837" y="545"/>
                  <a:pt x="846" y="542"/>
                </a:cubicBezTo>
                <a:close/>
                <a:moveTo>
                  <a:pt x="819" y="563"/>
                </a:moveTo>
                <a:cubicBezTo>
                  <a:pt x="810" y="565"/>
                  <a:pt x="801" y="567"/>
                  <a:pt x="791" y="571"/>
                </a:cubicBezTo>
                <a:cubicBezTo>
                  <a:pt x="791" y="569"/>
                  <a:pt x="791" y="568"/>
                  <a:pt x="791" y="567"/>
                </a:cubicBezTo>
                <a:cubicBezTo>
                  <a:pt x="800" y="563"/>
                  <a:pt x="809" y="560"/>
                  <a:pt x="818" y="557"/>
                </a:cubicBezTo>
                <a:cubicBezTo>
                  <a:pt x="818" y="559"/>
                  <a:pt x="819" y="561"/>
                  <a:pt x="819" y="563"/>
                </a:cubicBezTo>
                <a:close/>
                <a:moveTo>
                  <a:pt x="819" y="563"/>
                </a:moveTo>
                <a:cubicBezTo>
                  <a:pt x="819" y="566"/>
                  <a:pt x="820" y="568"/>
                  <a:pt x="820" y="571"/>
                </a:cubicBezTo>
                <a:cubicBezTo>
                  <a:pt x="820" y="571"/>
                  <a:pt x="820" y="571"/>
                  <a:pt x="820" y="571"/>
                </a:cubicBezTo>
                <a:cubicBezTo>
                  <a:pt x="811" y="572"/>
                  <a:pt x="802" y="574"/>
                  <a:pt x="792" y="576"/>
                </a:cubicBezTo>
                <a:cubicBezTo>
                  <a:pt x="791" y="574"/>
                  <a:pt x="791" y="573"/>
                  <a:pt x="791" y="571"/>
                </a:cubicBezTo>
                <a:cubicBezTo>
                  <a:pt x="801" y="568"/>
                  <a:pt x="810" y="565"/>
                  <a:pt x="819" y="563"/>
                </a:cubicBezTo>
                <a:close/>
                <a:moveTo>
                  <a:pt x="791" y="577"/>
                </a:moveTo>
                <a:cubicBezTo>
                  <a:pt x="791" y="579"/>
                  <a:pt x="792" y="582"/>
                  <a:pt x="792" y="584"/>
                </a:cubicBezTo>
                <a:cubicBezTo>
                  <a:pt x="783" y="585"/>
                  <a:pt x="774" y="587"/>
                  <a:pt x="764" y="590"/>
                </a:cubicBezTo>
                <a:cubicBezTo>
                  <a:pt x="764" y="588"/>
                  <a:pt x="764" y="587"/>
                  <a:pt x="764" y="585"/>
                </a:cubicBezTo>
                <a:cubicBezTo>
                  <a:pt x="773" y="582"/>
                  <a:pt x="783" y="579"/>
                  <a:pt x="791" y="577"/>
                </a:cubicBezTo>
                <a:close/>
                <a:moveTo>
                  <a:pt x="765" y="603"/>
                </a:moveTo>
                <a:cubicBezTo>
                  <a:pt x="764" y="603"/>
                  <a:pt x="764" y="603"/>
                  <a:pt x="764" y="603"/>
                </a:cubicBezTo>
                <a:cubicBezTo>
                  <a:pt x="756" y="603"/>
                  <a:pt x="747" y="604"/>
                  <a:pt x="737" y="606"/>
                </a:cubicBezTo>
                <a:cubicBezTo>
                  <a:pt x="737" y="605"/>
                  <a:pt x="737" y="605"/>
                  <a:pt x="737" y="604"/>
                </a:cubicBezTo>
                <a:cubicBezTo>
                  <a:pt x="747" y="601"/>
                  <a:pt x="756" y="599"/>
                  <a:pt x="764" y="597"/>
                </a:cubicBezTo>
                <a:cubicBezTo>
                  <a:pt x="764" y="599"/>
                  <a:pt x="765" y="601"/>
                  <a:pt x="765" y="603"/>
                </a:cubicBezTo>
                <a:close/>
                <a:moveTo>
                  <a:pt x="738" y="616"/>
                </a:moveTo>
                <a:cubicBezTo>
                  <a:pt x="739" y="616"/>
                  <a:pt x="740" y="616"/>
                  <a:pt x="741" y="616"/>
                </a:cubicBezTo>
                <a:cubicBezTo>
                  <a:pt x="750" y="616"/>
                  <a:pt x="759" y="617"/>
                  <a:pt x="767" y="619"/>
                </a:cubicBezTo>
                <a:cubicBezTo>
                  <a:pt x="770" y="629"/>
                  <a:pt x="772" y="640"/>
                  <a:pt x="776" y="650"/>
                </a:cubicBezTo>
                <a:cubicBezTo>
                  <a:pt x="765" y="640"/>
                  <a:pt x="753" y="633"/>
                  <a:pt x="739" y="630"/>
                </a:cubicBezTo>
                <a:cubicBezTo>
                  <a:pt x="738" y="625"/>
                  <a:pt x="738" y="620"/>
                  <a:pt x="738" y="616"/>
                </a:cubicBezTo>
                <a:close/>
                <a:moveTo>
                  <a:pt x="768" y="620"/>
                </a:moveTo>
                <a:cubicBezTo>
                  <a:pt x="786" y="625"/>
                  <a:pt x="801" y="636"/>
                  <a:pt x="814" y="654"/>
                </a:cubicBezTo>
                <a:cubicBezTo>
                  <a:pt x="816" y="659"/>
                  <a:pt x="819" y="665"/>
                  <a:pt x="821" y="671"/>
                </a:cubicBezTo>
                <a:cubicBezTo>
                  <a:pt x="821" y="674"/>
                  <a:pt x="821" y="677"/>
                  <a:pt x="820" y="680"/>
                </a:cubicBezTo>
                <a:cubicBezTo>
                  <a:pt x="817" y="684"/>
                  <a:pt x="814" y="688"/>
                  <a:pt x="812" y="692"/>
                </a:cubicBezTo>
                <a:cubicBezTo>
                  <a:pt x="810" y="694"/>
                  <a:pt x="808" y="696"/>
                  <a:pt x="806" y="698"/>
                </a:cubicBezTo>
                <a:cubicBezTo>
                  <a:pt x="806" y="698"/>
                  <a:pt x="806" y="698"/>
                  <a:pt x="806" y="698"/>
                </a:cubicBezTo>
                <a:cubicBezTo>
                  <a:pt x="798" y="678"/>
                  <a:pt x="788" y="663"/>
                  <a:pt x="777" y="651"/>
                </a:cubicBezTo>
                <a:cubicBezTo>
                  <a:pt x="773" y="640"/>
                  <a:pt x="770" y="630"/>
                  <a:pt x="768" y="620"/>
                </a:cubicBezTo>
                <a:close/>
                <a:moveTo>
                  <a:pt x="786" y="725"/>
                </a:moveTo>
                <a:cubicBezTo>
                  <a:pt x="785" y="726"/>
                  <a:pt x="784" y="727"/>
                  <a:pt x="783" y="728"/>
                </a:cubicBezTo>
                <a:cubicBezTo>
                  <a:pt x="784" y="727"/>
                  <a:pt x="785" y="726"/>
                  <a:pt x="786" y="725"/>
                </a:cubicBezTo>
                <a:close/>
                <a:moveTo>
                  <a:pt x="785" y="724"/>
                </a:moveTo>
                <a:cubicBezTo>
                  <a:pt x="784" y="726"/>
                  <a:pt x="782" y="728"/>
                  <a:pt x="781" y="730"/>
                </a:cubicBezTo>
                <a:cubicBezTo>
                  <a:pt x="781" y="731"/>
                  <a:pt x="780" y="731"/>
                  <a:pt x="780" y="731"/>
                </a:cubicBezTo>
                <a:cubicBezTo>
                  <a:pt x="780" y="731"/>
                  <a:pt x="780" y="731"/>
                  <a:pt x="780" y="731"/>
                </a:cubicBezTo>
                <a:cubicBezTo>
                  <a:pt x="780" y="731"/>
                  <a:pt x="780" y="731"/>
                  <a:pt x="780" y="731"/>
                </a:cubicBezTo>
                <a:cubicBezTo>
                  <a:pt x="782" y="728"/>
                  <a:pt x="783" y="724"/>
                  <a:pt x="784" y="720"/>
                </a:cubicBezTo>
                <a:cubicBezTo>
                  <a:pt x="785" y="721"/>
                  <a:pt x="785" y="723"/>
                  <a:pt x="785" y="724"/>
                </a:cubicBezTo>
                <a:close/>
                <a:moveTo>
                  <a:pt x="781" y="731"/>
                </a:moveTo>
                <a:cubicBezTo>
                  <a:pt x="783" y="729"/>
                  <a:pt x="784" y="727"/>
                  <a:pt x="786" y="726"/>
                </a:cubicBezTo>
                <a:cubicBezTo>
                  <a:pt x="786" y="726"/>
                  <a:pt x="787" y="727"/>
                  <a:pt x="787" y="728"/>
                </a:cubicBezTo>
                <a:cubicBezTo>
                  <a:pt x="786" y="729"/>
                  <a:pt x="786" y="730"/>
                  <a:pt x="785" y="731"/>
                </a:cubicBezTo>
                <a:cubicBezTo>
                  <a:pt x="782" y="733"/>
                  <a:pt x="780" y="736"/>
                  <a:pt x="777" y="738"/>
                </a:cubicBezTo>
                <a:cubicBezTo>
                  <a:pt x="777" y="738"/>
                  <a:pt x="777" y="738"/>
                  <a:pt x="777" y="738"/>
                </a:cubicBezTo>
                <a:cubicBezTo>
                  <a:pt x="777" y="738"/>
                  <a:pt x="777" y="738"/>
                  <a:pt x="777" y="738"/>
                </a:cubicBezTo>
                <a:cubicBezTo>
                  <a:pt x="778" y="737"/>
                  <a:pt x="778" y="736"/>
                  <a:pt x="779" y="735"/>
                </a:cubicBezTo>
                <a:cubicBezTo>
                  <a:pt x="780" y="733"/>
                  <a:pt x="780" y="732"/>
                  <a:pt x="781" y="731"/>
                </a:cubicBezTo>
                <a:close/>
                <a:moveTo>
                  <a:pt x="778" y="735"/>
                </a:moveTo>
                <a:cubicBezTo>
                  <a:pt x="777" y="737"/>
                  <a:pt x="776" y="738"/>
                  <a:pt x="775" y="740"/>
                </a:cubicBezTo>
                <a:cubicBezTo>
                  <a:pt x="775" y="740"/>
                  <a:pt x="775" y="740"/>
                  <a:pt x="775" y="740"/>
                </a:cubicBezTo>
                <a:cubicBezTo>
                  <a:pt x="773" y="742"/>
                  <a:pt x="771" y="745"/>
                  <a:pt x="768" y="747"/>
                </a:cubicBezTo>
                <a:cubicBezTo>
                  <a:pt x="772" y="742"/>
                  <a:pt x="775" y="738"/>
                  <a:pt x="779" y="734"/>
                </a:cubicBezTo>
                <a:cubicBezTo>
                  <a:pt x="778" y="734"/>
                  <a:pt x="778" y="734"/>
                  <a:pt x="778" y="735"/>
                </a:cubicBezTo>
                <a:close/>
                <a:moveTo>
                  <a:pt x="774" y="742"/>
                </a:moveTo>
                <a:cubicBezTo>
                  <a:pt x="773" y="744"/>
                  <a:pt x="772" y="747"/>
                  <a:pt x="770" y="749"/>
                </a:cubicBezTo>
                <a:cubicBezTo>
                  <a:pt x="769" y="750"/>
                  <a:pt x="768" y="751"/>
                  <a:pt x="766" y="752"/>
                </a:cubicBezTo>
                <a:cubicBezTo>
                  <a:pt x="766" y="752"/>
                  <a:pt x="766" y="751"/>
                  <a:pt x="766" y="751"/>
                </a:cubicBezTo>
                <a:cubicBezTo>
                  <a:pt x="766" y="750"/>
                  <a:pt x="766" y="750"/>
                  <a:pt x="767" y="749"/>
                </a:cubicBezTo>
                <a:cubicBezTo>
                  <a:pt x="769" y="747"/>
                  <a:pt x="772" y="744"/>
                  <a:pt x="774" y="742"/>
                </a:cubicBezTo>
                <a:close/>
                <a:moveTo>
                  <a:pt x="766" y="753"/>
                </a:moveTo>
                <a:cubicBezTo>
                  <a:pt x="765" y="754"/>
                  <a:pt x="764" y="755"/>
                  <a:pt x="763" y="755"/>
                </a:cubicBezTo>
                <a:cubicBezTo>
                  <a:pt x="764" y="754"/>
                  <a:pt x="765" y="753"/>
                  <a:pt x="766" y="751"/>
                </a:cubicBezTo>
                <a:cubicBezTo>
                  <a:pt x="766" y="752"/>
                  <a:pt x="766" y="752"/>
                  <a:pt x="766" y="753"/>
                </a:cubicBezTo>
                <a:close/>
                <a:moveTo>
                  <a:pt x="762" y="757"/>
                </a:moveTo>
                <a:cubicBezTo>
                  <a:pt x="760" y="758"/>
                  <a:pt x="758" y="760"/>
                  <a:pt x="757" y="761"/>
                </a:cubicBezTo>
                <a:cubicBezTo>
                  <a:pt x="759" y="758"/>
                  <a:pt x="762" y="755"/>
                  <a:pt x="765" y="752"/>
                </a:cubicBezTo>
                <a:cubicBezTo>
                  <a:pt x="764" y="753"/>
                  <a:pt x="763" y="755"/>
                  <a:pt x="762" y="757"/>
                </a:cubicBezTo>
                <a:close/>
                <a:moveTo>
                  <a:pt x="761" y="758"/>
                </a:moveTo>
                <a:cubicBezTo>
                  <a:pt x="760" y="760"/>
                  <a:pt x="759" y="761"/>
                  <a:pt x="758" y="763"/>
                </a:cubicBezTo>
                <a:cubicBezTo>
                  <a:pt x="758" y="764"/>
                  <a:pt x="757" y="765"/>
                  <a:pt x="756" y="767"/>
                </a:cubicBezTo>
                <a:cubicBezTo>
                  <a:pt x="756" y="767"/>
                  <a:pt x="756" y="767"/>
                  <a:pt x="756" y="767"/>
                </a:cubicBezTo>
                <a:cubicBezTo>
                  <a:pt x="754" y="769"/>
                  <a:pt x="751" y="771"/>
                  <a:pt x="748" y="774"/>
                </a:cubicBezTo>
                <a:cubicBezTo>
                  <a:pt x="750" y="770"/>
                  <a:pt x="752" y="767"/>
                  <a:pt x="755" y="764"/>
                </a:cubicBezTo>
                <a:cubicBezTo>
                  <a:pt x="757" y="762"/>
                  <a:pt x="759" y="760"/>
                  <a:pt x="761" y="758"/>
                </a:cubicBezTo>
                <a:close/>
                <a:moveTo>
                  <a:pt x="747" y="775"/>
                </a:moveTo>
                <a:cubicBezTo>
                  <a:pt x="746" y="775"/>
                  <a:pt x="746" y="776"/>
                  <a:pt x="745" y="777"/>
                </a:cubicBezTo>
                <a:cubicBezTo>
                  <a:pt x="745" y="776"/>
                  <a:pt x="745" y="776"/>
                  <a:pt x="744" y="775"/>
                </a:cubicBezTo>
                <a:cubicBezTo>
                  <a:pt x="747" y="772"/>
                  <a:pt x="750" y="769"/>
                  <a:pt x="752" y="766"/>
                </a:cubicBezTo>
                <a:cubicBezTo>
                  <a:pt x="750" y="769"/>
                  <a:pt x="749" y="772"/>
                  <a:pt x="747" y="775"/>
                </a:cubicBezTo>
                <a:close/>
                <a:moveTo>
                  <a:pt x="725" y="803"/>
                </a:moveTo>
                <a:cubicBezTo>
                  <a:pt x="725" y="803"/>
                  <a:pt x="725" y="803"/>
                  <a:pt x="725" y="803"/>
                </a:cubicBezTo>
                <a:cubicBezTo>
                  <a:pt x="721" y="808"/>
                  <a:pt x="716" y="813"/>
                  <a:pt x="712" y="818"/>
                </a:cubicBezTo>
                <a:cubicBezTo>
                  <a:pt x="718" y="808"/>
                  <a:pt x="725" y="798"/>
                  <a:pt x="734" y="788"/>
                </a:cubicBezTo>
                <a:cubicBezTo>
                  <a:pt x="731" y="793"/>
                  <a:pt x="728" y="798"/>
                  <a:pt x="725" y="803"/>
                </a:cubicBezTo>
                <a:close/>
                <a:moveTo>
                  <a:pt x="725" y="804"/>
                </a:moveTo>
                <a:cubicBezTo>
                  <a:pt x="724" y="805"/>
                  <a:pt x="724" y="806"/>
                  <a:pt x="724" y="807"/>
                </a:cubicBezTo>
                <a:cubicBezTo>
                  <a:pt x="723" y="808"/>
                  <a:pt x="723" y="809"/>
                  <a:pt x="722" y="810"/>
                </a:cubicBezTo>
                <a:cubicBezTo>
                  <a:pt x="718" y="814"/>
                  <a:pt x="714" y="817"/>
                  <a:pt x="711" y="821"/>
                </a:cubicBezTo>
                <a:cubicBezTo>
                  <a:pt x="711" y="821"/>
                  <a:pt x="711" y="820"/>
                  <a:pt x="711" y="820"/>
                </a:cubicBezTo>
                <a:cubicBezTo>
                  <a:pt x="715" y="815"/>
                  <a:pt x="720" y="810"/>
                  <a:pt x="725" y="804"/>
                </a:cubicBezTo>
                <a:close/>
                <a:moveTo>
                  <a:pt x="722" y="811"/>
                </a:moveTo>
                <a:cubicBezTo>
                  <a:pt x="720" y="814"/>
                  <a:pt x="719" y="816"/>
                  <a:pt x="718" y="819"/>
                </a:cubicBezTo>
                <a:cubicBezTo>
                  <a:pt x="718" y="819"/>
                  <a:pt x="718" y="819"/>
                  <a:pt x="718" y="819"/>
                </a:cubicBezTo>
                <a:cubicBezTo>
                  <a:pt x="714" y="822"/>
                  <a:pt x="711" y="825"/>
                  <a:pt x="707" y="828"/>
                </a:cubicBezTo>
                <a:cubicBezTo>
                  <a:pt x="708" y="826"/>
                  <a:pt x="709" y="824"/>
                  <a:pt x="710" y="822"/>
                </a:cubicBezTo>
                <a:cubicBezTo>
                  <a:pt x="710" y="822"/>
                  <a:pt x="710" y="822"/>
                  <a:pt x="710" y="822"/>
                </a:cubicBezTo>
                <a:cubicBezTo>
                  <a:pt x="714" y="819"/>
                  <a:pt x="717" y="815"/>
                  <a:pt x="722" y="811"/>
                </a:cubicBezTo>
                <a:close/>
                <a:moveTo>
                  <a:pt x="707" y="828"/>
                </a:moveTo>
                <a:cubicBezTo>
                  <a:pt x="707" y="829"/>
                  <a:pt x="707" y="829"/>
                  <a:pt x="707" y="829"/>
                </a:cubicBezTo>
                <a:cubicBezTo>
                  <a:pt x="705" y="830"/>
                  <a:pt x="704" y="831"/>
                  <a:pt x="703" y="832"/>
                </a:cubicBezTo>
                <a:cubicBezTo>
                  <a:pt x="705" y="829"/>
                  <a:pt x="707" y="826"/>
                  <a:pt x="708" y="824"/>
                </a:cubicBezTo>
                <a:cubicBezTo>
                  <a:pt x="709" y="824"/>
                  <a:pt x="709" y="824"/>
                  <a:pt x="709" y="823"/>
                </a:cubicBezTo>
                <a:cubicBezTo>
                  <a:pt x="708" y="825"/>
                  <a:pt x="707" y="826"/>
                  <a:pt x="707" y="828"/>
                </a:cubicBezTo>
                <a:close/>
                <a:moveTo>
                  <a:pt x="702" y="833"/>
                </a:moveTo>
                <a:cubicBezTo>
                  <a:pt x="700" y="835"/>
                  <a:pt x="697" y="837"/>
                  <a:pt x="695" y="839"/>
                </a:cubicBezTo>
                <a:cubicBezTo>
                  <a:pt x="699" y="835"/>
                  <a:pt x="702" y="831"/>
                  <a:pt x="706" y="826"/>
                </a:cubicBezTo>
                <a:cubicBezTo>
                  <a:pt x="705" y="829"/>
                  <a:pt x="703" y="831"/>
                  <a:pt x="702" y="833"/>
                </a:cubicBezTo>
                <a:close/>
                <a:moveTo>
                  <a:pt x="701" y="834"/>
                </a:moveTo>
                <a:cubicBezTo>
                  <a:pt x="700" y="836"/>
                  <a:pt x="698" y="839"/>
                  <a:pt x="697" y="841"/>
                </a:cubicBezTo>
                <a:cubicBezTo>
                  <a:pt x="695" y="843"/>
                  <a:pt x="692" y="845"/>
                  <a:pt x="690" y="847"/>
                </a:cubicBezTo>
                <a:cubicBezTo>
                  <a:pt x="690" y="847"/>
                  <a:pt x="690" y="847"/>
                  <a:pt x="689" y="848"/>
                </a:cubicBezTo>
                <a:cubicBezTo>
                  <a:pt x="691" y="846"/>
                  <a:pt x="692" y="844"/>
                  <a:pt x="693" y="842"/>
                </a:cubicBezTo>
                <a:cubicBezTo>
                  <a:pt x="696" y="839"/>
                  <a:pt x="698" y="837"/>
                  <a:pt x="701" y="834"/>
                </a:cubicBezTo>
                <a:close/>
                <a:moveTo>
                  <a:pt x="688" y="848"/>
                </a:moveTo>
                <a:cubicBezTo>
                  <a:pt x="688" y="848"/>
                  <a:pt x="688" y="848"/>
                  <a:pt x="688" y="848"/>
                </a:cubicBezTo>
                <a:cubicBezTo>
                  <a:pt x="687" y="849"/>
                  <a:pt x="686" y="850"/>
                  <a:pt x="685" y="850"/>
                </a:cubicBezTo>
                <a:cubicBezTo>
                  <a:pt x="687" y="848"/>
                  <a:pt x="689" y="846"/>
                  <a:pt x="691" y="845"/>
                </a:cubicBezTo>
                <a:cubicBezTo>
                  <a:pt x="690" y="846"/>
                  <a:pt x="689" y="847"/>
                  <a:pt x="688" y="848"/>
                </a:cubicBezTo>
                <a:close/>
                <a:moveTo>
                  <a:pt x="686" y="851"/>
                </a:moveTo>
                <a:cubicBezTo>
                  <a:pt x="685" y="852"/>
                  <a:pt x="684" y="853"/>
                  <a:pt x="683" y="854"/>
                </a:cubicBezTo>
                <a:cubicBezTo>
                  <a:pt x="683" y="853"/>
                  <a:pt x="683" y="853"/>
                  <a:pt x="684" y="852"/>
                </a:cubicBezTo>
                <a:cubicBezTo>
                  <a:pt x="684" y="852"/>
                  <a:pt x="685" y="851"/>
                  <a:pt x="686" y="851"/>
                </a:cubicBezTo>
                <a:close/>
                <a:moveTo>
                  <a:pt x="685" y="853"/>
                </a:moveTo>
                <a:cubicBezTo>
                  <a:pt x="684" y="854"/>
                  <a:pt x="684" y="855"/>
                  <a:pt x="683" y="856"/>
                </a:cubicBezTo>
                <a:cubicBezTo>
                  <a:pt x="681" y="858"/>
                  <a:pt x="680" y="859"/>
                  <a:pt x="678" y="860"/>
                </a:cubicBezTo>
                <a:cubicBezTo>
                  <a:pt x="679" y="859"/>
                  <a:pt x="679" y="858"/>
                  <a:pt x="680" y="857"/>
                </a:cubicBezTo>
                <a:cubicBezTo>
                  <a:pt x="682" y="855"/>
                  <a:pt x="683" y="854"/>
                  <a:pt x="685" y="853"/>
                </a:cubicBezTo>
                <a:close/>
                <a:moveTo>
                  <a:pt x="681" y="856"/>
                </a:moveTo>
                <a:cubicBezTo>
                  <a:pt x="680" y="856"/>
                  <a:pt x="679" y="857"/>
                  <a:pt x="678" y="858"/>
                </a:cubicBezTo>
                <a:cubicBezTo>
                  <a:pt x="676" y="859"/>
                  <a:pt x="674" y="861"/>
                  <a:pt x="672" y="862"/>
                </a:cubicBezTo>
                <a:cubicBezTo>
                  <a:pt x="675" y="859"/>
                  <a:pt x="679" y="856"/>
                  <a:pt x="682" y="854"/>
                </a:cubicBezTo>
                <a:cubicBezTo>
                  <a:pt x="681" y="854"/>
                  <a:pt x="681" y="855"/>
                  <a:pt x="681" y="856"/>
                </a:cubicBezTo>
                <a:close/>
                <a:moveTo>
                  <a:pt x="678" y="859"/>
                </a:moveTo>
                <a:cubicBezTo>
                  <a:pt x="676" y="860"/>
                  <a:pt x="675" y="861"/>
                  <a:pt x="674" y="863"/>
                </a:cubicBezTo>
                <a:cubicBezTo>
                  <a:pt x="671" y="865"/>
                  <a:pt x="668" y="867"/>
                  <a:pt x="665" y="869"/>
                </a:cubicBezTo>
                <a:cubicBezTo>
                  <a:pt x="669" y="865"/>
                  <a:pt x="674" y="862"/>
                  <a:pt x="678" y="859"/>
                </a:cubicBezTo>
                <a:close/>
                <a:moveTo>
                  <a:pt x="672" y="864"/>
                </a:moveTo>
                <a:cubicBezTo>
                  <a:pt x="671" y="865"/>
                  <a:pt x="670" y="867"/>
                  <a:pt x="669" y="868"/>
                </a:cubicBezTo>
                <a:cubicBezTo>
                  <a:pt x="666" y="870"/>
                  <a:pt x="662" y="872"/>
                  <a:pt x="659" y="874"/>
                </a:cubicBezTo>
                <a:cubicBezTo>
                  <a:pt x="660" y="874"/>
                  <a:pt x="661" y="873"/>
                  <a:pt x="661" y="872"/>
                </a:cubicBezTo>
                <a:cubicBezTo>
                  <a:pt x="665" y="869"/>
                  <a:pt x="668" y="867"/>
                  <a:pt x="672" y="864"/>
                </a:cubicBezTo>
                <a:close/>
                <a:moveTo>
                  <a:pt x="668" y="869"/>
                </a:moveTo>
                <a:cubicBezTo>
                  <a:pt x="667" y="870"/>
                  <a:pt x="666" y="871"/>
                  <a:pt x="666" y="872"/>
                </a:cubicBezTo>
                <a:cubicBezTo>
                  <a:pt x="662" y="874"/>
                  <a:pt x="658" y="877"/>
                  <a:pt x="654" y="879"/>
                </a:cubicBezTo>
                <a:cubicBezTo>
                  <a:pt x="655" y="878"/>
                  <a:pt x="656" y="877"/>
                  <a:pt x="657" y="876"/>
                </a:cubicBezTo>
                <a:cubicBezTo>
                  <a:pt x="661" y="874"/>
                  <a:pt x="664" y="871"/>
                  <a:pt x="668" y="869"/>
                </a:cubicBezTo>
                <a:close/>
                <a:moveTo>
                  <a:pt x="657" y="876"/>
                </a:moveTo>
                <a:cubicBezTo>
                  <a:pt x="655" y="877"/>
                  <a:pt x="653" y="878"/>
                  <a:pt x="652" y="879"/>
                </a:cubicBezTo>
                <a:cubicBezTo>
                  <a:pt x="652" y="879"/>
                  <a:pt x="653" y="878"/>
                  <a:pt x="653" y="878"/>
                </a:cubicBezTo>
                <a:cubicBezTo>
                  <a:pt x="655" y="877"/>
                  <a:pt x="657" y="875"/>
                  <a:pt x="659" y="874"/>
                </a:cubicBezTo>
                <a:cubicBezTo>
                  <a:pt x="658" y="874"/>
                  <a:pt x="658" y="875"/>
                  <a:pt x="657" y="876"/>
                </a:cubicBezTo>
                <a:close/>
                <a:moveTo>
                  <a:pt x="655" y="877"/>
                </a:moveTo>
                <a:cubicBezTo>
                  <a:pt x="654" y="878"/>
                  <a:pt x="654" y="879"/>
                  <a:pt x="653" y="880"/>
                </a:cubicBezTo>
                <a:cubicBezTo>
                  <a:pt x="650" y="882"/>
                  <a:pt x="648" y="883"/>
                  <a:pt x="646" y="885"/>
                </a:cubicBezTo>
                <a:cubicBezTo>
                  <a:pt x="647" y="884"/>
                  <a:pt x="648" y="883"/>
                  <a:pt x="649" y="882"/>
                </a:cubicBezTo>
                <a:cubicBezTo>
                  <a:pt x="651" y="880"/>
                  <a:pt x="653" y="879"/>
                  <a:pt x="655" y="877"/>
                </a:cubicBezTo>
                <a:close/>
                <a:moveTo>
                  <a:pt x="642" y="888"/>
                </a:moveTo>
                <a:cubicBezTo>
                  <a:pt x="641" y="889"/>
                  <a:pt x="640" y="890"/>
                  <a:pt x="639" y="890"/>
                </a:cubicBezTo>
                <a:cubicBezTo>
                  <a:pt x="632" y="895"/>
                  <a:pt x="632" y="895"/>
                  <a:pt x="632" y="895"/>
                </a:cubicBezTo>
                <a:cubicBezTo>
                  <a:pt x="633" y="894"/>
                  <a:pt x="635" y="893"/>
                  <a:pt x="636" y="892"/>
                </a:cubicBezTo>
                <a:cubicBezTo>
                  <a:pt x="638" y="891"/>
                  <a:pt x="640" y="890"/>
                  <a:pt x="642" y="888"/>
                </a:cubicBezTo>
                <a:close/>
                <a:moveTo>
                  <a:pt x="633" y="893"/>
                </a:moveTo>
                <a:cubicBezTo>
                  <a:pt x="634" y="892"/>
                  <a:pt x="635" y="892"/>
                  <a:pt x="637" y="891"/>
                </a:cubicBezTo>
                <a:cubicBezTo>
                  <a:pt x="636" y="891"/>
                  <a:pt x="636" y="891"/>
                  <a:pt x="635" y="892"/>
                </a:cubicBezTo>
                <a:cubicBezTo>
                  <a:pt x="635" y="892"/>
                  <a:pt x="634" y="893"/>
                  <a:pt x="633" y="893"/>
                </a:cubicBezTo>
                <a:close/>
                <a:moveTo>
                  <a:pt x="625" y="899"/>
                </a:moveTo>
                <a:cubicBezTo>
                  <a:pt x="620" y="903"/>
                  <a:pt x="615" y="906"/>
                  <a:pt x="611" y="910"/>
                </a:cubicBezTo>
                <a:cubicBezTo>
                  <a:pt x="547" y="954"/>
                  <a:pt x="489" y="1000"/>
                  <a:pt x="484" y="1063"/>
                </a:cubicBezTo>
                <a:cubicBezTo>
                  <a:pt x="481" y="1095"/>
                  <a:pt x="486" y="1127"/>
                  <a:pt x="497" y="1159"/>
                </a:cubicBezTo>
                <a:cubicBezTo>
                  <a:pt x="509" y="1191"/>
                  <a:pt x="528" y="1223"/>
                  <a:pt x="553" y="1256"/>
                </a:cubicBezTo>
                <a:cubicBezTo>
                  <a:pt x="578" y="1287"/>
                  <a:pt x="610" y="1319"/>
                  <a:pt x="649" y="1352"/>
                </a:cubicBezTo>
                <a:cubicBezTo>
                  <a:pt x="686" y="1383"/>
                  <a:pt x="731" y="1415"/>
                  <a:pt x="781" y="1448"/>
                </a:cubicBezTo>
                <a:cubicBezTo>
                  <a:pt x="782" y="1456"/>
                  <a:pt x="782" y="1464"/>
                  <a:pt x="783" y="1471"/>
                </a:cubicBezTo>
                <a:cubicBezTo>
                  <a:pt x="563" y="1332"/>
                  <a:pt x="458" y="1205"/>
                  <a:pt x="464" y="1081"/>
                </a:cubicBezTo>
                <a:cubicBezTo>
                  <a:pt x="466" y="1049"/>
                  <a:pt x="480" y="1020"/>
                  <a:pt x="510" y="990"/>
                </a:cubicBezTo>
                <a:cubicBezTo>
                  <a:pt x="536" y="962"/>
                  <a:pt x="571" y="937"/>
                  <a:pt x="608" y="911"/>
                </a:cubicBezTo>
                <a:cubicBezTo>
                  <a:pt x="618" y="904"/>
                  <a:pt x="628" y="896"/>
                  <a:pt x="639" y="888"/>
                </a:cubicBezTo>
                <a:cubicBezTo>
                  <a:pt x="634" y="892"/>
                  <a:pt x="629" y="896"/>
                  <a:pt x="625" y="899"/>
                </a:cubicBezTo>
                <a:close/>
                <a:moveTo>
                  <a:pt x="781" y="1424"/>
                </a:moveTo>
                <a:cubicBezTo>
                  <a:pt x="786" y="1427"/>
                  <a:pt x="791" y="1431"/>
                  <a:pt x="797" y="1434"/>
                </a:cubicBezTo>
                <a:cubicBezTo>
                  <a:pt x="797" y="1442"/>
                  <a:pt x="797" y="1450"/>
                  <a:pt x="798" y="1457"/>
                </a:cubicBezTo>
                <a:cubicBezTo>
                  <a:pt x="792" y="1454"/>
                  <a:pt x="787" y="1451"/>
                  <a:pt x="782" y="1447"/>
                </a:cubicBezTo>
                <a:cubicBezTo>
                  <a:pt x="781" y="1440"/>
                  <a:pt x="781" y="1432"/>
                  <a:pt x="781" y="1424"/>
                </a:cubicBezTo>
                <a:close/>
                <a:moveTo>
                  <a:pt x="797" y="1434"/>
                </a:moveTo>
                <a:cubicBezTo>
                  <a:pt x="797" y="1426"/>
                  <a:pt x="797" y="1419"/>
                  <a:pt x="797" y="1411"/>
                </a:cubicBezTo>
                <a:cubicBezTo>
                  <a:pt x="802" y="1414"/>
                  <a:pt x="807" y="1418"/>
                  <a:pt x="813" y="1421"/>
                </a:cubicBezTo>
                <a:cubicBezTo>
                  <a:pt x="813" y="1428"/>
                  <a:pt x="813" y="1436"/>
                  <a:pt x="813" y="1444"/>
                </a:cubicBezTo>
                <a:cubicBezTo>
                  <a:pt x="808" y="1440"/>
                  <a:pt x="802" y="1437"/>
                  <a:pt x="797" y="1434"/>
                </a:cubicBezTo>
                <a:close/>
                <a:moveTo>
                  <a:pt x="813" y="1327"/>
                </a:moveTo>
                <a:cubicBezTo>
                  <a:pt x="818" y="1331"/>
                  <a:pt x="824" y="1334"/>
                  <a:pt x="829" y="1338"/>
                </a:cubicBezTo>
                <a:cubicBezTo>
                  <a:pt x="829" y="1345"/>
                  <a:pt x="829" y="1353"/>
                  <a:pt x="829" y="1361"/>
                </a:cubicBezTo>
                <a:cubicBezTo>
                  <a:pt x="823" y="1357"/>
                  <a:pt x="818" y="1354"/>
                  <a:pt x="813" y="1350"/>
                </a:cubicBezTo>
                <a:cubicBezTo>
                  <a:pt x="813" y="1343"/>
                  <a:pt x="813" y="1335"/>
                  <a:pt x="813" y="1327"/>
                </a:cubicBezTo>
                <a:close/>
                <a:moveTo>
                  <a:pt x="813" y="1326"/>
                </a:moveTo>
                <a:cubicBezTo>
                  <a:pt x="813" y="1319"/>
                  <a:pt x="813" y="1311"/>
                  <a:pt x="813" y="1303"/>
                </a:cubicBezTo>
                <a:cubicBezTo>
                  <a:pt x="818" y="1307"/>
                  <a:pt x="824" y="1311"/>
                  <a:pt x="829" y="1315"/>
                </a:cubicBezTo>
                <a:cubicBezTo>
                  <a:pt x="829" y="1322"/>
                  <a:pt x="829" y="1330"/>
                  <a:pt x="829" y="1337"/>
                </a:cubicBezTo>
                <a:cubicBezTo>
                  <a:pt x="824" y="1334"/>
                  <a:pt x="818" y="1330"/>
                  <a:pt x="813" y="1326"/>
                </a:cubicBezTo>
                <a:close/>
                <a:moveTo>
                  <a:pt x="830" y="1338"/>
                </a:moveTo>
                <a:cubicBezTo>
                  <a:pt x="835" y="1341"/>
                  <a:pt x="840" y="1345"/>
                  <a:pt x="845" y="1348"/>
                </a:cubicBezTo>
                <a:cubicBezTo>
                  <a:pt x="845" y="1355"/>
                  <a:pt x="845" y="1363"/>
                  <a:pt x="845" y="1371"/>
                </a:cubicBezTo>
                <a:cubicBezTo>
                  <a:pt x="840" y="1367"/>
                  <a:pt x="834" y="1364"/>
                  <a:pt x="829" y="1361"/>
                </a:cubicBezTo>
                <a:cubicBezTo>
                  <a:pt x="829" y="1353"/>
                  <a:pt x="830" y="1346"/>
                  <a:pt x="830" y="1338"/>
                </a:cubicBezTo>
                <a:close/>
                <a:moveTo>
                  <a:pt x="845" y="1371"/>
                </a:moveTo>
                <a:cubicBezTo>
                  <a:pt x="850" y="1374"/>
                  <a:pt x="855" y="1377"/>
                  <a:pt x="860" y="1380"/>
                </a:cubicBezTo>
                <a:cubicBezTo>
                  <a:pt x="860" y="1387"/>
                  <a:pt x="860" y="1395"/>
                  <a:pt x="859" y="1402"/>
                </a:cubicBezTo>
                <a:cubicBezTo>
                  <a:pt x="854" y="1399"/>
                  <a:pt x="850" y="1396"/>
                  <a:pt x="845" y="1393"/>
                </a:cubicBezTo>
                <a:cubicBezTo>
                  <a:pt x="845" y="1386"/>
                  <a:pt x="845" y="1379"/>
                  <a:pt x="845" y="1371"/>
                </a:cubicBezTo>
                <a:close/>
                <a:moveTo>
                  <a:pt x="861" y="1381"/>
                </a:moveTo>
                <a:cubicBezTo>
                  <a:pt x="866" y="1384"/>
                  <a:pt x="872" y="1387"/>
                  <a:pt x="878" y="1390"/>
                </a:cubicBezTo>
                <a:cubicBezTo>
                  <a:pt x="877" y="1397"/>
                  <a:pt x="877" y="1405"/>
                  <a:pt x="877" y="1412"/>
                </a:cubicBezTo>
                <a:cubicBezTo>
                  <a:pt x="871" y="1409"/>
                  <a:pt x="865" y="1405"/>
                  <a:pt x="860" y="1402"/>
                </a:cubicBezTo>
                <a:cubicBezTo>
                  <a:pt x="860" y="1395"/>
                  <a:pt x="860" y="1388"/>
                  <a:pt x="861" y="1381"/>
                </a:cubicBezTo>
                <a:close/>
                <a:moveTo>
                  <a:pt x="878" y="1391"/>
                </a:moveTo>
                <a:cubicBezTo>
                  <a:pt x="883" y="1393"/>
                  <a:pt x="887" y="1395"/>
                  <a:pt x="892" y="1398"/>
                </a:cubicBezTo>
                <a:cubicBezTo>
                  <a:pt x="891" y="1404"/>
                  <a:pt x="890" y="1411"/>
                  <a:pt x="890" y="1417"/>
                </a:cubicBezTo>
                <a:cubicBezTo>
                  <a:pt x="890" y="1419"/>
                  <a:pt x="890" y="1419"/>
                  <a:pt x="890" y="1419"/>
                </a:cubicBezTo>
                <a:cubicBezTo>
                  <a:pt x="885" y="1417"/>
                  <a:pt x="881" y="1414"/>
                  <a:pt x="877" y="1412"/>
                </a:cubicBezTo>
                <a:cubicBezTo>
                  <a:pt x="877" y="1405"/>
                  <a:pt x="878" y="1398"/>
                  <a:pt x="878" y="1391"/>
                </a:cubicBezTo>
                <a:close/>
                <a:moveTo>
                  <a:pt x="878" y="1390"/>
                </a:moveTo>
                <a:cubicBezTo>
                  <a:pt x="878" y="1388"/>
                  <a:pt x="878" y="1388"/>
                  <a:pt x="878" y="1388"/>
                </a:cubicBezTo>
                <a:cubicBezTo>
                  <a:pt x="879" y="1381"/>
                  <a:pt x="879" y="1375"/>
                  <a:pt x="880" y="1368"/>
                </a:cubicBezTo>
                <a:cubicBezTo>
                  <a:pt x="884" y="1371"/>
                  <a:pt x="889" y="1373"/>
                  <a:pt x="894" y="1376"/>
                </a:cubicBezTo>
                <a:cubicBezTo>
                  <a:pt x="893" y="1383"/>
                  <a:pt x="892" y="1390"/>
                  <a:pt x="892" y="1397"/>
                </a:cubicBezTo>
                <a:cubicBezTo>
                  <a:pt x="887" y="1395"/>
                  <a:pt x="883" y="1392"/>
                  <a:pt x="878" y="1390"/>
                </a:cubicBezTo>
                <a:close/>
                <a:moveTo>
                  <a:pt x="894" y="1376"/>
                </a:moveTo>
                <a:cubicBezTo>
                  <a:pt x="898" y="1378"/>
                  <a:pt x="903" y="1381"/>
                  <a:pt x="907" y="1383"/>
                </a:cubicBezTo>
                <a:cubicBezTo>
                  <a:pt x="907" y="1389"/>
                  <a:pt x="906" y="1395"/>
                  <a:pt x="905" y="1401"/>
                </a:cubicBezTo>
                <a:cubicBezTo>
                  <a:pt x="905" y="1402"/>
                  <a:pt x="905" y="1403"/>
                  <a:pt x="905" y="1404"/>
                </a:cubicBezTo>
                <a:cubicBezTo>
                  <a:pt x="901" y="1402"/>
                  <a:pt x="896" y="1400"/>
                  <a:pt x="892" y="1398"/>
                </a:cubicBezTo>
                <a:cubicBezTo>
                  <a:pt x="893" y="1390"/>
                  <a:pt x="893" y="1383"/>
                  <a:pt x="894" y="1376"/>
                </a:cubicBezTo>
                <a:close/>
                <a:moveTo>
                  <a:pt x="906" y="1401"/>
                </a:moveTo>
                <a:cubicBezTo>
                  <a:pt x="906" y="1395"/>
                  <a:pt x="907" y="1389"/>
                  <a:pt x="908" y="1383"/>
                </a:cubicBezTo>
                <a:cubicBezTo>
                  <a:pt x="912" y="1385"/>
                  <a:pt x="916" y="1388"/>
                  <a:pt x="920" y="1390"/>
                </a:cubicBezTo>
                <a:cubicBezTo>
                  <a:pt x="919" y="1397"/>
                  <a:pt x="918" y="1404"/>
                  <a:pt x="918" y="1411"/>
                </a:cubicBezTo>
                <a:cubicBezTo>
                  <a:pt x="914" y="1409"/>
                  <a:pt x="909" y="1407"/>
                  <a:pt x="905" y="1405"/>
                </a:cubicBezTo>
                <a:cubicBezTo>
                  <a:pt x="905" y="1404"/>
                  <a:pt x="906" y="1402"/>
                  <a:pt x="906" y="1401"/>
                </a:cubicBezTo>
                <a:close/>
                <a:moveTo>
                  <a:pt x="921" y="1390"/>
                </a:moveTo>
                <a:cubicBezTo>
                  <a:pt x="924" y="1392"/>
                  <a:pt x="928" y="1394"/>
                  <a:pt x="932" y="1396"/>
                </a:cubicBezTo>
                <a:cubicBezTo>
                  <a:pt x="932" y="1403"/>
                  <a:pt x="931" y="1411"/>
                  <a:pt x="931" y="1418"/>
                </a:cubicBezTo>
                <a:cubicBezTo>
                  <a:pt x="926" y="1416"/>
                  <a:pt x="922" y="1414"/>
                  <a:pt x="918" y="1412"/>
                </a:cubicBezTo>
                <a:cubicBezTo>
                  <a:pt x="919" y="1404"/>
                  <a:pt x="920" y="1397"/>
                  <a:pt x="921" y="1390"/>
                </a:cubicBezTo>
                <a:close/>
                <a:moveTo>
                  <a:pt x="945" y="1425"/>
                </a:moveTo>
                <a:cubicBezTo>
                  <a:pt x="945" y="1417"/>
                  <a:pt x="946" y="1410"/>
                  <a:pt x="946" y="1403"/>
                </a:cubicBezTo>
                <a:cubicBezTo>
                  <a:pt x="949" y="1404"/>
                  <a:pt x="953" y="1406"/>
                  <a:pt x="956" y="1408"/>
                </a:cubicBezTo>
                <a:cubicBezTo>
                  <a:pt x="956" y="1415"/>
                  <a:pt x="956" y="1423"/>
                  <a:pt x="955" y="1430"/>
                </a:cubicBezTo>
                <a:cubicBezTo>
                  <a:pt x="952" y="1428"/>
                  <a:pt x="948" y="1427"/>
                  <a:pt x="945" y="1425"/>
                </a:cubicBezTo>
                <a:close/>
                <a:moveTo>
                  <a:pt x="956" y="1431"/>
                </a:moveTo>
                <a:cubicBezTo>
                  <a:pt x="960" y="1433"/>
                  <a:pt x="964" y="1435"/>
                  <a:pt x="969" y="1437"/>
                </a:cubicBezTo>
                <a:cubicBezTo>
                  <a:pt x="969" y="1444"/>
                  <a:pt x="969" y="1452"/>
                  <a:pt x="969" y="1460"/>
                </a:cubicBezTo>
                <a:cubicBezTo>
                  <a:pt x="965" y="1458"/>
                  <a:pt x="960" y="1455"/>
                  <a:pt x="956" y="1453"/>
                </a:cubicBezTo>
                <a:cubicBezTo>
                  <a:pt x="956" y="1446"/>
                  <a:pt x="956" y="1438"/>
                  <a:pt x="956" y="1431"/>
                </a:cubicBezTo>
                <a:close/>
                <a:moveTo>
                  <a:pt x="970" y="1414"/>
                </a:moveTo>
                <a:cubicBezTo>
                  <a:pt x="974" y="1416"/>
                  <a:pt x="978" y="1418"/>
                  <a:pt x="982" y="1420"/>
                </a:cubicBezTo>
                <a:cubicBezTo>
                  <a:pt x="982" y="1427"/>
                  <a:pt x="982" y="1435"/>
                  <a:pt x="982" y="1443"/>
                </a:cubicBezTo>
                <a:cubicBezTo>
                  <a:pt x="978" y="1441"/>
                  <a:pt x="974" y="1439"/>
                  <a:pt x="969" y="1437"/>
                </a:cubicBezTo>
                <a:cubicBezTo>
                  <a:pt x="969" y="1429"/>
                  <a:pt x="969" y="1422"/>
                  <a:pt x="970" y="1414"/>
                </a:cubicBezTo>
                <a:close/>
                <a:moveTo>
                  <a:pt x="971" y="1391"/>
                </a:moveTo>
                <a:cubicBezTo>
                  <a:pt x="971" y="1384"/>
                  <a:pt x="972" y="1377"/>
                  <a:pt x="973" y="1370"/>
                </a:cubicBezTo>
                <a:cubicBezTo>
                  <a:pt x="976" y="1372"/>
                  <a:pt x="980" y="1374"/>
                  <a:pt x="984" y="1375"/>
                </a:cubicBezTo>
                <a:cubicBezTo>
                  <a:pt x="983" y="1382"/>
                  <a:pt x="983" y="1389"/>
                  <a:pt x="982" y="1397"/>
                </a:cubicBezTo>
                <a:cubicBezTo>
                  <a:pt x="979" y="1395"/>
                  <a:pt x="975" y="1393"/>
                  <a:pt x="971" y="1391"/>
                </a:cubicBezTo>
                <a:close/>
                <a:moveTo>
                  <a:pt x="996" y="1426"/>
                </a:moveTo>
                <a:cubicBezTo>
                  <a:pt x="996" y="1434"/>
                  <a:pt x="996" y="1442"/>
                  <a:pt x="997" y="1449"/>
                </a:cubicBezTo>
                <a:cubicBezTo>
                  <a:pt x="992" y="1447"/>
                  <a:pt x="988" y="1445"/>
                  <a:pt x="983" y="1443"/>
                </a:cubicBezTo>
                <a:cubicBezTo>
                  <a:pt x="983" y="1435"/>
                  <a:pt x="983" y="1428"/>
                  <a:pt x="983" y="1420"/>
                </a:cubicBezTo>
                <a:cubicBezTo>
                  <a:pt x="987" y="1422"/>
                  <a:pt x="991" y="1424"/>
                  <a:pt x="996" y="1426"/>
                </a:cubicBezTo>
                <a:close/>
                <a:moveTo>
                  <a:pt x="996" y="1403"/>
                </a:moveTo>
                <a:cubicBezTo>
                  <a:pt x="1000" y="1405"/>
                  <a:pt x="1004" y="1407"/>
                  <a:pt x="1009" y="1409"/>
                </a:cubicBezTo>
                <a:cubicBezTo>
                  <a:pt x="1009" y="1416"/>
                  <a:pt x="1009" y="1424"/>
                  <a:pt x="1010" y="1432"/>
                </a:cubicBezTo>
                <a:cubicBezTo>
                  <a:pt x="1005" y="1430"/>
                  <a:pt x="1001" y="1428"/>
                  <a:pt x="996" y="1426"/>
                </a:cubicBezTo>
                <a:cubicBezTo>
                  <a:pt x="996" y="1418"/>
                  <a:pt x="996" y="1411"/>
                  <a:pt x="996" y="1403"/>
                </a:cubicBezTo>
                <a:close/>
                <a:moveTo>
                  <a:pt x="1009" y="1409"/>
                </a:moveTo>
                <a:cubicBezTo>
                  <a:pt x="1014" y="1411"/>
                  <a:pt x="1020" y="1414"/>
                  <a:pt x="1025" y="1416"/>
                </a:cubicBezTo>
                <a:cubicBezTo>
                  <a:pt x="1025" y="1416"/>
                  <a:pt x="1025" y="1416"/>
                  <a:pt x="1025" y="1416"/>
                </a:cubicBezTo>
                <a:cubicBezTo>
                  <a:pt x="1025" y="1423"/>
                  <a:pt x="1026" y="1431"/>
                  <a:pt x="1027" y="1439"/>
                </a:cubicBezTo>
                <a:cubicBezTo>
                  <a:pt x="1021" y="1437"/>
                  <a:pt x="1016" y="1434"/>
                  <a:pt x="1010" y="1432"/>
                </a:cubicBezTo>
                <a:cubicBezTo>
                  <a:pt x="1010" y="1424"/>
                  <a:pt x="1009" y="1417"/>
                  <a:pt x="1009" y="1409"/>
                </a:cubicBezTo>
                <a:close/>
                <a:moveTo>
                  <a:pt x="1024" y="1393"/>
                </a:moveTo>
                <a:cubicBezTo>
                  <a:pt x="1029" y="1395"/>
                  <a:pt x="1034" y="1397"/>
                  <a:pt x="1039" y="1399"/>
                </a:cubicBezTo>
                <a:cubicBezTo>
                  <a:pt x="1040" y="1406"/>
                  <a:pt x="1041" y="1414"/>
                  <a:pt x="1042" y="1422"/>
                </a:cubicBezTo>
                <a:cubicBezTo>
                  <a:pt x="1041" y="1422"/>
                  <a:pt x="1041" y="1422"/>
                  <a:pt x="1041" y="1422"/>
                </a:cubicBezTo>
                <a:cubicBezTo>
                  <a:pt x="1036" y="1420"/>
                  <a:pt x="1031" y="1418"/>
                  <a:pt x="1025" y="1415"/>
                </a:cubicBezTo>
                <a:cubicBezTo>
                  <a:pt x="1025" y="1408"/>
                  <a:pt x="1024" y="1400"/>
                  <a:pt x="1024" y="1393"/>
                </a:cubicBezTo>
                <a:close/>
                <a:moveTo>
                  <a:pt x="1039" y="1373"/>
                </a:moveTo>
                <a:cubicBezTo>
                  <a:pt x="1044" y="1375"/>
                  <a:pt x="1049" y="1377"/>
                  <a:pt x="1054" y="1379"/>
                </a:cubicBezTo>
                <a:cubicBezTo>
                  <a:pt x="1055" y="1387"/>
                  <a:pt x="1056" y="1396"/>
                  <a:pt x="1057" y="1405"/>
                </a:cubicBezTo>
                <a:cubicBezTo>
                  <a:pt x="1054" y="1404"/>
                  <a:pt x="1051" y="1403"/>
                  <a:pt x="1049" y="1402"/>
                </a:cubicBezTo>
                <a:cubicBezTo>
                  <a:pt x="1046" y="1401"/>
                  <a:pt x="1043" y="1400"/>
                  <a:pt x="1040" y="1398"/>
                </a:cubicBezTo>
                <a:cubicBezTo>
                  <a:pt x="1039" y="1390"/>
                  <a:pt x="1039" y="1381"/>
                  <a:pt x="1039" y="1373"/>
                </a:cubicBezTo>
                <a:close/>
                <a:moveTo>
                  <a:pt x="1054" y="1354"/>
                </a:moveTo>
                <a:cubicBezTo>
                  <a:pt x="1056" y="1355"/>
                  <a:pt x="1058" y="1355"/>
                  <a:pt x="1060" y="1356"/>
                </a:cubicBezTo>
                <a:cubicBezTo>
                  <a:pt x="1063" y="1357"/>
                  <a:pt x="1066" y="1358"/>
                  <a:pt x="1069" y="1359"/>
                </a:cubicBezTo>
                <a:cubicBezTo>
                  <a:pt x="1069" y="1368"/>
                  <a:pt x="1070" y="1377"/>
                  <a:pt x="1071" y="1386"/>
                </a:cubicBezTo>
                <a:cubicBezTo>
                  <a:pt x="1066" y="1383"/>
                  <a:pt x="1060" y="1381"/>
                  <a:pt x="1055" y="1379"/>
                </a:cubicBezTo>
                <a:cubicBezTo>
                  <a:pt x="1055" y="1379"/>
                  <a:pt x="1055" y="1379"/>
                  <a:pt x="1055" y="1379"/>
                </a:cubicBezTo>
                <a:cubicBezTo>
                  <a:pt x="1054" y="1370"/>
                  <a:pt x="1054" y="1362"/>
                  <a:pt x="1054" y="1354"/>
                </a:cubicBezTo>
                <a:close/>
                <a:moveTo>
                  <a:pt x="1069" y="1360"/>
                </a:moveTo>
                <a:cubicBezTo>
                  <a:pt x="1076" y="1362"/>
                  <a:pt x="1081" y="1365"/>
                  <a:pt x="1086" y="1368"/>
                </a:cubicBezTo>
                <a:cubicBezTo>
                  <a:pt x="1087" y="1378"/>
                  <a:pt x="1089" y="1388"/>
                  <a:pt x="1090" y="1398"/>
                </a:cubicBezTo>
                <a:cubicBezTo>
                  <a:pt x="1088" y="1396"/>
                  <a:pt x="1085" y="1394"/>
                  <a:pt x="1083" y="1393"/>
                </a:cubicBezTo>
                <a:cubicBezTo>
                  <a:pt x="1079" y="1390"/>
                  <a:pt x="1075" y="1388"/>
                  <a:pt x="1072" y="1386"/>
                </a:cubicBezTo>
                <a:cubicBezTo>
                  <a:pt x="1071" y="1377"/>
                  <a:pt x="1070" y="1368"/>
                  <a:pt x="1069" y="1360"/>
                </a:cubicBezTo>
                <a:close/>
                <a:moveTo>
                  <a:pt x="1084" y="1341"/>
                </a:moveTo>
                <a:cubicBezTo>
                  <a:pt x="1087" y="1342"/>
                  <a:pt x="1089" y="1344"/>
                  <a:pt x="1092" y="1345"/>
                </a:cubicBezTo>
                <a:cubicBezTo>
                  <a:pt x="1095" y="1347"/>
                  <a:pt x="1098" y="1349"/>
                  <a:pt x="1101" y="1351"/>
                </a:cubicBezTo>
                <a:cubicBezTo>
                  <a:pt x="1102" y="1360"/>
                  <a:pt x="1104" y="1370"/>
                  <a:pt x="1106" y="1380"/>
                </a:cubicBezTo>
                <a:cubicBezTo>
                  <a:pt x="1100" y="1376"/>
                  <a:pt x="1094" y="1372"/>
                  <a:pt x="1088" y="1369"/>
                </a:cubicBezTo>
                <a:cubicBezTo>
                  <a:pt x="1087" y="1368"/>
                  <a:pt x="1087" y="1368"/>
                  <a:pt x="1086" y="1368"/>
                </a:cubicBezTo>
                <a:cubicBezTo>
                  <a:pt x="1085" y="1359"/>
                  <a:pt x="1085" y="1349"/>
                  <a:pt x="1084" y="1341"/>
                </a:cubicBezTo>
                <a:close/>
                <a:moveTo>
                  <a:pt x="1099" y="1322"/>
                </a:moveTo>
                <a:cubicBezTo>
                  <a:pt x="1105" y="1326"/>
                  <a:pt x="1110" y="1329"/>
                  <a:pt x="1116" y="1333"/>
                </a:cubicBezTo>
                <a:cubicBezTo>
                  <a:pt x="1117" y="1343"/>
                  <a:pt x="1119" y="1353"/>
                  <a:pt x="1121" y="1363"/>
                </a:cubicBezTo>
                <a:cubicBezTo>
                  <a:pt x="1114" y="1359"/>
                  <a:pt x="1108" y="1355"/>
                  <a:pt x="1102" y="1350"/>
                </a:cubicBezTo>
                <a:cubicBezTo>
                  <a:pt x="1100" y="1341"/>
                  <a:pt x="1099" y="1331"/>
                  <a:pt x="1099" y="1322"/>
                </a:cubicBezTo>
                <a:close/>
                <a:moveTo>
                  <a:pt x="1099" y="1321"/>
                </a:moveTo>
                <a:cubicBezTo>
                  <a:pt x="1098" y="1312"/>
                  <a:pt x="1098" y="1303"/>
                  <a:pt x="1098" y="1295"/>
                </a:cubicBezTo>
                <a:cubicBezTo>
                  <a:pt x="1099" y="1295"/>
                  <a:pt x="1100" y="1296"/>
                  <a:pt x="1101" y="1296"/>
                </a:cubicBezTo>
                <a:cubicBezTo>
                  <a:pt x="1105" y="1299"/>
                  <a:pt x="1109" y="1301"/>
                  <a:pt x="1113" y="1304"/>
                </a:cubicBezTo>
                <a:cubicBezTo>
                  <a:pt x="1113" y="1304"/>
                  <a:pt x="1113" y="1304"/>
                  <a:pt x="1113" y="1304"/>
                </a:cubicBezTo>
                <a:cubicBezTo>
                  <a:pt x="1114" y="1313"/>
                  <a:pt x="1115" y="1323"/>
                  <a:pt x="1116" y="1332"/>
                </a:cubicBezTo>
                <a:cubicBezTo>
                  <a:pt x="1110" y="1329"/>
                  <a:pt x="1105" y="1325"/>
                  <a:pt x="1099" y="1321"/>
                </a:cubicBezTo>
                <a:close/>
                <a:moveTo>
                  <a:pt x="1113" y="1276"/>
                </a:moveTo>
                <a:cubicBezTo>
                  <a:pt x="1118" y="1279"/>
                  <a:pt x="1123" y="1282"/>
                  <a:pt x="1128" y="1286"/>
                </a:cubicBezTo>
                <a:cubicBezTo>
                  <a:pt x="1128" y="1295"/>
                  <a:pt x="1129" y="1305"/>
                  <a:pt x="1131" y="1315"/>
                </a:cubicBezTo>
                <a:cubicBezTo>
                  <a:pt x="1131" y="1315"/>
                  <a:pt x="1131" y="1315"/>
                  <a:pt x="1131" y="1315"/>
                </a:cubicBezTo>
                <a:cubicBezTo>
                  <a:pt x="1125" y="1311"/>
                  <a:pt x="1119" y="1307"/>
                  <a:pt x="1114" y="1303"/>
                </a:cubicBezTo>
                <a:cubicBezTo>
                  <a:pt x="1113" y="1294"/>
                  <a:pt x="1113" y="1285"/>
                  <a:pt x="1113" y="1276"/>
                </a:cubicBezTo>
                <a:close/>
                <a:moveTo>
                  <a:pt x="1128" y="1258"/>
                </a:moveTo>
                <a:cubicBezTo>
                  <a:pt x="1133" y="1261"/>
                  <a:pt x="1138" y="1265"/>
                  <a:pt x="1143" y="1268"/>
                </a:cubicBezTo>
                <a:cubicBezTo>
                  <a:pt x="1144" y="1278"/>
                  <a:pt x="1144" y="1287"/>
                  <a:pt x="1146" y="1297"/>
                </a:cubicBezTo>
                <a:cubicBezTo>
                  <a:pt x="1140" y="1293"/>
                  <a:pt x="1134" y="1289"/>
                  <a:pt x="1128" y="1285"/>
                </a:cubicBezTo>
                <a:cubicBezTo>
                  <a:pt x="1128" y="1276"/>
                  <a:pt x="1128" y="1267"/>
                  <a:pt x="1128" y="1258"/>
                </a:cubicBezTo>
                <a:close/>
                <a:moveTo>
                  <a:pt x="1128" y="1258"/>
                </a:moveTo>
                <a:cubicBezTo>
                  <a:pt x="1128" y="1249"/>
                  <a:pt x="1128" y="1240"/>
                  <a:pt x="1129" y="1232"/>
                </a:cubicBezTo>
                <a:cubicBezTo>
                  <a:pt x="1133" y="1235"/>
                  <a:pt x="1138" y="1238"/>
                  <a:pt x="1142" y="1241"/>
                </a:cubicBezTo>
                <a:cubicBezTo>
                  <a:pt x="1142" y="1249"/>
                  <a:pt x="1142" y="1258"/>
                  <a:pt x="1143" y="1267"/>
                </a:cubicBezTo>
                <a:cubicBezTo>
                  <a:pt x="1138" y="1264"/>
                  <a:pt x="1133" y="1261"/>
                  <a:pt x="1128" y="1258"/>
                </a:cubicBezTo>
                <a:close/>
                <a:moveTo>
                  <a:pt x="1129" y="1232"/>
                </a:moveTo>
                <a:cubicBezTo>
                  <a:pt x="1130" y="1223"/>
                  <a:pt x="1131" y="1215"/>
                  <a:pt x="1132" y="1207"/>
                </a:cubicBezTo>
                <a:cubicBezTo>
                  <a:pt x="1136" y="1209"/>
                  <a:pt x="1140" y="1212"/>
                  <a:pt x="1144" y="1214"/>
                </a:cubicBezTo>
                <a:cubicBezTo>
                  <a:pt x="1143" y="1222"/>
                  <a:pt x="1142" y="1231"/>
                  <a:pt x="1142" y="1240"/>
                </a:cubicBezTo>
                <a:cubicBezTo>
                  <a:pt x="1138" y="1237"/>
                  <a:pt x="1133" y="1234"/>
                  <a:pt x="1129" y="1232"/>
                </a:cubicBezTo>
                <a:close/>
                <a:moveTo>
                  <a:pt x="1144" y="1214"/>
                </a:moveTo>
                <a:cubicBezTo>
                  <a:pt x="1148" y="1217"/>
                  <a:pt x="1153" y="1220"/>
                  <a:pt x="1157" y="1223"/>
                </a:cubicBezTo>
                <a:cubicBezTo>
                  <a:pt x="1157" y="1232"/>
                  <a:pt x="1157" y="1241"/>
                  <a:pt x="1158" y="1251"/>
                </a:cubicBezTo>
                <a:cubicBezTo>
                  <a:pt x="1153" y="1247"/>
                  <a:pt x="1148" y="1244"/>
                  <a:pt x="1143" y="1240"/>
                </a:cubicBezTo>
                <a:cubicBezTo>
                  <a:pt x="1143" y="1231"/>
                  <a:pt x="1143" y="1223"/>
                  <a:pt x="1144" y="1214"/>
                </a:cubicBezTo>
                <a:close/>
                <a:moveTo>
                  <a:pt x="1144" y="1214"/>
                </a:moveTo>
                <a:cubicBezTo>
                  <a:pt x="1145" y="1205"/>
                  <a:pt x="1146" y="1197"/>
                  <a:pt x="1148" y="1190"/>
                </a:cubicBezTo>
                <a:cubicBezTo>
                  <a:pt x="1151" y="1192"/>
                  <a:pt x="1155" y="1194"/>
                  <a:pt x="1159" y="1197"/>
                </a:cubicBezTo>
                <a:cubicBezTo>
                  <a:pt x="1158" y="1205"/>
                  <a:pt x="1157" y="1214"/>
                  <a:pt x="1157" y="1222"/>
                </a:cubicBezTo>
                <a:cubicBezTo>
                  <a:pt x="1153" y="1219"/>
                  <a:pt x="1148" y="1216"/>
                  <a:pt x="1144" y="1214"/>
                </a:cubicBezTo>
                <a:close/>
                <a:moveTo>
                  <a:pt x="1159" y="1197"/>
                </a:moveTo>
                <a:cubicBezTo>
                  <a:pt x="1163" y="1200"/>
                  <a:pt x="1168" y="1203"/>
                  <a:pt x="1172" y="1206"/>
                </a:cubicBezTo>
                <a:cubicBezTo>
                  <a:pt x="1172" y="1215"/>
                  <a:pt x="1172" y="1224"/>
                  <a:pt x="1173" y="1234"/>
                </a:cubicBezTo>
                <a:cubicBezTo>
                  <a:pt x="1168" y="1230"/>
                  <a:pt x="1163" y="1226"/>
                  <a:pt x="1158" y="1223"/>
                </a:cubicBezTo>
                <a:cubicBezTo>
                  <a:pt x="1158" y="1214"/>
                  <a:pt x="1158" y="1205"/>
                  <a:pt x="1159" y="1197"/>
                </a:cubicBezTo>
                <a:close/>
                <a:moveTo>
                  <a:pt x="1159" y="1196"/>
                </a:moveTo>
                <a:cubicBezTo>
                  <a:pt x="1160" y="1188"/>
                  <a:pt x="1161" y="1180"/>
                  <a:pt x="1163" y="1172"/>
                </a:cubicBezTo>
                <a:cubicBezTo>
                  <a:pt x="1166" y="1175"/>
                  <a:pt x="1170" y="1177"/>
                  <a:pt x="1173" y="1180"/>
                </a:cubicBezTo>
                <a:cubicBezTo>
                  <a:pt x="1173" y="1188"/>
                  <a:pt x="1172" y="1197"/>
                  <a:pt x="1172" y="1206"/>
                </a:cubicBezTo>
                <a:cubicBezTo>
                  <a:pt x="1168" y="1202"/>
                  <a:pt x="1163" y="1199"/>
                  <a:pt x="1159" y="1196"/>
                </a:cubicBezTo>
                <a:close/>
                <a:moveTo>
                  <a:pt x="1163" y="1172"/>
                </a:moveTo>
                <a:cubicBezTo>
                  <a:pt x="1164" y="1164"/>
                  <a:pt x="1166" y="1156"/>
                  <a:pt x="1169" y="1148"/>
                </a:cubicBezTo>
                <a:cubicBezTo>
                  <a:pt x="1172" y="1150"/>
                  <a:pt x="1175" y="1152"/>
                  <a:pt x="1177" y="1154"/>
                </a:cubicBezTo>
                <a:cubicBezTo>
                  <a:pt x="1176" y="1162"/>
                  <a:pt x="1174" y="1171"/>
                  <a:pt x="1174" y="1179"/>
                </a:cubicBezTo>
                <a:cubicBezTo>
                  <a:pt x="1170" y="1177"/>
                  <a:pt x="1166" y="1174"/>
                  <a:pt x="1163" y="1172"/>
                </a:cubicBezTo>
                <a:close/>
                <a:moveTo>
                  <a:pt x="1169" y="1148"/>
                </a:moveTo>
                <a:cubicBezTo>
                  <a:pt x="1171" y="1140"/>
                  <a:pt x="1174" y="1133"/>
                  <a:pt x="1177" y="1126"/>
                </a:cubicBezTo>
                <a:cubicBezTo>
                  <a:pt x="1179" y="1128"/>
                  <a:pt x="1181" y="1129"/>
                  <a:pt x="1183" y="1131"/>
                </a:cubicBezTo>
                <a:cubicBezTo>
                  <a:pt x="1181" y="1138"/>
                  <a:pt x="1179" y="1146"/>
                  <a:pt x="1178" y="1153"/>
                </a:cubicBezTo>
                <a:cubicBezTo>
                  <a:pt x="1178" y="1153"/>
                  <a:pt x="1178" y="1153"/>
                  <a:pt x="1178" y="1153"/>
                </a:cubicBezTo>
                <a:cubicBezTo>
                  <a:pt x="1175" y="1151"/>
                  <a:pt x="1172" y="1149"/>
                  <a:pt x="1169" y="1148"/>
                </a:cubicBezTo>
                <a:close/>
                <a:moveTo>
                  <a:pt x="1184" y="1131"/>
                </a:moveTo>
                <a:cubicBezTo>
                  <a:pt x="1187" y="1133"/>
                  <a:pt x="1189" y="1135"/>
                  <a:pt x="1192" y="1137"/>
                </a:cubicBezTo>
                <a:cubicBezTo>
                  <a:pt x="1191" y="1145"/>
                  <a:pt x="1189" y="1153"/>
                  <a:pt x="1188" y="1161"/>
                </a:cubicBezTo>
                <a:cubicBezTo>
                  <a:pt x="1185" y="1159"/>
                  <a:pt x="1181" y="1156"/>
                  <a:pt x="1178" y="1154"/>
                </a:cubicBezTo>
                <a:cubicBezTo>
                  <a:pt x="1180" y="1146"/>
                  <a:pt x="1182" y="1139"/>
                  <a:pt x="1184" y="1131"/>
                </a:cubicBezTo>
                <a:close/>
                <a:moveTo>
                  <a:pt x="1184" y="1131"/>
                </a:moveTo>
                <a:cubicBezTo>
                  <a:pt x="1186" y="1124"/>
                  <a:pt x="1189" y="1117"/>
                  <a:pt x="1191" y="1111"/>
                </a:cubicBezTo>
                <a:cubicBezTo>
                  <a:pt x="1194" y="1112"/>
                  <a:pt x="1196" y="1114"/>
                  <a:pt x="1198" y="1116"/>
                </a:cubicBezTo>
                <a:cubicBezTo>
                  <a:pt x="1196" y="1122"/>
                  <a:pt x="1194" y="1130"/>
                  <a:pt x="1192" y="1137"/>
                </a:cubicBezTo>
                <a:cubicBezTo>
                  <a:pt x="1190" y="1135"/>
                  <a:pt x="1187" y="1133"/>
                  <a:pt x="1184" y="1131"/>
                </a:cubicBezTo>
                <a:close/>
                <a:moveTo>
                  <a:pt x="1184" y="1130"/>
                </a:moveTo>
                <a:cubicBezTo>
                  <a:pt x="1181" y="1129"/>
                  <a:pt x="1179" y="1127"/>
                  <a:pt x="1177" y="1126"/>
                </a:cubicBezTo>
                <a:cubicBezTo>
                  <a:pt x="1180" y="1120"/>
                  <a:pt x="1183" y="1113"/>
                  <a:pt x="1186" y="1107"/>
                </a:cubicBezTo>
                <a:cubicBezTo>
                  <a:pt x="1188" y="1108"/>
                  <a:pt x="1189" y="1109"/>
                  <a:pt x="1191" y="1111"/>
                </a:cubicBezTo>
                <a:cubicBezTo>
                  <a:pt x="1188" y="1117"/>
                  <a:pt x="1186" y="1124"/>
                  <a:pt x="1184" y="1130"/>
                </a:cubicBezTo>
                <a:close/>
                <a:moveTo>
                  <a:pt x="1177" y="1126"/>
                </a:moveTo>
                <a:cubicBezTo>
                  <a:pt x="1175" y="1124"/>
                  <a:pt x="1173" y="1123"/>
                  <a:pt x="1171" y="1122"/>
                </a:cubicBezTo>
                <a:cubicBezTo>
                  <a:pt x="1173" y="1119"/>
                  <a:pt x="1174" y="1116"/>
                  <a:pt x="1176" y="1114"/>
                </a:cubicBezTo>
                <a:cubicBezTo>
                  <a:pt x="1178" y="1111"/>
                  <a:pt x="1180" y="1107"/>
                  <a:pt x="1181" y="1104"/>
                </a:cubicBezTo>
                <a:cubicBezTo>
                  <a:pt x="1183" y="1105"/>
                  <a:pt x="1184" y="1106"/>
                  <a:pt x="1186" y="1107"/>
                </a:cubicBezTo>
                <a:cubicBezTo>
                  <a:pt x="1182" y="1113"/>
                  <a:pt x="1179" y="1119"/>
                  <a:pt x="1177" y="1126"/>
                </a:cubicBezTo>
                <a:close/>
                <a:moveTo>
                  <a:pt x="1181" y="1103"/>
                </a:moveTo>
                <a:cubicBezTo>
                  <a:pt x="1180" y="1102"/>
                  <a:pt x="1178" y="1101"/>
                  <a:pt x="1176" y="1100"/>
                </a:cubicBezTo>
                <a:cubicBezTo>
                  <a:pt x="1180" y="1094"/>
                  <a:pt x="1183" y="1087"/>
                  <a:pt x="1187" y="1080"/>
                </a:cubicBezTo>
                <a:cubicBezTo>
                  <a:pt x="1189" y="1081"/>
                  <a:pt x="1191" y="1082"/>
                  <a:pt x="1193" y="1084"/>
                </a:cubicBezTo>
                <a:cubicBezTo>
                  <a:pt x="1189" y="1090"/>
                  <a:pt x="1185" y="1097"/>
                  <a:pt x="1181" y="1103"/>
                </a:cubicBezTo>
                <a:close/>
                <a:moveTo>
                  <a:pt x="1187" y="1079"/>
                </a:moveTo>
                <a:cubicBezTo>
                  <a:pt x="1184" y="1077"/>
                  <a:pt x="1182" y="1076"/>
                  <a:pt x="1179" y="1074"/>
                </a:cubicBezTo>
                <a:cubicBezTo>
                  <a:pt x="1182" y="1068"/>
                  <a:pt x="1185" y="1061"/>
                  <a:pt x="1189" y="1053"/>
                </a:cubicBezTo>
                <a:cubicBezTo>
                  <a:pt x="1192" y="1055"/>
                  <a:pt x="1194" y="1057"/>
                  <a:pt x="1197" y="1058"/>
                </a:cubicBezTo>
                <a:cubicBezTo>
                  <a:pt x="1193" y="1066"/>
                  <a:pt x="1190" y="1072"/>
                  <a:pt x="1187" y="1079"/>
                </a:cubicBezTo>
                <a:close/>
                <a:moveTo>
                  <a:pt x="1189" y="1052"/>
                </a:moveTo>
                <a:cubicBezTo>
                  <a:pt x="1186" y="1050"/>
                  <a:pt x="1183" y="1049"/>
                  <a:pt x="1180" y="1047"/>
                </a:cubicBezTo>
                <a:cubicBezTo>
                  <a:pt x="1181" y="1044"/>
                  <a:pt x="1181" y="1044"/>
                  <a:pt x="1181" y="1044"/>
                </a:cubicBezTo>
                <a:cubicBezTo>
                  <a:pt x="1184" y="1038"/>
                  <a:pt x="1187" y="1032"/>
                  <a:pt x="1189" y="1026"/>
                </a:cubicBezTo>
                <a:cubicBezTo>
                  <a:pt x="1192" y="1028"/>
                  <a:pt x="1195" y="1030"/>
                  <a:pt x="1198" y="1032"/>
                </a:cubicBezTo>
                <a:cubicBezTo>
                  <a:pt x="1197" y="1036"/>
                  <a:pt x="1197" y="1036"/>
                  <a:pt x="1197" y="1036"/>
                </a:cubicBezTo>
                <a:cubicBezTo>
                  <a:pt x="1194" y="1041"/>
                  <a:pt x="1191" y="1047"/>
                  <a:pt x="1189" y="1052"/>
                </a:cubicBezTo>
                <a:close/>
                <a:moveTo>
                  <a:pt x="1189" y="1025"/>
                </a:moveTo>
                <a:cubicBezTo>
                  <a:pt x="1185" y="1023"/>
                  <a:pt x="1182" y="1021"/>
                  <a:pt x="1179" y="1019"/>
                </a:cubicBezTo>
                <a:cubicBezTo>
                  <a:pt x="1181" y="1012"/>
                  <a:pt x="1183" y="1007"/>
                  <a:pt x="1186" y="1001"/>
                </a:cubicBezTo>
                <a:cubicBezTo>
                  <a:pt x="1186" y="1000"/>
                  <a:pt x="1187" y="998"/>
                  <a:pt x="1188" y="997"/>
                </a:cubicBezTo>
                <a:cubicBezTo>
                  <a:pt x="1191" y="999"/>
                  <a:pt x="1195" y="1001"/>
                  <a:pt x="1198" y="1004"/>
                </a:cubicBezTo>
                <a:cubicBezTo>
                  <a:pt x="1195" y="1010"/>
                  <a:pt x="1193" y="1017"/>
                  <a:pt x="1189" y="1025"/>
                </a:cubicBezTo>
                <a:close/>
                <a:moveTo>
                  <a:pt x="1187" y="996"/>
                </a:moveTo>
                <a:cubicBezTo>
                  <a:pt x="1183" y="994"/>
                  <a:pt x="1179" y="991"/>
                  <a:pt x="1176" y="989"/>
                </a:cubicBezTo>
                <a:cubicBezTo>
                  <a:pt x="1178" y="982"/>
                  <a:pt x="1181" y="974"/>
                  <a:pt x="1184" y="967"/>
                </a:cubicBezTo>
                <a:cubicBezTo>
                  <a:pt x="1188" y="969"/>
                  <a:pt x="1192" y="972"/>
                  <a:pt x="1196" y="974"/>
                </a:cubicBezTo>
                <a:cubicBezTo>
                  <a:pt x="1196" y="974"/>
                  <a:pt x="1196" y="974"/>
                  <a:pt x="1196" y="974"/>
                </a:cubicBezTo>
                <a:cubicBezTo>
                  <a:pt x="1193" y="982"/>
                  <a:pt x="1190" y="989"/>
                  <a:pt x="1187" y="996"/>
                </a:cubicBezTo>
                <a:close/>
                <a:moveTo>
                  <a:pt x="1184" y="966"/>
                </a:moveTo>
                <a:cubicBezTo>
                  <a:pt x="1179" y="964"/>
                  <a:pt x="1174" y="961"/>
                  <a:pt x="1170" y="960"/>
                </a:cubicBezTo>
                <a:cubicBezTo>
                  <a:pt x="1172" y="952"/>
                  <a:pt x="1175" y="944"/>
                  <a:pt x="1177" y="937"/>
                </a:cubicBezTo>
                <a:cubicBezTo>
                  <a:pt x="1182" y="939"/>
                  <a:pt x="1187" y="941"/>
                  <a:pt x="1191" y="944"/>
                </a:cubicBezTo>
                <a:cubicBezTo>
                  <a:pt x="1189" y="951"/>
                  <a:pt x="1186" y="959"/>
                  <a:pt x="1184" y="966"/>
                </a:cubicBezTo>
                <a:close/>
                <a:moveTo>
                  <a:pt x="1177" y="936"/>
                </a:moveTo>
                <a:cubicBezTo>
                  <a:pt x="1171" y="933"/>
                  <a:pt x="1166" y="931"/>
                  <a:pt x="1160" y="930"/>
                </a:cubicBezTo>
                <a:cubicBezTo>
                  <a:pt x="1214" y="744"/>
                  <a:pt x="1226" y="609"/>
                  <a:pt x="1196" y="529"/>
                </a:cubicBezTo>
                <a:cubicBezTo>
                  <a:pt x="1199" y="526"/>
                  <a:pt x="1201" y="524"/>
                  <a:pt x="1204" y="522"/>
                </a:cubicBezTo>
                <a:cubicBezTo>
                  <a:pt x="1210" y="518"/>
                  <a:pt x="1215" y="514"/>
                  <a:pt x="1220" y="510"/>
                </a:cubicBezTo>
                <a:cubicBezTo>
                  <a:pt x="1238" y="553"/>
                  <a:pt x="1243" y="611"/>
                  <a:pt x="1235" y="684"/>
                </a:cubicBezTo>
                <a:cubicBezTo>
                  <a:pt x="1227" y="754"/>
                  <a:pt x="1208" y="839"/>
                  <a:pt x="1177" y="936"/>
                </a:cubicBezTo>
                <a:close/>
                <a:moveTo>
                  <a:pt x="1220" y="508"/>
                </a:moveTo>
                <a:cubicBezTo>
                  <a:pt x="1223" y="506"/>
                  <a:pt x="1227" y="504"/>
                  <a:pt x="1230" y="502"/>
                </a:cubicBezTo>
                <a:cubicBezTo>
                  <a:pt x="1227" y="504"/>
                  <a:pt x="1224" y="507"/>
                  <a:pt x="1221" y="509"/>
                </a:cubicBezTo>
                <a:cubicBezTo>
                  <a:pt x="1220" y="509"/>
                  <a:pt x="1220" y="508"/>
                  <a:pt x="1220" y="508"/>
                </a:cubicBezTo>
                <a:close/>
                <a:moveTo>
                  <a:pt x="1220" y="507"/>
                </a:moveTo>
                <a:cubicBezTo>
                  <a:pt x="1220" y="507"/>
                  <a:pt x="1219" y="506"/>
                  <a:pt x="1219" y="506"/>
                </a:cubicBezTo>
                <a:cubicBezTo>
                  <a:pt x="1221" y="503"/>
                  <a:pt x="1222" y="501"/>
                  <a:pt x="1224" y="499"/>
                </a:cubicBezTo>
                <a:cubicBezTo>
                  <a:pt x="1231" y="496"/>
                  <a:pt x="1237" y="493"/>
                  <a:pt x="1243" y="489"/>
                </a:cubicBezTo>
                <a:cubicBezTo>
                  <a:pt x="1240" y="493"/>
                  <a:pt x="1236" y="496"/>
                  <a:pt x="1232" y="500"/>
                </a:cubicBezTo>
                <a:cubicBezTo>
                  <a:pt x="1228" y="502"/>
                  <a:pt x="1224" y="505"/>
                  <a:pt x="1220" y="507"/>
                </a:cubicBezTo>
                <a:close/>
                <a:moveTo>
                  <a:pt x="1244" y="489"/>
                </a:moveTo>
                <a:cubicBezTo>
                  <a:pt x="1244" y="490"/>
                  <a:pt x="1245" y="490"/>
                  <a:pt x="1245" y="491"/>
                </a:cubicBezTo>
                <a:cubicBezTo>
                  <a:pt x="1242" y="494"/>
                  <a:pt x="1238" y="496"/>
                  <a:pt x="1235" y="498"/>
                </a:cubicBezTo>
                <a:cubicBezTo>
                  <a:pt x="1238" y="495"/>
                  <a:pt x="1241" y="492"/>
                  <a:pt x="1244" y="489"/>
                </a:cubicBezTo>
                <a:close/>
                <a:moveTo>
                  <a:pt x="1241" y="482"/>
                </a:moveTo>
                <a:cubicBezTo>
                  <a:pt x="1245" y="481"/>
                  <a:pt x="1249" y="479"/>
                  <a:pt x="1252" y="477"/>
                </a:cubicBezTo>
                <a:cubicBezTo>
                  <a:pt x="1250" y="481"/>
                  <a:pt x="1247" y="484"/>
                  <a:pt x="1244" y="488"/>
                </a:cubicBezTo>
                <a:cubicBezTo>
                  <a:pt x="1243" y="486"/>
                  <a:pt x="1242" y="484"/>
                  <a:pt x="1241" y="482"/>
                </a:cubicBezTo>
                <a:close/>
                <a:moveTo>
                  <a:pt x="1241" y="482"/>
                </a:moveTo>
                <a:cubicBezTo>
                  <a:pt x="1240" y="479"/>
                  <a:pt x="1238" y="477"/>
                  <a:pt x="1237" y="474"/>
                </a:cubicBezTo>
                <a:cubicBezTo>
                  <a:pt x="1244" y="471"/>
                  <a:pt x="1252" y="468"/>
                  <a:pt x="1259" y="465"/>
                </a:cubicBezTo>
                <a:cubicBezTo>
                  <a:pt x="1257" y="469"/>
                  <a:pt x="1255" y="473"/>
                  <a:pt x="1253" y="476"/>
                </a:cubicBezTo>
                <a:cubicBezTo>
                  <a:pt x="1249" y="478"/>
                  <a:pt x="1245" y="480"/>
                  <a:pt x="1241" y="482"/>
                </a:cubicBezTo>
                <a:close/>
                <a:moveTo>
                  <a:pt x="1259" y="465"/>
                </a:moveTo>
                <a:cubicBezTo>
                  <a:pt x="1261" y="464"/>
                  <a:pt x="1263" y="464"/>
                  <a:pt x="1264" y="463"/>
                </a:cubicBezTo>
                <a:cubicBezTo>
                  <a:pt x="1265" y="465"/>
                  <a:pt x="1267" y="467"/>
                  <a:pt x="1268" y="469"/>
                </a:cubicBezTo>
                <a:cubicBezTo>
                  <a:pt x="1263" y="471"/>
                  <a:pt x="1258" y="474"/>
                  <a:pt x="1254" y="476"/>
                </a:cubicBezTo>
                <a:cubicBezTo>
                  <a:pt x="1256" y="472"/>
                  <a:pt x="1258" y="469"/>
                  <a:pt x="1259" y="465"/>
                </a:cubicBezTo>
                <a:close/>
                <a:moveTo>
                  <a:pt x="1260" y="464"/>
                </a:moveTo>
                <a:cubicBezTo>
                  <a:pt x="1261" y="463"/>
                  <a:pt x="1261" y="461"/>
                  <a:pt x="1262" y="459"/>
                </a:cubicBezTo>
                <a:cubicBezTo>
                  <a:pt x="1263" y="460"/>
                  <a:pt x="1263" y="461"/>
                  <a:pt x="1264" y="463"/>
                </a:cubicBezTo>
                <a:cubicBezTo>
                  <a:pt x="1263" y="463"/>
                  <a:pt x="1261" y="464"/>
                  <a:pt x="1260" y="464"/>
                </a:cubicBezTo>
                <a:close/>
                <a:moveTo>
                  <a:pt x="1262" y="458"/>
                </a:moveTo>
                <a:cubicBezTo>
                  <a:pt x="1261" y="456"/>
                  <a:pt x="1260" y="455"/>
                  <a:pt x="1259" y="454"/>
                </a:cubicBezTo>
                <a:cubicBezTo>
                  <a:pt x="1260" y="453"/>
                  <a:pt x="1262" y="453"/>
                  <a:pt x="1263" y="452"/>
                </a:cubicBezTo>
                <a:cubicBezTo>
                  <a:pt x="1263" y="454"/>
                  <a:pt x="1262" y="456"/>
                  <a:pt x="1262" y="458"/>
                </a:cubicBezTo>
                <a:close/>
                <a:moveTo>
                  <a:pt x="1259" y="453"/>
                </a:moveTo>
                <a:cubicBezTo>
                  <a:pt x="1257" y="450"/>
                  <a:pt x="1254" y="447"/>
                  <a:pt x="1252" y="444"/>
                </a:cubicBezTo>
                <a:cubicBezTo>
                  <a:pt x="1256" y="443"/>
                  <a:pt x="1261" y="441"/>
                  <a:pt x="1265" y="440"/>
                </a:cubicBezTo>
                <a:cubicBezTo>
                  <a:pt x="1265" y="444"/>
                  <a:pt x="1264" y="448"/>
                  <a:pt x="1263" y="452"/>
                </a:cubicBezTo>
                <a:cubicBezTo>
                  <a:pt x="1262" y="452"/>
                  <a:pt x="1260" y="453"/>
                  <a:pt x="1259" y="453"/>
                </a:cubicBezTo>
                <a:close/>
                <a:moveTo>
                  <a:pt x="1265" y="440"/>
                </a:moveTo>
                <a:cubicBezTo>
                  <a:pt x="1271" y="438"/>
                  <a:pt x="1276" y="436"/>
                  <a:pt x="1281" y="434"/>
                </a:cubicBezTo>
                <a:cubicBezTo>
                  <a:pt x="1283" y="437"/>
                  <a:pt x="1285" y="440"/>
                  <a:pt x="1287" y="442"/>
                </a:cubicBezTo>
                <a:cubicBezTo>
                  <a:pt x="1280" y="445"/>
                  <a:pt x="1272" y="448"/>
                  <a:pt x="1264" y="452"/>
                </a:cubicBezTo>
                <a:cubicBezTo>
                  <a:pt x="1265" y="448"/>
                  <a:pt x="1265" y="444"/>
                  <a:pt x="1265" y="440"/>
                </a:cubicBezTo>
                <a:close/>
                <a:moveTo>
                  <a:pt x="1265" y="439"/>
                </a:moveTo>
                <a:cubicBezTo>
                  <a:pt x="1266" y="437"/>
                  <a:pt x="1266" y="434"/>
                  <a:pt x="1265" y="432"/>
                </a:cubicBezTo>
                <a:cubicBezTo>
                  <a:pt x="1269" y="431"/>
                  <a:pt x="1273" y="430"/>
                  <a:pt x="1277" y="429"/>
                </a:cubicBezTo>
                <a:cubicBezTo>
                  <a:pt x="1278" y="430"/>
                  <a:pt x="1280" y="432"/>
                  <a:pt x="1281" y="434"/>
                </a:cubicBezTo>
                <a:cubicBezTo>
                  <a:pt x="1276" y="435"/>
                  <a:pt x="1271" y="437"/>
                  <a:pt x="1265" y="439"/>
                </a:cubicBezTo>
                <a:close/>
                <a:moveTo>
                  <a:pt x="1266" y="416"/>
                </a:moveTo>
                <a:cubicBezTo>
                  <a:pt x="1276" y="414"/>
                  <a:pt x="1285" y="411"/>
                  <a:pt x="1292" y="409"/>
                </a:cubicBezTo>
                <a:cubicBezTo>
                  <a:pt x="1293" y="413"/>
                  <a:pt x="1293" y="418"/>
                  <a:pt x="1293" y="423"/>
                </a:cubicBezTo>
                <a:cubicBezTo>
                  <a:pt x="1288" y="425"/>
                  <a:pt x="1282" y="426"/>
                  <a:pt x="1277" y="428"/>
                </a:cubicBezTo>
                <a:cubicBezTo>
                  <a:pt x="1274" y="424"/>
                  <a:pt x="1270" y="420"/>
                  <a:pt x="1266" y="416"/>
                </a:cubicBezTo>
                <a:close/>
                <a:moveTo>
                  <a:pt x="1276" y="428"/>
                </a:moveTo>
                <a:cubicBezTo>
                  <a:pt x="1273" y="429"/>
                  <a:pt x="1269" y="431"/>
                  <a:pt x="1265" y="432"/>
                </a:cubicBezTo>
                <a:cubicBezTo>
                  <a:pt x="1265" y="427"/>
                  <a:pt x="1264" y="422"/>
                  <a:pt x="1263" y="417"/>
                </a:cubicBezTo>
                <a:cubicBezTo>
                  <a:pt x="1265" y="417"/>
                  <a:pt x="1265" y="417"/>
                  <a:pt x="1265" y="417"/>
                </a:cubicBezTo>
                <a:cubicBezTo>
                  <a:pt x="1269" y="420"/>
                  <a:pt x="1273" y="424"/>
                  <a:pt x="1276" y="428"/>
                </a:cubicBezTo>
                <a:close/>
                <a:moveTo>
                  <a:pt x="1263" y="417"/>
                </a:moveTo>
                <a:cubicBezTo>
                  <a:pt x="1263" y="416"/>
                  <a:pt x="1262" y="415"/>
                  <a:pt x="1262" y="414"/>
                </a:cubicBezTo>
                <a:cubicBezTo>
                  <a:pt x="1263" y="415"/>
                  <a:pt x="1264" y="415"/>
                  <a:pt x="1265" y="416"/>
                </a:cubicBezTo>
                <a:lnTo>
                  <a:pt x="1263" y="417"/>
                </a:lnTo>
                <a:close/>
                <a:moveTo>
                  <a:pt x="1263" y="417"/>
                </a:moveTo>
                <a:cubicBezTo>
                  <a:pt x="1253" y="420"/>
                  <a:pt x="1244" y="422"/>
                  <a:pt x="1235" y="425"/>
                </a:cubicBezTo>
                <a:cubicBezTo>
                  <a:pt x="1233" y="426"/>
                  <a:pt x="1233" y="426"/>
                  <a:pt x="1233" y="426"/>
                </a:cubicBezTo>
                <a:cubicBezTo>
                  <a:pt x="1233" y="425"/>
                  <a:pt x="1232" y="424"/>
                  <a:pt x="1231" y="424"/>
                </a:cubicBezTo>
                <a:cubicBezTo>
                  <a:pt x="1230" y="420"/>
                  <a:pt x="1228" y="416"/>
                  <a:pt x="1226" y="412"/>
                </a:cubicBezTo>
                <a:cubicBezTo>
                  <a:pt x="1234" y="410"/>
                  <a:pt x="1243" y="407"/>
                  <a:pt x="1251" y="405"/>
                </a:cubicBezTo>
                <a:cubicBezTo>
                  <a:pt x="1255" y="408"/>
                  <a:pt x="1258" y="410"/>
                  <a:pt x="1262" y="413"/>
                </a:cubicBezTo>
                <a:cubicBezTo>
                  <a:pt x="1262" y="414"/>
                  <a:pt x="1262" y="416"/>
                  <a:pt x="1263" y="417"/>
                </a:cubicBezTo>
                <a:close/>
                <a:moveTo>
                  <a:pt x="1251" y="405"/>
                </a:moveTo>
                <a:cubicBezTo>
                  <a:pt x="1258" y="403"/>
                  <a:pt x="1258" y="403"/>
                  <a:pt x="1258" y="403"/>
                </a:cubicBezTo>
                <a:cubicBezTo>
                  <a:pt x="1259" y="406"/>
                  <a:pt x="1260" y="409"/>
                  <a:pt x="1261" y="412"/>
                </a:cubicBezTo>
                <a:cubicBezTo>
                  <a:pt x="1258" y="410"/>
                  <a:pt x="1255" y="407"/>
                  <a:pt x="1251" y="405"/>
                </a:cubicBezTo>
                <a:close/>
                <a:moveTo>
                  <a:pt x="1251" y="389"/>
                </a:moveTo>
                <a:cubicBezTo>
                  <a:pt x="1257" y="387"/>
                  <a:pt x="1262" y="386"/>
                  <a:pt x="1268" y="384"/>
                </a:cubicBezTo>
                <a:cubicBezTo>
                  <a:pt x="1273" y="387"/>
                  <a:pt x="1279" y="391"/>
                  <a:pt x="1284" y="395"/>
                </a:cubicBezTo>
                <a:cubicBezTo>
                  <a:pt x="1276" y="397"/>
                  <a:pt x="1267" y="400"/>
                  <a:pt x="1259" y="402"/>
                </a:cubicBezTo>
                <a:cubicBezTo>
                  <a:pt x="1258" y="402"/>
                  <a:pt x="1258" y="402"/>
                  <a:pt x="1258" y="402"/>
                </a:cubicBezTo>
                <a:cubicBezTo>
                  <a:pt x="1256" y="398"/>
                  <a:pt x="1254" y="393"/>
                  <a:pt x="1251" y="389"/>
                </a:cubicBezTo>
                <a:close/>
                <a:moveTo>
                  <a:pt x="1258" y="403"/>
                </a:moveTo>
                <a:cubicBezTo>
                  <a:pt x="1251" y="404"/>
                  <a:pt x="1251" y="404"/>
                  <a:pt x="1251" y="404"/>
                </a:cubicBezTo>
                <a:cubicBezTo>
                  <a:pt x="1245" y="401"/>
                  <a:pt x="1239" y="397"/>
                  <a:pt x="1233" y="394"/>
                </a:cubicBezTo>
                <a:cubicBezTo>
                  <a:pt x="1239" y="392"/>
                  <a:pt x="1245" y="390"/>
                  <a:pt x="1251" y="389"/>
                </a:cubicBezTo>
                <a:cubicBezTo>
                  <a:pt x="1254" y="393"/>
                  <a:pt x="1256" y="398"/>
                  <a:pt x="1258" y="403"/>
                </a:cubicBezTo>
                <a:close/>
                <a:moveTo>
                  <a:pt x="1232" y="394"/>
                </a:moveTo>
                <a:cubicBezTo>
                  <a:pt x="1226" y="390"/>
                  <a:pt x="1219" y="388"/>
                  <a:pt x="1212" y="385"/>
                </a:cubicBezTo>
                <a:cubicBezTo>
                  <a:pt x="1211" y="384"/>
                  <a:pt x="1211" y="384"/>
                  <a:pt x="1211" y="384"/>
                </a:cubicBezTo>
                <a:cubicBezTo>
                  <a:pt x="1221" y="381"/>
                  <a:pt x="1232" y="378"/>
                  <a:pt x="1243" y="375"/>
                </a:cubicBezTo>
                <a:cubicBezTo>
                  <a:pt x="1246" y="379"/>
                  <a:pt x="1248" y="384"/>
                  <a:pt x="1251" y="388"/>
                </a:cubicBezTo>
                <a:cubicBezTo>
                  <a:pt x="1251" y="388"/>
                  <a:pt x="1251" y="388"/>
                  <a:pt x="1251" y="388"/>
                </a:cubicBezTo>
                <a:cubicBezTo>
                  <a:pt x="1245" y="390"/>
                  <a:pt x="1238" y="392"/>
                  <a:pt x="1232" y="394"/>
                </a:cubicBezTo>
                <a:close/>
                <a:moveTo>
                  <a:pt x="1212" y="386"/>
                </a:moveTo>
                <a:cubicBezTo>
                  <a:pt x="1214" y="390"/>
                  <a:pt x="1216" y="394"/>
                  <a:pt x="1218" y="398"/>
                </a:cubicBezTo>
                <a:cubicBezTo>
                  <a:pt x="1210" y="400"/>
                  <a:pt x="1203" y="402"/>
                  <a:pt x="1196" y="404"/>
                </a:cubicBezTo>
                <a:cubicBezTo>
                  <a:pt x="1191" y="402"/>
                  <a:pt x="1187" y="401"/>
                  <a:pt x="1182" y="399"/>
                </a:cubicBezTo>
                <a:cubicBezTo>
                  <a:pt x="1181" y="397"/>
                  <a:pt x="1180" y="395"/>
                  <a:pt x="1179" y="393"/>
                </a:cubicBezTo>
                <a:cubicBezTo>
                  <a:pt x="1189" y="391"/>
                  <a:pt x="1198" y="388"/>
                  <a:pt x="1208" y="385"/>
                </a:cubicBezTo>
                <a:cubicBezTo>
                  <a:pt x="1209" y="385"/>
                  <a:pt x="1211" y="385"/>
                  <a:pt x="1212" y="386"/>
                </a:cubicBezTo>
                <a:close/>
                <a:moveTo>
                  <a:pt x="1208" y="384"/>
                </a:moveTo>
                <a:cubicBezTo>
                  <a:pt x="1199" y="381"/>
                  <a:pt x="1188" y="379"/>
                  <a:pt x="1178" y="378"/>
                </a:cubicBezTo>
                <a:cubicBezTo>
                  <a:pt x="1186" y="375"/>
                  <a:pt x="1195" y="372"/>
                  <a:pt x="1204" y="370"/>
                </a:cubicBezTo>
                <a:cubicBezTo>
                  <a:pt x="1206" y="374"/>
                  <a:pt x="1208" y="379"/>
                  <a:pt x="1211" y="384"/>
                </a:cubicBezTo>
                <a:lnTo>
                  <a:pt x="1208" y="384"/>
                </a:lnTo>
                <a:close/>
                <a:moveTo>
                  <a:pt x="1201" y="362"/>
                </a:moveTo>
                <a:cubicBezTo>
                  <a:pt x="1206" y="363"/>
                  <a:pt x="1212" y="364"/>
                  <a:pt x="1218" y="365"/>
                </a:cubicBezTo>
                <a:cubicBezTo>
                  <a:pt x="1213" y="367"/>
                  <a:pt x="1208" y="368"/>
                  <a:pt x="1204" y="369"/>
                </a:cubicBezTo>
                <a:cubicBezTo>
                  <a:pt x="1203" y="367"/>
                  <a:pt x="1202" y="365"/>
                  <a:pt x="1201" y="362"/>
                </a:cubicBezTo>
                <a:close/>
                <a:moveTo>
                  <a:pt x="1204" y="369"/>
                </a:moveTo>
                <a:cubicBezTo>
                  <a:pt x="1194" y="372"/>
                  <a:pt x="1185" y="375"/>
                  <a:pt x="1176" y="378"/>
                </a:cubicBezTo>
                <a:cubicBezTo>
                  <a:pt x="1175" y="377"/>
                  <a:pt x="1173" y="377"/>
                  <a:pt x="1172" y="377"/>
                </a:cubicBezTo>
                <a:cubicBezTo>
                  <a:pt x="1170" y="373"/>
                  <a:pt x="1168" y="369"/>
                  <a:pt x="1167" y="365"/>
                </a:cubicBezTo>
                <a:cubicBezTo>
                  <a:pt x="1171" y="363"/>
                  <a:pt x="1176" y="362"/>
                  <a:pt x="1180" y="360"/>
                </a:cubicBezTo>
                <a:cubicBezTo>
                  <a:pt x="1187" y="361"/>
                  <a:pt x="1194" y="361"/>
                  <a:pt x="1200" y="362"/>
                </a:cubicBezTo>
                <a:cubicBezTo>
                  <a:pt x="1201" y="365"/>
                  <a:pt x="1202" y="367"/>
                  <a:pt x="1204" y="369"/>
                </a:cubicBezTo>
                <a:close/>
                <a:moveTo>
                  <a:pt x="1181" y="360"/>
                </a:moveTo>
                <a:cubicBezTo>
                  <a:pt x="1186" y="358"/>
                  <a:pt x="1192" y="357"/>
                  <a:pt x="1197" y="355"/>
                </a:cubicBezTo>
                <a:cubicBezTo>
                  <a:pt x="1198" y="357"/>
                  <a:pt x="1199" y="359"/>
                  <a:pt x="1200" y="362"/>
                </a:cubicBezTo>
                <a:cubicBezTo>
                  <a:pt x="1194" y="361"/>
                  <a:pt x="1188" y="360"/>
                  <a:pt x="1181" y="360"/>
                </a:cubicBezTo>
                <a:close/>
                <a:moveTo>
                  <a:pt x="1192" y="344"/>
                </a:moveTo>
                <a:cubicBezTo>
                  <a:pt x="1204" y="344"/>
                  <a:pt x="1215" y="345"/>
                  <a:pt x="1225" y="346"/>
                </a:cubicBezTo>
                <a:cubicBezTo>
                  <a:pt x="1216" y="349"/>
                  <a:pt x="1206" y="352"/>
                  <a:pt x="1197" y="355"/>
                </a:cubicBezTo>
                <a:cubicBezTo>
                  <a:pt x="1195" y="351"/>
                  <a:pt x="1194" y="347"/>
                  <a:pt x="1192" y="344"/>
                </a:cubicBezTo>
                <a:close/>
                <a:moveTo>
                  <a:pt x="1197" y="355"/>
                </a:moveTo>
                <a:cubicBezTo>
                  <a:pt x="1191" y="356"/>
                  <a:pt x="1185" y="358"/>
                  <a:pt x="1180" y="360"/>
                </a:cubicBezTo>
                <a:cubicBezTo>
                  <a:pt x="1175" y="360"/>
                  <a:pt x="1170" y="360"/>
                  <a:pt x="1165" y="360"/>
                </a:cubicBezTo>
                <a:cubicBezTo>
                  <a:pt x="1165" y="360"/>
                  <a:pt x="1165" y="360"/>
                  <a:pt x="1165" y="360"/>
                </a:cubicBezTo>
                <a:cubicBezTo>
                  <a:pt x="1163" y="354"/>
                  <a:pt x="1161" y="349"/>
                  <a:pt x="1159" y="345"/>
                </a:cubicBezTo>
                <a:cubicBezTo>
                  <a:pt x="1168" y="344"/>
                  <a:pt x="1177" y="343"/>
                  <a:pt x="1186" y="343"/>
                </a:cubicBezTo>
                <a:cubicBezTo>
                  <a:pt x="1188" y="343"/>
                  <a:pt x="1190" y="343"/>
                  <a:pt x="1192" y="344"/>
                </a:cubicBezTo>
                <a:cubicBezTo>
                  <a:pt x="1193" y="347"/>
                  <a:pt x="1195" y="351"/>
                  <a:pt x="1197" y="355"/>
                </a:cubicBezTo>
                <a:close/>
                <a:moveTo>
                  <a:pt x="1186" y="343"/>
                </a:moveTo>
                <a:cubicBezTo>
                  <a:pt x="1177" y="343"/>
                  <a:pt x="1168" y="343"/>
                  <a:pt x="1159" y="344"/>
                </a:cubicBezTo>
                <a:cubicBezTo>
                  <a:pt x="1157" y="339"/>
                  <a:pt x="1155" y="334"/>
                  <a:pt x="1153" y="330"/>
                </a:cubicBezTo>
                <a:cubicBezTo>
                  <a:pt x="1157" y="329"/>
                  <a:pt x="1161" y="329"/>
                  <a:pt x="1165" y="328"/>
                </a:cubicBezTo>
                <a:cubicBezTo>
                  <a:pt x="1172" y="328"/>
                  <a:pt x="1178" y="327"/>
                  <a:pt x="1185" y="327"/>
                </a:cubicBezTo>
                <a:cubicBezTo>
                  <a:pt x="1187" y="332"/>
                  <a:pt x="1189" y="338"/>
                  <a:pt x="1191" y="343"/>
                </a:cubicBezTo>
                <a:cubicBezTo>
                  <a:pt x="1190" y="343"/>
                  <a:pt x="1188" y="343"/>
                  <a:pt x="1186" y="343"/>
                </a:cubicBezTo>
                <a:close/>
                <a:moveTo>
                  <a:pt x="1165" y="328"/>
                </a:moveTo>
                <a:cubicBezTo>
                  <a:pt x="1161" y="328"/>
                  <a:pt x="1157" y="329"/>
                  <a:pt x="1153" y="329"/>
                </a:cubicBezTo>
                <a:cubicBezTo>
                  <a:pt x="1152" y="324"/>
                  <a:pt x="1150" y="320"/>
                  <a:pt x="1149" y="315"/>
                </a:cubicBezTo>
                <a:cubicBezTo>
                  <a:pt x="1158" y="314"/>
                  <a:pt x="1169" y="313"/>
                  <a:pt x="1179" y="312"/>
                </a:cubicBezTo>
                <a:cubicBezTo>
                  <a:pt x="1181" y="317"/>
                  <a:pt x="1183" y="321"/>
                  <a:pt x="1185" y="326"/>
                </a:cubicBezTo>
                <a:cubicBezTo>
                  <a:pt x="1178" y="327"/>
                  <a:pt x="1171" y="327"/>
                  <a:pt x="1165" y="328"/>
                </a:cubicBezTo>
                <a:close/>
                <a:moveTo>
                  <a:pt x="1149" y="314"/>
                </a:moveTo>
                <a:cubicBezTo>
                  <a:pt x="1147" y="309"/>
                  <a:pt x="1146" y="304"/>
                  <a:pt x="1144" y="299"/>
                </a:cubicBezTo>
                <a:cubicBezTo>
                  <a:pt x="1154" y="298"/>
                  <a:pt x="1163" y="297"/>
                  <a:pt x="1173" y="296"/>
                </a:cubicBezTo>
                <a:cubicBezTo>
                  <a:pt x="1175" y="301"/>
                  <a:pt x="1177" y="306"/>
                  <a:pt x="1179" y="311"/>
                </a:cubicBezTo>
                <a:cubicBezTo>
                  <a:pt x="1168" y="312"/>
                  <a:pt x="1158" y="313"/>
                  <a:pt x="1149" y="314"/>
                </a:cubicBezTo>
                <a:close/>
                <a:moveTo>
                  <a:pt x="1144" y="298"/>
                </a:moveTo>
                <a:cubicBezTo>
                  <a:pt x="1143" y="293"/>
                  <a:pt x="1142" y="288"/>
                  <a:pt x="1141" y="283"/>
                </a:cubicBezTo>
                <a:cubicBezTo>
                  <a:pt x="1149" y="282"/>
                  <a:pt x="1159" y="280"/>
                  <a:pt x="1168" y="279"/>
                </a:cubicBezTo>
                <a:cubicBezTo>
                  <a:pt x="1170" y="285"/>
                  <a:pt x="1171" y="290"/>
                  <a:pt x="1173" y="295"/>
                </a:cubicBezTo>
                <a:cubicBezTo>
                  <a:pt x="1163" y="296"/>
                  <a:pt x="1153" y="297"/>
                  <a:pt x="1144" y="298"/>
                </a:cubicBezTo>
                <a:close/>
                <a:moveTo>
                  <a:pt x="1148" y="315"/>
                </a:moveTo>
                <a:cubicBezTo>
                  <a:pt x="1139" y="316"/>
                  <a:pt x="1129" y="317"/>
                  <a:pt x="1120" y="318"/>
                </a:cubicBezTo>
                <a:cubicBezTo>
                  <a:pt x="1119" y="313"/>
                  <a:pt x="1118" y="308"/>
                  <a:pt x="1117" y="302"/>
                </a:cubicBezTo>
                <a:cubicBezTo>
                  <a:pt x="1126" y="301"/>
                  <a:pt x="1135" y="300"/>
                  <a:pt x="1144" y="299"/>
                </a:cubicBezTo>
                <a:cubicBezTo>
                  <a:pt x="1145" y="304"/>
                  <a:pt x="1147" y="309"/>
                  <a:pt x="1148" y="315"/>
                </a:cubicBezTo>
                <a:close/>
                <a:moveTo>
                  <a:pt x="1123" y="333"/>
                </a:moveTo>
                <a:cubicBezTo>
                  <a:pt x="1107" y="335"/>
                  <a:pt x="1092" y="337"/>
                  <a:pt x="1077" y="340"/>
                </a:cubicBezTo>
                <a:cubicBezTo>
                  <a:pt x="1076" y="335"/>
                  <a:pt x="1075" y="330"/>
                  <a:pt x="1074" y="326"/>
                </a:cubicBezTo>
                <a:cubicBezTo>
                  <a:pt x="1088" y="323"/>
                  <a:pt x="1104" y="321"/>
                  <a:pt x="1120" y="318"/>
                </a:cubicBezTo>
                <a:cubicBezTo>
                  <a:pt x="1121" y="323"/>
                  <a:pt x="1122" y="328"/>
                  <a:pt x="1123" y="333"/>
                </a:cubicBezTo>
                <a:close/>
                <a:moveTo>
                  <a:pt x="1081" y="354"/>
                </a:moveTo>
                <a:cubicBezTo>
                  <a:pt x="1071" y="356"/>
                  <a:pt x="1062" y="357"/>
                  <a:pt x="1052" y="359"/>
                </a:cubicBezTo>
                <a:cubicBezTo>
                  <a:pt x="1051" y="354"/>
                  <a:pt x="1050" y="350"/>
                  <a:pt x="1050" y="345"/>
                </a:cubicBezTo>
                <a:cubicBezTo>
                  <a:pt x="1058" y="344"/>
                  <a:pt x="1067" y="342"/>
                  <a:pt x="1077" y="340"/>
                </a:cubicBezTo>
                <a:cubicBezTo>
                  <a:pt x="1078" y="345"/>
                  <a:pt x="1079" y="349"/>
                  <a:pt x="1081" y="354"/>
                </a:cubicBezTo>
                <a:close/>
                <a:moveTo>
                  <a:pt x="1081" y="355"/>
                </a:moveTo>
                <a:cubicBezTo>
                  <a:pt x="1083" y="359"/>
                  <a:pt x="1084" y="363"/>
                  <a:pt x="1086" y="367"/>
                </a:cubicBezTo>
                <a:cubicBezTo>
                  <a:pt x="1075" y="369"/>
                  <a:pt x="1065" y="371"/>
                  <a:pt x="1056" y="373"/>
                </a:cubicBezTo>
                <a:cubicBezTo>
                  <a:pt x="1055" y="368"/>
                  <a:pt x="1054" y="364"/>
                  <a:pt x="1053" y="360"/>
                </a:cubicBezTo>
                <a:cubicBezTo>
                  <a:pt x="1062" y="358"/>
                  <a:pt x="1071" y="356"/>
                  <a:pt x="1081" y="355"/>
                </a:cubicBezTo>
                <a:close/>
                <a:moveTo>
                  <a:pt x="1060" y="385"/>
                </a:moveTo>
                <a:cubicBezTo>
                  <a:pt x="1049" y="387"/>
                  <a:pt x="1040" y="389"/>
                  <a:pt x="1030" y="391"/>
                </a:cubicBezTo>
                <a:cubicBezTo>
                  <a:pt x="1029" y="387"/>
                  <a:pt x="1028" y="383"/>
                  <a:pt x="1027" y="379"/>
                </a:cubicBezTo>
                <a:cubicBezTo>
                  <a:pt x="1036" y="377"/>
                  <a:pt x="1046" y="375"/>
                  <a:pt x="1056" y="373"/>
                </a:cubicBezTo>
                <a:cubicBezTo>
                  <a:pt x="1057" y="377"/>
                  <a:pt x="1058" y="381"/>
                  <a:pt x="1060" y="385"/>
                </a:cubicBezTo>
                <a:close/>
                <a:moveTo>
                  <a:pt x="1033" y="403"/>
                </a:moveTo>
                <a:cubicBezTo>
                  <a:pt x="1023" y="405"/>
                  <a:pt x="1013" y="407"/>
                  <a:pt x="1004" y="409"/>
                </a:cubicBezTo>
                <a:cubicBezTo>
                  <a:pt x="1003" y="406"/>
                  <a:pt x="1002" y="402"/>
                  <a:pt x="1002" y="398"/>
                </a:cubicBezTo>
                <a:cubicBezTo>
                  <a:pt x="1011" y="396"/>
                  <a:pt x="1020" y="394"/>
                  <a:pt x="1030" y="392"/>
                </a:cubicBezTo>
                <a:cubicBezTo>
                  <a:pt x="1031" y="395"/>
                  <a:pt x="1032" y="399"/>
                  <a:pt x="1033" y="403"/>
                </a:cubicBezTo>
                <a:close/>
                <a:moveTo>
                  <a:pt x="1006" y="421"/>
                </a:moveTo>
                <a:cubicBezTo>
                  <a:pt x="996" y="423"/>
                  <a:pt x="986" y="426"/>
                  <a:pt x="977" y="428"/>
                </a:cubicBezTo>
                <a:cubicBezTo>
                  <a:pt x="977" y="424"/>
                  <a:pt x="976" y="420"/>
                  <a:pt x="976" y="417"/>
                </a:cubicBezTo>
                <a:cubicBezTo>
                  <a:pt x="984" y="414"/>
                  <a:pt x="994" y="412"/>
                  <a:pt x="1004" y="410"/>
                </a:cubicBezTo>
                <a:cubicBezTo>
                  <a:pt x="1005" y="414"/>
                  <a:pt x="1005" y="417"/>
                  <a:pt x="1006" y="421"/>
                </a:cubicBezTo>
                <a:close/>
                <a:moveTo>
                  <a:pt x="979" y="439"/>
                </a:moveTo>
                <a:cubicBezTo>
                  <a:pt x="969" y="441"/>
                  <a:pt x="959" y="444"/>
                  <a:pt x="951" y="446"/>
                </a:cubicBezTo>
                <a:cubicBezTo>
                  <a:pt x="950" y="443"/>
                  <a:pt x="950" y="439"/>
                  <a:pt x="949" y="436"/>
                </a:cubicBezTo>
                <a:cubicBezTo>
                  <a:pt x="958" y="433"/>
                  <a:pt x="967" y="431"/>
                  <a:pt x="977" y="428"/>
                </a:cubicBezTo>
                <a:cubicBezTo>
                  <a:pt x="978" y="432"/>
                  <a:pt x="979" y="435"/>
                  <a:pt x="979" y="439"/>
                </a:cubicBezTo>
                <a:close/>
                <a:moveTo>
                  <a:pt x="952" y="456"/>
                </a:moveTo>
                <a:cubicBezTo>
                  <a:pt x="942" y="459"/>
                  <a:pt x="932" y="462"/>
                  <a:pt x="924" y="464"/>
                </a:cubicBezTo>
                <a:cubicBezTo>
                  <a:pt x="923" y="461"/>
                  <a:pt x="923" y="458"/>
                  <a:pt x="923" y="454"/>
                </a:cubicBezTo>
                <a:cubicBezTo>
                  <a:pt x="931" y="452"/>
                  <a:pt x="940" y="449"/>
                  <a:pt x="950" y="447"/>
                </a:cubicBezTo>
                <a:cubicBezTo>
                  <a:pt x="951" y="450"/>
                  <a:pt x="951" y="453"/>
                  <a:pt x="952" y="456"/>
                </a:cubicBezTo>
                <a:close/>
                <a:moveTo>
                  <a:pt x="925" y="474"/>
                </a:moveTo>
                <a:cubicBezTo>
                  <a:pt x="915" y="477"/>
                  <a:pt x="905" y="480"/>
                  <a:pt x="897" y="483"/>
                </a:cubicBezTo>
                <a:cubicBezTo>
                  <a:pt x="897" y="480"/>
                  <a:pt x="896" y="476"/>
                  <a:pt x="896" y="473"/>
                </a:cubicBezTo>
                <a:cubicBezTo>
                  <a:pt x="905" y="470"/>
                  <a:pt x="914" y="468"/>
                  <a:pt x="923" y="465"/>
                </a:cubicBezTo>
                <a:cubicBezTo>
                  <a:pt x="924" y="468"/>
                  <a:pt x="924" y="471"/>
                  <a:pt x="925" y="474"/>
                </a:cubicBezTo>
                <a:close/>
                <a:moveTo>
                  <a:pt x="898" y="492"/>
                </a:moveTo>
                <a:cubicBezTo>
                  <a:pt x="887" y="495"/>
                  <a:pt x="878" y="498"/>
                  <a:pt x="870" y="501"/>
                </a:cubicBezTo>
                <a:cubicBezTo>
                  <a:pt x="870" y="498"/>
                  <a:pt x="870" y="495"/>
                  <a:pt x="870" y="492"/>
                </a:cubicBezTo>
                <a:cubicBezTo>
                  <a:pt x="878" y="489"/>
                  <a:pt x="887" y="486"/>
                  <a:pt x="897" y="483"/>
                </a:cubicBezTo>
                <a:cubicBezTo>
                  <a:pt x="897" y="486"/>
                  <a:pt x="897" y="489"/>
                  <a:pt x="898" y="492"/>
                </a:cubicBezTo>
                <a:close/>
                <a:moveTo>
                  <a:pt x="898" y="492"/>
                </a:moveTo>
                <a:cubicBezTo>
                  <a:pt x="898" y="495"/>
                  <a:pt x="899" y="497"/>
                  <a:pt x="899" y="499"/>
                </a:cubicBezTo>
                <a:cubicBezTo>
                  <a:pt x="894" y="501"/>
                  <a:pt x="889" y="502"/>
                  <a:pt x="884" y="504"/>
                </a:cubicBezTo>
                <a:cubicBezTo>
                  <a:pt x="880" y="506"/>
                  <a:pt x="875" y="507"/>
                  <a:pt x="871" y="509"/>
                </a:cubicBezTo>
                <a:cubicBezTo>
                  <a:pt x="871" y="506"/>
                  <a:pt x="870" y="504"/>
                  <a:pt x="870" y="501"/>
                </a:cubicBezTo>
                <a:cubicBezTo>
                  <a:pt x="879" y="499"/>
                  <a:pt x="887" y="496"/>
                  <a:pt x="898" y="492"/>
                </a:cubicBezTo>
                <a:close/>
                <a:moveTo>
                  <a:pt x="871" y="514"/>
                </a:moveTo>
                <a:cubicBezTo>
                  <a:pt x="867" y="516"/>
                  <a:pt x="862" y="518"/>
                  <a:pt x="857" y="519"/>
                </a:cubicBezTo>
                <a:cubicBezTo>
                  <a:pt x="853" y="521"/>
                  <a:pt x="848" y="523"/>
                  <a:pt x="844" y="524"/>
                </a:cubicBezTo>
                <a:cubicBezTo>
                  <a:pt x="844" y="522"/>
                  <a:pt x="844" y="521"/>
                  <a:pt x="844" y="519"/>
                </a:cubicBezTo>
                <a:cubicBezTo>
                  <a:pt x="852" y="516"/>
                  <a:pt x="860" y="513"/>
                  <a:pt x="871" y="509"/>
                </a:cubicBezTo>
                <a:cubicBezTo>
                  <a:pt x="871" y="511"/>
                  <a:pt x="871" y="513"/>
                  <a:pt x="871" y="514"/>
                </a:cubicBezTo>
                <a:close/>
                <a:moveTo>
                  <a:pt x="857" y="520"/>
                </a:moveTo>
                <a:cubicBezTo>
                  <a:pt x="862" y="518"/>
                  <a:pt x="867" y="516"/>
                  <a:pt x="871" y="515"/>
                </a:cubicBezTo>
                <a:cubicBezTo>
                  <a:pt x="872" y="517"/>
                  <a:pt x="872" y="519"/>
                  <a:pt x="872" y="521"/>
                </a:cubicBezTo>
                <a:cubicBezTo>
                  <a:pt x="863" y="523"/>
                  <a:pt x="854" y="526"/>
                  <a:pt x="844" y="530"/>
                </a:cubicBezTo>
                <a:cubicBezTo>
                  <a:pt x="844" y="528"/>
                  <a:pt x="844" y="527"/>
                  <a:pt x="844" y="525"/>
                </a:cubicBezTo>
                <a:cubicBezTo>
                  <a:pt x="848" y="523"/>
                  <a:pt x="853" y="522"/>
                  <a:pt x="857" y="520"/>
                </a:cubicBezTo>
                <a:close/>
                <a:moveTo>
                  <a:pt x="845" y="536"/>
                </a:moveTo>
                <a:cubicBezTo>
                  <a:pt x="836" y="539"/>
                  <a:pt x="827" y="542"/>
                  <a:pt x="818" y="546"/>
                </a:cubicBezTo>
                <a:cubicBezTo>
                  <a:pt x="817" y="544"/>
                  <a:pt x="817" y="543"/>
                  <a:pt x="817" y="541"/>
                </a:cubicBezTo>
                <a:cubicBezTo>
                  <a:pt x="822" y="540"/>
                  <a:pt x="826" y="538"/>
                  <a:pt x="830" y="536"/>
                </a:cubicBezTo>
                <a:cubicBezTo>
                  <a:pt x="835" y="534"/>
                  <a:pt x="840" y="532"/>
                  <a:pt x="844" y="531"/>
                </a:cubicBezTo>
                <a:cubicBezTo>
                  <a:pt x="844" y="532"/>
                  <a:pt x="844" y="534"/>
                  <a:pt x="845" y="536"/>
                </a:cubicBezTo>
                <a:close/>
                <a:moveTo>
                  <a:pt x="818" y="556"/>
                </a:moveTo>
                <a:cubicBezTo>
                  <a:pt x="809" y="559"/>
                  <a:pt x="800" y="562"/>
                  <a:pt x="791" y="566"/>
                </a:cubicBezTo>
                <a:cubicBezTo>
                  <a:pt x="791" y="565"/>
                  <a:pt x="791" y="563"/>
                  <a:pt x="791" y="562"/>
                </a:cubicBezTo>
                <a:cubicBezTo>
                  <a:pt x="800" y="558"/>
                  <a:pt x="809" y="555"/>
                  <a:pt x="817" y="552"/>
                </a:cubicBezTo>
                <a:cubicBezTo>
                  <a:pt x="818" y="553"/>
                  <a:pt x="818" y="555"/>
                  <a:pt x="818" y="556"/>
                </a:cubicBezTo>
                <a:close/>
                <a:moveTo>
                  <a:pt x="764" y="597"/>
                </a:moveTo>
                <a:cubicBezTo>
                  <a:pt x="756" y="598"/>
                  <a:pt x="747" y="601"/>
                  <a:pt x="737" y="603"/>
                </a:cubicBezTo>
                <a:cubicBezTo>
                  <a:pt x="737" y="602"/>
                  <a:pt x="737" y="601"/>
                  <a:pt x="738" y="600"/>
                </a:cubicBezTo>
                <a:cubicBezTo>
                  <a:pt x="747" y="596"/>
                  <a:pt x="755" y="593"/>
                  <a:pt x="764" y="591"/>
                </a:cubicBezTo>
                <a:cubicBezTo>
                  <a:pt x="764" y="593"/>
                  <a:pt x="764" y="595"/>
                  <a:pt x="764" y="597"/>
                </a:cubicBezTo>
                <a:close/>
                <a:moveTo>
                  <a:pt x="752" y="584"/>
                </a:moveTo>
                <a:cubicBezTo>
                  <a:pt x="756" y="582"/>
                  <a:pt x="760" y="580"/>
                  <a:pt x="764" y="578"/>
                </a:cubicBezTo>
                <a:cubicBezTo>
                  <a:pt x="764" y="579"/>
                  <a:pt x="764" y="580"/>
                  <a:pt x="764" y="581"/>
                </a:cubicBezTo>
                <a:cubicBezTo>
                  <a:pt x="755" y="584"/>
                  <a:pt x="747" y="588"/>
                  <a:pt x="738" y="592"/>
                </a:cubicBezTo>
                <a:cubicBezTo>
                  <a:pt x="738" y="592"/>
                  <a:pt x="738" y="591"/>
                  <a:pt x="738" y="590"/>
                </a:cubicBezTo>
                <a:lnTo>
                  <a:pt x="752" y="584"/>
                </a:lnTo>
                <a:close/>
                <a:moveTo>
                  <a:pt x="738" y="590"/>
                </a:moveTo>
                <a:cubicBezTo>
                  <a:pt x="738" y="588"/>
                  <a:pt x="739" y="587"/>
                  <a:pt x="739" y="586"/>
                </a:cubicBezTo>
                <a:cubicBezTo>
                  <a:pt x="746" y="582"/>
                  <a:pt x="754" y="579"/>
                  <a:pt x="764" y="574"/>
                </a:cubicBezTo>
                <a:cubicBezTo>
                  <a:pt x="764" y="575"/>
                  <a:pt x="764" y="577"/>
                  <a:pt x="764" y="578"/>
                </a:cubicBezTo>
                <a:cubicBezTo>
                  <a:pt x="760" y="579"/>
                  <a:pt x="756" y="581"/>
                  <a:pt x="751" y="583"/>
                </a:cubicBezTo>
                <a:lnTo>
                  <a:pt x="738" y="590"/>
                </a:lnTo>
                <a:close/>
                <a:moveTo>
                  <a:pt x="764" y="582"/>
                </a:moveTo>
                <a:cubicBezTo>
                  <a:pt x="763" y="583"/>
                  <a:pt x="764" y="584"/>
                  <a:pt x="764" y="585"/>
                </a:cubicBezTo>
                <a:cubicBezTo>
                  <a:pt x="755" y="588"/>
                  <a:pt x="747" y="592"/>
                  <a:pt x="738" y="595"/>
                </a:cubicBezTo>
                <a:cubicBezTo>
                  <a:pt x="738" y="595"/>
                  <a:pt x="738" y="594"/>
                  <a:pt x="738" y="593"/>
                </a:cubicBezTo>
                <a:cubicBezTo>
                  <a:pt x="747" y="589"/>
                  <a:pt x="755" y="585"/>
                  <a:pt x="764" y="582"/>
                </a:cubicBezTo>
                <a:close/>
                <a:moveTo>
                  <a:pt x="764" y="586"/>
                </a:moveTo>
                <a:cubicBezTo>
                  <a:pt x="764" y="587"/>
                  <a:pt x="764" y="589"/>
                  <a:pt x="764" y="590"/>
                </a:cubicBezTo>
                <a:cubicBezTo>
                  <a:pt x="755" y="593"/>
                  <a:pt x="747" y="596"/>
                  <a:pt x="738" y="599"/>
                </a:cubicBezTo>
                <a:cubicBezTo>
                  <a:pt x="738" y="598"/>
                  <a:pt x="738" y="597"/>
                  <a:pt x="738" y="596"/>
                </a:cubicBezTo>
                <a:cubicBezTo>
                  <a:pt x="747" y="592"/>
                  <a:pt x="755" y="589"/>
                  <a:pt x="764" y="586"/>
                </a:cubicBezTo>
                <a:close/>
                <a:moveTo>
                  <a:pt x="737" y="593"/>
                </a:moveTo>
                <a:cubicBezTo>
                  <a:pt x="733" y="595"/>
                  <a:pt x="728" y="597"/>
                  <a:pt x="724" y="599"/>
                </a:cubicBezTo>
                <a:cubicBezTo>
                  <a:pt x="713" y="605"/>
                  <a:pt x="713" y="605"/>
                  <a:pt x="713" y="605"/>
                </a:cubicBezTo>
                <a:cubicBezTo>
                  <a:pt x="713" y="604"/>
                  <a:pt x="713" y="603"/>
                  <a:pt x="714" y="602"/>
                </a:cubicBezTo>
                <a:cubicBezTo>
                  <a:pt x="722" y="598"/>
                  <a:pt x="731" y="594"/>
                  <a:pt x="738" y="591"/>
                </a:cubicBezTo>
                <a:cubicBezTo>
                  <a:pt x="738" y="591"/>
                  <a:pt x="738" y="592"/>
                  <a:pt x="737" y="593"/>
                </a:cubicBezTo>
                <a:close/>
                <a:moveTo>
                  <a:pt x="724" y="600"/>
                </a:moveTo>
                <a:cubicBezTo>
                  <a:pt x="729" y="598"/>
                  <a:pt x="733" y="595"/>
                  <a:pt x="737" y="593"/>
                </a:cubicBezTo>
                <a:cubicBezTo>
                  <a:pt x="737" y="594"/>
                  <a:pt x="737" y="595"/>
                  <a:pt x="737" y="596"/>
                </a:cubicBezTo>
                <a:cubicBezTo>
                  <a:pt x="729" y="599"/>
                  <a:pt x="721" y="603"/>
                  <a:pt x="713" y="607"/>
                </a:cubicBezTo>
                <a:cubicBezTo>
                  <a:pt x="713" y="607"/>
                  <a:pt x="713" y="606"/>
                  <a:pt x="713" y="606"/>
                </a:cubicBezTo>
                <a:lnTo>
                  <a:pt x="724" y="600"/>
                </a:lnTo>
                <a:close/>
                <a:moveTo>
                  <a:pt x="737" y="596"/>
                </a:moveTo>
                <a:cubicBezTo>
                  <a:pt x="737" y="597"/>
                  <a:pt x="737" y="598"/>
                  <a:pt x="737" y="599"/>
                </a:cubicBezTo>
                <a:cubicBezTo>
                  <a:pt x="729" y="602"/>
                  <a:pt x="721" y="606"/>
                  <a:pt x="712" y="610"/>
                </a:cubicBezTo>
                <a:cubicBezTo>
                  <a:pt x="713" y="609"/>
                  <a:pt x="713" y="609"/>
                  <a:pt x="713" y="608"/>
                </a:cubicBezTo>
                <a:cubicBezTo>
                  <a:pt x="721" y="604"/>
                  <a:pt x="729" y="600"/>
                  <a:pt x="737" y="596"/>
                </a:cubicBezTo>
                <a:close/>
                <a:moveTo>
                  <a:pt x="712" y="608"/>
                </a:moveTo>
                <a:cubicBezTo>
                  <a:pt x="707" y="610"/>
                  <a:pt x="702" y="613"/>
                  <a:pt x="697" y="616"/>
                </a:cubicBezTo>
                <a:cubicBezTo>
                  <a:pt x="688" y="621"/>
                  <a:pt x="688" y="621"/>
                  <a:pt x="688" y="621"/>
                </a:cubicBezTo>
                <a:cubicBezTo>
                  <a:pt x="688" y="620"/>
                  <a:pt x="688" y="619"/>
                  <a:pt x="688" y="618"/>
                </a:cubicBezTo>
                <a:cubicBezTo>
                  <a:pt x="697" y="614"/>
                  <a:pt x="705" y="609"/>
                  <a:pt x="713" y="606"/>
                </a:cubicBezTo>
                <a:cubicBezTo>
                  <a:pt x="712" y="606"/>
                  <a:pt x="712" y="607"/>
                  <a:pt x="712" y="608"/>
                </a:cubicBezTo>
                <a:close/>
                <a:moveTo>
                  <a:pt x="697" y="616"/>
                </a:moveTo>
                <a:cubicBezTo>
                  <a:pt x="702" y="613"/>
                  <a:pt x="707" y="611"/>
                  <a:pt x="712" y="608"/>
                </a:cubicBezTo>
                <a:cubicBezTo>
                  <a:pt x="712" y="609"/>
                  <a:pt x="712" y="609"/>
                  <a:pt x="712" y="610"/>
                </a:cubicBezTo>
                <a:cubicBezTo>
                  <a:pt x="705" y="613"/>
                  <a:pt x="698" y="617"/>
                  <a:pt x="690" y="621"/>
                </a:cubicBezTo>
                <a:cubicBezTo>
                  <a:pt x="689" y="621"/>
                  <a:pt x="688" y="621"/>
                  <a:pt x="687" y="622"/>
                </a:cubicBezTo>
                <a:cubicBezTo>
                  <a:pt x="688" y="622"/>
                  <a:pt x="688" y="621"/>
                  <a:pt x="688" y="621"/>
                </a:cubicBezTo>
                <a:lnTo>
                  <a:pt x="697" y="616"/>
                </a:lnTo>
                <a:close/>
                <a:moveTo>
                  <a:pt x="691" y="621"/>
                </a:moveTo>
                <a:cubicBezTo>
                  <a:pt x="697" y="618"/>
                  <a:pt x="703" y="616"/>
                  <a:pt x="709" y="614"/>
                </a:cubicBezTo>
                <a:cubicBezTo>
                  <a:pt x="702" y="617"/>
                  <a:pt x="694" y="621"/>
                  <a:pt x="687" y="624"/>
                </a:cubicBezTo>
                <a:cubicBezTo>
                  <a:pt x="687" y="624"/>
                  <a:pt x="687" y="623"/>
                  <a:pt x="687" y="623"/>
                </a:cubicBezTo>
                <a:cubicBezTo>
                  <a:pt x="688" y="622"/>
                  <a:pt x="690" y="622"/>
                  <a:pt x="691" y="621"/>
                </a:cubicBezTo>
                <a:close/>
                <a:moveTo>
                  <a:pt x="687" y="622"/>
                </a:moveTo>
                <a:cubicBezTo>
                  <a:pt x="685" y="623"/>
                  <a:pt x="683" y="624"/>
                  <a:pt x="682" y="624"/>
                </a:cubicBezTo>
                <a:cubicBezTo>
                  <a:pt x="683" y="623"/>
                  <a:pt x="685" y="622"/>
                  <a:pt x="687" y="622"/>
                </a:cubicBezTo>
                <a:cubicBezTo>
                  <a:pt x="687" y="622"/>
                  <a:pt x="687" y="622"/>
                  <a:pt x="687" y="622"/>
                </a:cubicBezTo>
                <a:close/>
                <a:moveTo>
                  <a:pt x="687" y="626"/>
                </a:moveTo>
                <a:cubicBezTo>
                  <a:pt x="695" y="623"/>
                  <a:pt x="703" y="621"/>
                  <a:pt x="711" y="619"/>
                </a:cubicBezTo>
                <a:cubicBezTo>
                  <a:pt x="711" y="622"/>
                  <a:pt x="711" y="625"/>
                  <a:pt x="711" y="628"/>
                </a:cubicBezTo>
                <a:cubicBezTo>
                  <a:pt x="703" y="628"/>
                  <a:pt x="694" y="630"/>
                  <a:pt x="686" y="632"/>
                </a:cubicBezTo>
                <a:cubicBezTo>
                  <a:pt x="686" y="630"/>
                  <a:pt x="686" y="628"/>
                  <a:pt x="687" y="626"/>
                </a:cubicBezTo>
                <a:close/>
                <a:moveTo>
                  <a:pt x="686" y="626"/>
                </a:moveTo>
                <a:cubicBezTo>
                  <a:pt x="684" y="627"/>
                  <a:pt x="682" y="627"/>
                  <a:pt x="681" y="628"/>
                </a:cubicBezTo>
                <a:cubicBezTo>
                  <a:pt x="682" y="627"/>
                  <a:pt x="684" y="626"/>
                  <a:pt x="686" y="625"/>
                </a:cubicBezTo>
                <a:cubicBezTo>
                  <a:pt x="686" y="625"/>
                  <a:pt x="686" y="626"/>
                  <a:pt x="686" y="626"/>
                </a:cubicBezTo>
                <a:close/>
                <a:moveTo>
                  <a:pt x="686" y="624"/>
                </a:moveTo>
                <a:cubicBezTo>
                  <a:pt x="683" y="626"/>
                  <a:pt x="680" y="628"/>
                  <a:pt x="676" y="630"/>
                </a:cubicBezTo>
                <a:cubicBezTo>
                  <a:pt x="674" y="630"/>
                  <a:pt x="673" y="631"/>
                  <a:pt x="671" y="632"/>
                </a:cubicBezTo>
                <a:cubicBezTo>
                  <a:pt x="676" y="629"/>
                  <a:pt x="681" y="626"/>
                  <a:pt x="687" y="623"/>
                </a:cubicBezTo>
                <a:cubicBezTo>
                  <a:pt x="687" y="624"/>
                  <a:pt x="687" y="624"/>
                  <a:pt x="686" y="624"/>
                </a:cubicBezTo>
                <a:close/>
                <a:moveTo>
                  <a:pt x="685" y="623"/>
                </a:moveTo>
                <a:cubicBezTo>
                  <a:pt x="680" y="626"/>
                  <a:pt x="675" y="629"/>
                  <a:pt x="670" y="632"/>
                </a:cubicBezTo>
                <a:cubicBezTo>
                  <a:pt x="667" y="634"/>
                  <a:pt x="667" y="634"/>
                  <a:pt x="667" y="634"/>
                </a:cubicBezTo>
                <a:cubicBezTo>
                  <a:pt x="666" y="634"/>
                  <a:pt x="664" y="635"/>
                  <a:pt x="663" y="635"/>
                </a:cubicBezTo>
                <a:cubicBezTo>
                  <a:pt x="663" y="635"/>
                  <a:pt x="663" y="635"/>
                  <a:pt x="663" y="634"/>
                </a:cubicBezTo>
                <a:cubicBezTo>
                  <a:pt x="667" y="632"/>
                  <a:pt x="671" y="630"/>
                  <a:pt x="675" y="628"/>
                </a:cubicBezTo>
                <a:cubicBezTo>
                  <a:pt x="678" y="626"/>
                  <a:pt x="682" y="625"/>
                  <a:pt x="685" y="623"/>
                </a:cubicBezTo>
                <a:close/>
                <a:moveTo>
                  <a:pt x="667" y="634"/>
                </a:moveTo>
                <a:cubicBezTo>
                  <a:pt x="669" y="633"/>
                  <a:pt x="670" y="633"/>
                  <a:pt x="672" y="632"/>
                </a:cubicBezTo>
                <a:cubicBezTo>
                  <a:pt x="669" y="634"/>
                  <a:pt x="666" y="635"/>
                  <a:pt x="663" y="637"/>
                </a:cubicBezTo>
                <a:cubicBezTo>
                  <a:pt x="663" y="637"/>
                  <a:pt x="663" y="637"/>
                  <a:pt x="663" y="636"/>
                </a:cubicBezTo>
                <a:lnTo>
                  <a:pt x="667" y="634"/>
                </a:lnTo>
                <a:close/>
                <a:moveTo>
                  <a:pt x="663" y="635"/>
                </a:moveTo>
                <a:cubicBezTo>
                  <a:pt x="660" y="637"/>
                  <a:pt x="657" y="638"/>
                  <a:pt x="654" y="639"/>
                </a:cubicBezTo>
                <a:cubicBezTo>
                  <a:pt x="657" y="638"/>
                  <a:pt x="660" y="636"/>
                  <a:pt x="663" y="635"/>
                </a:cubicBezTo>
                <a:cubicBezTo>
                  <a:pt x="663" y="635"/>
                  <a:pt x="663" y="635"/>
                  <a:pt x="663" y="635"/>
                </a:cubicBezTo>
                <a:close/>
                <a:moveTo>
                  <a:pt x="686" y="632"/>
                </a:moveTo>
                <a:cubicBezTo>
                  <a:pt x="694" y="630"/>
                  <a:pt x="703" y="629"/>
                  <a:pt x="711" y="628"/>
                </a:cubicBezTo>
                <a:cubicBezTo>
                  <a:pt x="711" y="632"/>
                  <a:pt x="711" y="637"/>
                  <a:pt x="711" y="641"/>
                </a:cubicBezTo>
                <a:cubicBezTo>
                  <a:pt x="711" y="641"/>
                  <a:pt x="711" y="641"/>
                  <a:pt x="711" y="641"/>
                </a:cubicBezTo>
                <a:cubicBezTo>
                  <a:pt x="706" y="640"/>
                  <a:pt x="700" y="640"/>
                  <a:pt x="694" y="640"/>
                </a:cubicBezTo>
                <a:cubicBezTo>
                  <a:pt x="691" y="640"/>
                  <a:pt x="688" y="640"/>
                  <a:pt x="685" y="640"/>
                </a:cubicBezTo>
                <a:cubicBezTo>
                  <a:pt x="685" y="637"/>
                  <a:pt x="685" y="635"/>
                  <a:pt x="686" y="632"/>
                </a:cubicBezTo>
                <a:close/>
                <a:moveTo>
                  <a:pt x="711" y="619"/>
                </a:moveTo>
                <a:cubicBezTo>
                  <a:pt x="703" y="621"/>
                  <a:pt x="695" y="623"/>
                  <a:pt x="687" y="626"/>
                </a:cubicBezTo>
                <a:cubicBezTo>
                  <a:pt x="687" y="625"/>
                  <a:pt x="687" y="625"/>
                  <a:pt x="687" y="625"/>
                </a:cubicBezTo>
                <a:cubicBezTo>
                  <a:pt x="695" y="621"/>
                  <a:pt x="704" y="617"/>
                  <a:pt x="711" y="614"/>
                </a:cubicBezTo>
                <a:cubicBezTo>
                  <a:pt x="711" y="615"/>
                  <a:pt x="711" y="617"/>
                  <a:pt x="711" y="619"/>
                </a:cubicBezTo>
                <a:close/>
                <a:moveTo>
                  <a:pt x="718" y="628"/>
                </a:moveTo>
                <a:cubicBezTo>
                  <a:pt x="725" y="628"/>
                  <a:pt x="732" y="629"/>
                  <a:pt x="739" y="630"/>
                </a:cubicBezTo>
                <a:cubicBezTo>
                  <a:pt x="740" y="639"/>
                  <a:pt x="742" y="647"/>
                  <a:pt x="744" y="656"/>
                </a:cubicBezTo>
                <a:cubicBezTo>
                  <a:pt x="734" y="648"/>
                  <a:pt x="723" y="644"/>
                  <a:pt x="712" y="641"/>
                </a:cubicBezTo>
                <a:cubicBezTo>
                  <a:pt x="711" y="637"/>
                  <a:pt x="711" y="632"/>
                  <a:pt x="711" y="628"/>
                </a:cubicBezTo>
                <a:cubicBezTo>
                  <a:pt x="713" y="628"/>
                  <a:pt x="716" y="628"/>
                  <a:pt x="718" y="628"/>
                </a:cubicBezTo>
                <a:close/>
                <a:moveTo>
                  <a:pt x="739" y="630"/>
                </a:moveTo>
                <a:cubicBezTo>
                  <a:pt x="753" y="634"/>
                  <a:pt x="766" y="641"/>
                  <a:pt x="776" y="651"/>
                </a:cubicBezTo>
                <a:cubicBezTo>
                  <a:pt x="780" y="663"/>
                  <a:pt x="785" y="675"/>
                  <a:pt x="791" y="687"/>
                </a:cubicBezTo>
                <a:cubicBezTo>
                  <a:pt x="790" y="698"/>
                  <a:pt x="787" y="708"/>
                  <a:pt x="784" y="718"/>
                </a:cubicBezTo>
                <a:cubicBezTo>
                  <a:pt x="774" y="690"/>
                  <a:pt x="761" y="669"/>
                  <a:pt x="744" y="656"/>
                </a:cubicBezTo>
                <a:cubicBezTo>
                  <a:pt x="742" y="648"/>
                  <a:pt x="740" y="639"/>
                  <a:pt x="739" y="630"/>
                </a:cubicBezTo>
                <a:close/>
                <a:moveTo>
                  <a:pt x="765" y="750"/>
                </a:moveTo>
                <a:cubicBezTo>
                  <a:pt x="761" y="755"/>
                  <a:pt x="758" y="759"/>
                  <a:pt x="754" y="764"/>
                </a:cubicBezTo>
                <a:cubicBezTo>
                  <a:pt x="751" y="767"/>
                  <a:pt x="747" y="771"/>
                  <a:pt x="744" y="775"/>
                </a:cubicBezTo>
                <a:cubicBezTo>
                  <a:pt x="743" y="771"/>
                  <a:pt x="743" y="767"/>
                  <a:pt x="742" y="764"/>
                </a:cubicBezTo>
                <a:cubicBezTo>
                  <a:pt x="748" y="751"/>
                  <a:pt x="753" y="738"/>
                  <a:pt x="757" y="725"/>
                </a:cubicBezTo>
                <a:cubicBezTo>
                  <a:pt x="760" y="733"/>
                  <a:pt x="763" y="741"/>
                  <a:pt x="765" y="750"/>
                </a:cubicBezTo>
                <a:close/>
                <a:moveTo>
                  <a:pt x="744" y="775"/>
                </a:moveTo>
                <a:cubicBezTo>
                  <a:pt x="741" y="778"/>
                  <a:pt x="738" y="782"/>
                  <a:pt x="736" y="785"/>
                </a:cubicBezTo>
                <a:cubicBezTo>
                  <a:pt x="725" y="797"/>
                  <a:pt x="717" y="808"/>
                  <a:pt x="711" y="820"/>
                </a:cubicBezTo>
                <a:cubicBezTo>
                  <a:pt x="710" y="821"/>
                  <a:pt x="709" y="822"/>
                  <a:pt x="708" y="824"/>
                </a:cubicBezTo>
                <a:cubicBezTo>
                  <a:pt x="702" y="830"/>
                  <a:pt x="697" y="836"/>
                  <a:pt x="693" y="842"/>
                </a:cubicBezTo>
                <a:cubicBezTo>
                  <a:pt x="689" y="845"/>
                  <a:pt x="686" y="849"/>
                  <a:pt x="683" y="852"/>
                </a:cubicBezTo>
                <a:cubicBezTo>
                  <a:pt x="678" y="857"/>
                  <a:pt x="672" y="861"/>
                  <a:pt x="667" y="866"/>
                </a:cubicBezTo>
                <a:cubicBezTo>
                  <a:pt x="663" y="869"/>
                  <a:pt x="658" y="873"/>
                  <a:pt x="655" y="876"/>
                </a:cubicBezTo>
                <a:cubicBezTo>
                  <a:pt x="639" y="888"/>
                  <a:pt x="623" y="900"/>
                  <a:pt x="607" y="911"/>
                </a:cubicBezTo>
                <a:cubicBezTo>
                  <a:pt x="570" y="937"/>
                  <a:pt x="536" y="962"/>
                  <a:pt x="509" y="989"/>
                </a:cubicBezTo>
                <a:cubicBezTo>
                  <a:pt x="480" y="1020"/>
                  <a:pt x="465" y="1049"/>
                  <a:pt x="464" y="1081"/>
                </a:cubicBezTo>
                <a:cubicBezTo>
                  <a:pt x="458" y="1205"/>
                  <a:pt x="562" y="1333"/>
                  <a:pt x="783" y="1472"/>
                </a:cubicBezTo>
                <a:cubicBezTo>
                  <a:pt x="783" y="1480"/>
                  <a:pt x="783" y="1487"/>
                  <a:pt x="784" y="1495"/>
                </a:cubicBezTo>
                <a:cubicBezTo>
                  <a:pt x="670" y="1424"/>
                  <a:pt x="588" y="1359"/>
                  <a:pt x="532" y="1296"/>
                </a:cubicBezTo>
                <a:cubicBezTo>
                  <a:pt x="472" y="1228"/>
                  <a:pt x="444" y="1164"/>
                  <a:pt x="445" y="1099"/>
                </a:cubicBezTo>
                <a:cubicBezTo>
                  <a:pt x="445" y="1067"/>
                  <a:pt x="458" y="1038"/>
                  <a:pt x="487" y="1007"/>
                </a:cubicBezTo>
                <a:cubicBezTo>
                  <a:pt x="512" y="980"/>
                  <a:pt x="546" y="954"/>
                  <a:pt x="581" y="927"/>
                </a:cubicBezTo>
                <a:cubicBezTo>
                  <a:pt x="612" y="905"/>
                  <a:pt x="643" y="881"/>
                  <a:pt x="671" y="854"/>
                </a:cubicBezTo>
                <a:cubicBezTo>
                  <a:pt x="703" y="824"/>
                  <a:pt x="726" y="795"/>
                  <a:pt x="741" y="765"/>
                </a:cubicBezTo>
                <a:cubicBezTo>
                  <a:pt x="742" y="768"/>
                  <a:pt x="743" y="772"/>
                  <a:pt x="744" y="775"/>
                </a:cubicBezTo>
                <a:close/>
                <a:moveTo>
                  <a:pt x="782" y="1448"/>
                </a:moveTo>
                <a:cubicBezTo>
                  <a:pt x="787" y="1451"/>
                  <a:pt x="792" y="1455"/>
                  <a:pt x="798" y="1458"/>
                </a:cubicBezTo>
                <a:cubicBezTo>
                  <a:pt x="798" y="1466"/>
                  <a:pt x="798" y="1474"/>
                  <a:pt x="798" y="1481"/>
                </a:cubicBezTo>
                <a:cubicBezTo>
                  <a:pt x="793" y="1478"/>
                  <a:pt x="788" y="1475"/>
                  <a:pt x="783" y="1472"/>
                </a:cubicBezTo>
                <a:cubicBezTo>
                  <a:pt x="783" y="1464"/>
                  <a:pt x="782" y="1456"/>
                  <a:pt x="782" y="1448"/>
                </a:cubicBezTo>
                <a:close/>
                <a:moveTo>
                  <a:pt x="813" y="1444"/>
                </a:moveTo>
                <a:cubicBezTo>
                  <a:pt x="818" y="1447"/>
                  <a:pt x="823" y="1451"/>
                  <a:pt x="828" y="1454"/>
                </a:cubicBezTo>
                <a:cubicBezTo>
                  <a:pt x="828" y="1461"/>
                  <a:pt x="828" y="1468"/>
                  <a:pt x="828" y="1476"/>
                </a:cubicBezTo>
                <a:cubicBezTo>
                  <a:pt x="823" y="1473"/>
                  <a:pt x="818" y="1470"/>
                  <a:pt x="814" y="1467"/>
                </a:cubicBezTo>
                <a:cubicBezTo>
                  <a:pt x="814" y="1460"/>
                  <a:pt x="813" y="1452"/>
                  <a:pt x="813" y="1444"/>
                </a:cubicBezTo>
                <a:close/>
                <a:moveTo>
                  <a:pt x="828" y="1477"/>
                </a:moveTo>
                <a:cubicBezTo>
                  <a:pt x="828" y="1480"/>
                  <a:pt x="828" y="1480"/>
                  <a:pt x="828" y="1480"/>
                </a:cubicBezTo>
                <a:cubicBezTo>
                  <a:pt x="828" y="1486"/>
                  <a:pt x="828" y="1493"/>
                  <a:pt x="828" y="1499"/>
                </a:cubicBezTo>
                <a:cubicBezTo>
                  <a:pt x="824" y="1497"/>
                  <a:pt x="819" y="1494"/>
                  <a:pt x="814" y="1491"/>
                </a:cubicBezTo>
                <a:cubicBezTo>
                  <a:pt x="814" y="1483"/>
                  <a:pt x="814" y="1476"/>
                  <a:pt x="814" y="1468"/>
                </a:cubicBezTo>
                <a:cubicBezTo>
                  <a:pt x="818" y="1471"/>
                  <a:pt x="823" y="1474"/>
                  <a:pt x="828" y="1477"/>
                </a:cubicBezTo>
                <a:close/>
                <a:moveTo>
                  <a:pt x="828" y="1430"/>
                </a:moveTo>
                <a:cubicBezTo>
                  <a:pt x="823" y="1427"/>
                  <a:pt x="818" y="1424"/>
                  <a:pt x="813" y="1421"/>
                </a:cubicBezTo>
                <a:cubicBezTo>
                  <a:pt x="813" y="1413"/>
                  <a:pt x="813" y="1405"/>
                  <a:pt x="813" y="1398"/>
                </a:cubicBezTo>
                <a:cubicBezTo>
                  <a:pt x="818" y="1401"/>
                  <a:pt x="823" y="1404"/>
                  <a:pt x="829" y="1407"/>
                </a:cubicBezTo>
                <a:cubicBezTo>
                  <a:pt x="828" y="1415"/>
                  <a:pt x="828" y="1422"/>
                  <a:pt x="828" y="1430"/>
                </a:cubicBezTo>
                <a:close/>
                <a:moveTo>
                  <a:pt x="813" y="1397"/>
                </a:moveTo>
                <a:cubicBezTo>
                  <a:pt x="813" y="1389"/>
                  <a:pt x="813" y="1382"/>
                  <a:pt x="813" y="1374"/>
                </a:cubicBezTo>
                <a:cubicBezTo>
                  <a:pt x="818" y="1378"/>
                  <a:pt x="823" y="1381"/>
                  <a:pt x="829" y="1384"/>
                </a:cubicBezTo>
                <a:cubicBezTo>
                  <a:pt x="829" y="1392"/>
                  <a:pt x="829" y="1399"/>
                  <a:pt x="829" y="1407"/>
                </a:cubicBezTo>
                <a:cubicBezTo>
                  <a:pt x="823" y="1403"/>
                  <a:pt x="818" y="1400"/>
                  <a:pt x="813" y="1397"/>
                </a:cubicBezTo>
                <a:close/>
                <a:moveTo>
                  <a:pt x="813" y="1374"/>
                </a:moveTo>
                <a:cubicBezTo>
                  <a:pt x="813" y="1366"/>
                  <a:pt x="813" y="1359"/>
                  <a:pt x="813" y="1351"/>
                </a:cubicBezTo>
                <a:cubicBezTo>
                  <a:pt x="818" y="1355"/>
                  <a:pt x="823" y="1358"/>
                  <a:pt x="829" y="1361"/>
                </a:cubicBezTo>
                <a:cubicBezTo>
                  <a:pt x="829" y="1369"/>
                  <a:pt x="829" y="1376"/>
                  <a:pt x="829" y="1384"/>
                </a:cubicBezTo>
                <a:cubicBezTo>
                  <a:pt x="823" y="1380"/>
                  <a:pt x="818" y="1377"/>
                  <a:pt x="813" y="1374"/>
                </a:cubicBezTo>
                <a:close/>
                <a:moveTo>
                  <a:pt x="829" y="1408"/>
                </a:moveTo>
                <a:cubicBezTo>
                  <a:pt x="834" y="1410"/>
                  <a:pt x="839" y="1413"/>
                  <a:pt x="844" y="1416"/>
                </a:cubicBezTo>
                <a:cubicBezTo>
                  <a:pt x="844" y="1424"/>
                  <a:pt x="844" y="1431"/>
                  <a:pt x="843" y="1439"/>
                </a:cubicBezTo>
                <a:cubicBezTo>
                  <a:pt x="839" y="1436"/>
                  <a:pt x="834" y="1433"/>
                  <a:pt x="829" y="1430"/>
                </a:cubicBezTo>
                <a:cubicBezTo>
                  <a:pt x="829" y="1423"/>
                  <a:pt x="829" y="1415"/>
                  <a:pt x="829" y="1408"/>
                </a:cubicBezTo>
                <a:close/>
                <a:moveTo>
                  <a:pt x="829" y="1407"/>
                </a:moveTo>
                <a:cubicBezTo>
                  <a:pt x="829" y="1399"/>
                  <a:pt x="829" y="1392"/>
                  <a:pt x="829" y="1385"/>
                </a:cubicBezTo>
                <a:cubicBezTo>
                  <a:pt x="834" y="1388"/>
                  <a:pt x="839" y="1391"/>
                  <a:pt x="844" y="1394"/>
                </a:cubicBezTo>
                <a:cubicBezTo>
                  <a:pt x="844" y="1401"/>
                  <a:pt x="844" y="1408"/>
                  <a:pt x="844" y="1416"/>
                </a:cubicBezTo>
                <a:cubicBezTo>
                  <a:pt x="839" y="1413"/>
                  <a:pt x="834" y="1410"/>
                  <a:pt x="829" y="1407"/>
                </a:cubicBezTo>
                <a:close/>
                <a:moveTo>
                  <a:pt x="829" y="1384"/>
                </a:moveTo>
                <a:cubicBezTo>
                  <a:pt x="829" y="1377"/>
                  <a:pt x="829" y="1369"/>
                  <a:pt x="829" y="1362"/>
                </a:cubicBezTo>
                <a:cubicBezTo>
                  <a:pt x="834" y="1365"/>
                  <a:pt x="840" y="1368"/>
                  <a:pt x="845" y="1371"/>
                </a:cubicBezTo>
                <a:cubicBezTo>
                  <a:pt x="845" y="1378"/>
                  <a:pt x="845" y="1386"/>
                  <a:pt x="844" y="1393"/>
                </a:cubicBezTo>
                <a:cubicBezTo>
                  <a:pt x="839" y="1390"/>
                  <a:pt x="834" y="1387"/>
                  <a:pt x="829" y="1384"/>
                </a:cubicBezTo>
                <a:close/>
                <a:moveTo>
                  <a:pt x="845" y="1394"/>
                </a:moveTo>
                <a:cubicBezTo>
                  <a:pt x="850" y="1397"/>
                  <a:pt x="854" y="1400"/>
                  <a:pt x="859" y="1403"/>
                </a:cubicBezTo>
                <a:cubicBezTo>
                  <a:pt x="859" y="1410"/>
                  <a:pt x="859" y="1417"/>
                  <a:pt x="858" y="1424"/>
                </a:cubicBezTo>
                <a:cubicBezTo>
                  <a:pt x="854" y="1422"/>
                  <a:pt x="849" y="1419"/>
                  <a:pt x="844" y="1416"/>
                </a:cubicBezTo>
                <a:cubicBezTo>
                  <a:pt x="845" y="1409"/>
                  <a:pt x="845" y="1401"/>
                  <a:pt x="845" y="1394"/>
                </a:cubicBezTo>
                <a:close/>
                <a:moveTo>
                  <a:pt x="860" y="1403"/>
                </a:moveTo>
                <a:cubicBezTo>
                  <a:pt x="865" y="1406"/>
                  <a:pt x="871" y="1409"/>
                  <a:pt x="877" y="1412"/>
                </a:cubicBezTo>
                <a:cubicBezTo>
                  <a:pt x="876" y="1419"/>
                  <a:pt x="876" y="1426"/>
                  <a:pt x="875" y="1434"/>
                </a:cubicBezTo>
                <a:cubicBezTo>
                  <a:pt x="875" y="1434"/>
                  <a:pt x="875" y="1434"/>
                  <a:pt x="875" y="1434"/>
                </a:cubicBezTo>
                <a:cubicBezTo>
                  <a:pt x="870" y="1431"/>
                  <a:pt x="864" y="1428"/>
                  <a:pt x="859" y="1425"/>
                </a:cubicBezTo>
                <a:cubicBezTo>
                  <a:pt x="859" y="1417"/>
                  <a:pt x="860" y="1410"/>
                  <a:pt x="860" y="1403"/>
                </a:cubicBezTo>
                <a:close/>
                <a:moveTo>
                  <a:pt x="876" y="1434"/>
                </a:moveTo>
                <a:cubicBezTo>
                  <a:pt x="876" y="1427"/>
                  <a:pt x="877" y="1420"/>
                  <a:pt x="877" y="1413"/>
                </a:cubicBezTo>
                <a:cubicBezTo>
                  <a:pt x="881" y="1415"/>
                  <a:pt x="885" y="1417"/>
                  <a:pt x="890" y="1420"/>
                </a:cubicBezTo>
                <a:cubicBezTo>
                  <a:pt x="889" y="1427"/>
                  <a:pt x="889" y="1434"/>
                  <a:pt x="888" y="1441"/>
                </a:cubicBezTo>
                <a:cubicBezTo>
                  <a:pt x="884" y="1439"/>
                  <a:pt x="880" y="1436"/>
                  <a:pt x="876" y="1434"/>
                </a:cubicBezTo>
                <a:close/>
                <a:moveTo>
                  <a:pt x="902" y="1449"/>
                </a:moveTo>
                <a:cubicBezTo>
                  <a:pt x="907" y="1452"/>
                  <a:pt x="911" y="1454"/>
                  <a:pt x="915" y="1456"/>
                </a:cubicBezTo>
                <a:cubicBezTo>
                  <a:pt x="915" y="1464"/>
                  <a:pt x="915" y="1471"/>
                  <a:pt x="915" y="1479"/>
                </a:cubicBezTo>
                <a:cubicBezTo>
                  <a:pt x="911" y="1476"/>
                  <a:pt x="906" y="1474"/>
                  <a:pt x="902" y="1472"/>
                </a:cubicBezTo>
                <a:cubicBezTo>
                  <a:pt x="902" y="1464"/>
                  <a:pt x="902" y="1457"/>
                  <a:pt x="902" y="1449"/>
                </a:cubicBezTo>
                <a:close/>
                <a:moveTo>
                  <a:pt x="902" y="1448"/>
                </a:moveTo>
                <a:cubicBezTo>
                  <a:pt x="897" y="1446"/>
                  <a:pt x="893" y="1444"/>
                  <a:pt x="889" y="1441"/>
                </a:cubicBezTo>
                <a:cubicBezTo>
                  <a:pt x="889" y="1434"/>
                  <a:pt x="890" y="1427"/>
                  <a:pt x="890" y="1420"/>
                </a:cubicBezTo>
                <a:cubicBezTo>
                  <a:pt x="894" y="1422"/>
                  <a:pt x="899" y="1424"/>
                  <a:pt x="903" y="1427"/>
                </a:cubicBezTo>
                <a:cubicBezTo>
                  <a:pt x="903" y="1434"/>
                  <a:pt x="902" y="1441"/>
                  <a:pt x="902" y="1448"/>
                </a:cubicBezTo>
                <a:close/>
                <a:moveTo>
                  <a:pt x="890" y="1419"/>
                </a:moveTo>
                <a:cubicBezTo>
                  <a:pt x="890" y="1417"/>
                  <a:pt x="890" y="1417"/>
                  <a:pt x="890" y="1417"/>
                </a:cubicBezTo>
                <a:cubicBezTo>
                  <a:pt x="891" y="1411"/>
                  <a:pt x="892" y="1405"/>
                  <a:pt x="892" y="1398"/>
                </a:cubicBezTo>
                <a:cubicBezTo>
                  <a:pt x="896" y="1400"/>
                  <a:pt x="901" y="1403"/>
                  <a:pt x="905" y="1405"/>
                </a:cubicBezTo>
                <a:cubicBezTo>
                  <a:pt x="904" y="1412"/>
                  <a:pt x="904" y="1419"/>
                  <a:pt x="903" y="1426"/>
                </a:cubicBezTo>
                <a:cubicBezTo>
                  <a:pt x="899" y="1424"/>
                  <a:pt x="894" y="1422"/>
                  <a:pt x="890" y="1419"/>
                </a:cubicBezTo>
                <a:close/>
                <a:moveTo>
                  <a:pt x="905" y="1405"/>
                </a:moveTo>
                <a:cubicBezTo>
                  <a:pt x="909" y="1407"/>
                  <a:pt x="914" y="1410"/>
                  <a:pt x="918" y="1412"/>
                </a:cubicBezTo>
                <a:cubicBezTo>
                  <a:pt x="917" y="1419"/>
                  <a:pt x="917" y="1426"/>
                  <a:pt x="916" y="1433"/>
                </a:cubicBezTo>
                <a:cubicBezTo>
                  <a:pt x="912" y="1431"/>
                  <a:pt x="908" y="1429"/>
                  <a:pt x="904" y="1426"/>
                </a:cubicBezTo>
                <a:cubicBezTo>
                  <a:pt x="904" y="1419"/>
                  <a:pt x="905" y="1412"/>
                  <a:pt x="905" y="1405"/>
                </a:cubicBezTo>
                <a:close/>
                <a:moveTo>
                  <a:pt x="917" y="1434"/>
                </a:moveTo>
                <a:cubicBezTo>
                  <a:pt x="921" y="1436"/>
                  <a:pt x="925" y="1438"/>
                  <a:pt x="929" y="1441"/>
                </a:cubicBezTo>
                <a:cubicBezTo>
                  <a:pt x="929" y="1448"/>
                  <a:pt x="929" y="1455"/>
                  <a:pt x="929" y="1463"/>
                </a:cubicBezTo>
                <a:cubicBezTo>
                  <a:pt x="925" y="1460"/>
                  <a:pt x="920" y="1458"/>
                  <a:pt x="916" y="1456"/>
                </a:cubicBezTo>
                <a:cubicBezTo>
                  <a:pt x="916" y="1449"/>
                  <a:pt x="916" y="1441"/>
                  <a:pt x="917" y="1434"/>
                </a:cubicBezTo>
                <a:close/>
                <a:moveTo>
                  <a:pt x="917" y="1433"/>
                </a:moveTo>
                <a:cubicBezTo>
                  <a:pt x="917" y="1426"/>
                  <a:pt x="918" y="1419"/>
                  <a:pt x="918" y="1412"/>
                </a:cubicBezTo>
                <a:cubicBezTo>
                  <a:pt x="922" y="1414"/>
                  <a:pt x="926" y="1416"/>
                  <a:pt x="931" y="1418"/>
                </a:cubicBezTo>
                <a:cubicBezTo>
                  <a:pt x="930" y="1425"/>
                  <a:pt x="930" y="1433"/>
                  <a:pt x="929" y="1440"/>
                </a:cubicBezTo>
                <a:cubicBezTo>
                  <a:pt x="925" y="1438"/>
                  <a:pt x="921" y="1436"/>
                  <a:pt x="917" y="1433"/>
                </a:cubicBezTo>
                <a:close/>
                <a:moveTo>
                  <a:pt x="944" y="1471"/>
                </a:moveTo>
                <a:cubicBezTo>
                  <a:pt x="944" y="1478"/>
                  <a:pt x="944" y="1486"/>
                  <a:pt x="945" y="1494"/>
                </a:cubicBezTo>
                <a:cubicBezTo>
                  <a:pt x="940" y="1492"/>
                  <a:pt x="935" y="1489"/>
                  <a:pt x="930" y="1486"/>
                </a:cubicBezTo>
                <a:cubicBezTo>
                  <a:pt x="930" y="1479"/>
                  <a:pt x="930" y="1471"/>
                  <a:pt x="930" y="1464"/>
                </a:cubicBezTo>
                <a:cubicBezTo>
                  <a:pt x="934" y="1466"/>
                  <a:pt x="939" y="1468"/>
                  <a:pt x="944" y="1471"/>
                </a:cubicBezTo>
                <a:close/>
                <a:moveTo>
                  <a:pt x="944" y="1448"/>
                </a:moveTo>
                <a:cubicBezTo>
                  <a:pt x="948" y="1450"/>
                  <a:pt x="952" y="1452"/>
                  <a:pt x="955" y="1453"/>
                </a:cubicBezTo>
                <a:cubicBezTo>
                  <a:pt x="955" y="1461"/>
                  <a:pt x="956" y="1469"/>
                  <a:pt x="956" y="1476"/>
                </a:cubicBezTo>
                <a:cubicBezTo>
                  <a:pt x="952" y="1474"/>
                  <a:pt x="948" y="1472"/>
                  <a:pt x="944" y="1470"/>
                </a:cubicBezTo>
                <a:cubicBezTo>
                  <a:pt x="944" y="1463"/>
                  <a:pt x="944" y="1455"/>
                  <a:pt x="944" y="1448"/>
                </a:cubicBezTo>
                <a:close/>
                <a:moveTo>
                  <a:pt x="956" y="1454"/>
                </a:moveTo>
                <a:cubicBezTo>
                  <a:pt x="960" y="1456"/>
                  <a:pt x="965" y="1458"/>
                  <a:pt x="969" y="1460"/>
                </a:cubicBezTo>
                <a:cubicBezTo>
                  <a:pt x="970" y="1468"/>
                  <a:pt x="970" y="1476"/>
                  <a:pt x="971" y="1484"/>
                </a:cubicBezTo>
                <a:cubicBezTo>
                  <a:pt x="966" y="1481"/>
                  <a:pt x="961" y="1479"/>
                  <a:pt x="956" y="1477"/>
                </a:cubicBezTo>
                <a:cubicBezTo>
                  <a:pt x="956" y="1469"/>
                  <a:pt x="956" y="1461"/>
                  <a:pt x="956" y="1454"/>
                </a:cubicBezTo>
                <a:close/>
                <a:moveTo>
                  <a:pt x="969" y="1437"/>
                </a:moveTo>
                <a:cubicBezTo>
                  <a:pt x="974" y="1439"/>
                  <a:pt x="978" y="1441"/>
                  <a:pt x="983" y="1443"/>
                </a:cubicBezTo>
                <a:cubicBezTo>
                  <a:pt x="983" y="1451"/>
                  <a:pt x="983" y="1459"/>
                  <a:pt x="984" y="1467"/>
                </a:cubicBezTo>
                <a:cubicBezTo>
                  <a:pt x="979" y="1464"/>
                  <a:pt x="975" y="1462"/>
                  <a:pt x="970" y="1460"/>
                </a:cubicBezTo>
                <a:cubicBezTo>
                  <a:pt x="970" y="1452"/>
                  <a:pt x="969" y="1445"/>
                  <a:pt x="969" y="1437"/>
                </a:cubicBezTo>
                <a:close/>
                <a:moveTo>
                  <a:pt x="983" y="1444"/>
                </a:moveTo>
                <a:cubicBezTo>
                  <a:pt x="988" y="1446"/>
                  <a:pt x="992" y="1448"/>
                  <a:pt x="997" y="1450"/>
                </a:cubicBezTo>
                <a:cubicBezTo>
                  <a:pt x="998" y="1458"/>
                  <a:pt x="998" y="1466"/>
                  <a:pt x="999" y="1474"/>
                </a:cubicBezTo>
                <a:cubicBezTo>
                  <a:pt x="994" y="1471"/>
                  <a:pt x="989" y="1469"/>
                  <a:pt x="984" y="1467"/>
                </a:cubicBezTo>
                <a:cubicBezTo>
                  <a:pt x="984" y="1459"/>
                  <a:pt x="983" y="1451"/>
                  <a:pt x="983" y="1444"/>
                </a:cubicBezTo>
                <a:close/>
                <a:moveTo>
                  <a:pt x="996" y="1426"/>
                </a:moveTo>
                <a:cubicBezTo>
                  <a:pt x="1001" y="1428"/>
                  <a:pt x="1005" y="1430"/>
                  <a:pt x="1010" y="1432"/>
                </a:cubicBezTo>
                <a:cubicBezTo>
                  <a:pt x="1010" y="1440"/>
                  <a:pt x="1011" y="1448"/>
                  <a:pt x="1012" y="1456"/>
                </a:cubicBezTo>
                <a:cubicBezTo>
                  <a:pt x="1007" y="1454"/>
                  <a:pt x="1002" y="1452"/>
                  <a:pt x="997" y="1450"/>
                </a:cubicBezTo>
                <a:cubicBezTo>
                  <a:pt x="997" y="1442"/>
                  <a:pt x="996" y="1434"/>
                  <a:pt x="996" y="1426"/>
                </a:cubicBezTo>
                <a:close/>
                <a:moveTo>
                  <a:pt x="1010" y="1433"/>
                </a:moveTo>
                <a:cubicBezTo>
                  <a:pt x="1016" y="1435"/>
                  <a:pt x="1022" y="1437"/>
                  <a:pt x="1027" y="1440"/>
                </a:cubicBezTo>
                <a:cubicBezTo>
                  <a:pt x="1028" y="1448"/>
                  <a:pt x="1029" y="1456"/>
                  <a:pt x="1030" y="1464"/>
                </a:cubicBezTo>
                <a:cubicBezTo>
                  <a:pt x="1029" y="1463"/>
                  <a:pt x="1027" y="1463"/>
                  <a:pt x="1025" y="1462"/>
                </a:cubicBezTo>
                <a:cubicBezTo>
                  <a:pt x="1021" y="1460"/>
                  <a:pt x="1017" y="1458"/>
                  <a:pt x="1013" y="1456"/>
                </a:cubicBezTo>
                <a:cubicBezTo>
                  <a:pt x="1012" y="1448"/>
                  <a:pt x="1011" y="1440"/>
                  <a:pt x="1010" y="1433"/>
                </a:cubicBezTo>
                <a:close/>
                <a:moveTo>
                  <a:pt x="1025" y="1416"/>
                </a:moveTo>
                <a:cubicBezTo>
                  <a:pt x="1030" y="1418"/>
                  <a:pt x="1036" y="1420"/>
                  <a:pt x="1041" y="1422"/>
                </a:cubicBezTo>
                <a:cubicBezTo>
                  <a:pt x="1042" y="1423"/>
                  <a:pt x="1042" y="1423"/>
                  <a:pt x="1042" y="1423"/>
                </a:cubicBezTo>
                <a:cubicBezTo>
                  <a:pt x="1043" y="1431"/>
                  <a:pt x="1044" y="1439"/>
                  <a:pt x="1045" y="1447"/>
                </a:cubicBezTo>
                <a:cubicBezTo>
                  <a:pt x="1041" y="1445"/>
                  <a:pt x="1038" y="1444"/>
                  <a:pt x="1033" y="1442"/>
                </a:cubicBezTo>
                <a:cubicBezTo>
                  <a:pt x="1031" y="1441"/>
                  <a:pt x="1029" y="1440"/>
                  <a:pt x="1028" y="1439"/>
                </a:cubicBezTo>
                <a:cubicBezTo>
                  <a:pt x="1027" y="1431"/>
                  <a:pt x="1026" y="1424"/>
                  <a:pt x="1025" y="1416"/>
                </a:cubicBezTo>
                <a:close/>
                <a:moveTo>
                  <a:pt x="1040" y="1399"/>
                </a:moveTo>
                <a:cubicBezTo>
                  <a:pt x="1043" y="1400"/>
                  <a:pt x="1046" y="1401"/>
                  <a:pt x="1049" y="1402"/>
                </a:cubicBezTo>
                <a:cubicBezTo>
                  <a:pt x="1051" y="1403"/>
                  <a:pt x="1054" y="1404"/>
                  <a:pt x="1057" y="1405"/>
                </a:cubicBezTo>
                <a:cubicBezTo>
                  <a:pt x="1058" y="1414"/>
                  <a:pt x="1059" y="1423"/>
                  <a:pt x="1060" y="1431"/>
                </a:cubicBezTo>
                <a:cubicBezTo>
                  <a:pt x="1054" y="1428"/>
                  <a:pt x="1048" y="1425"/>
                  <a:pt x="1042" y="1422"/>
                </a:cubicBezTo>
                <a:cubicBezTo>
                  <a:pt x="1041" y="1414"/>
                  <a:pt x="1041" y="1407"/>
                  <a:pt x="1040" y="1399"/>
                </a:cubicBezTo>
                <a:close/>
                <a:moveTo>
                  <a:pt x="1055" y="1379"/>
                </a:moveTo>
                <a:cubicBezTo>
                  <a:pt x="1055" y="1379"/>
                  <a:pt x="1055" y="1379"/>
                  <a:pt x="1055" y="1379"/>
                </a:cubicBezTo>
                <a:cubicBezTo>
                  <a:pt x="1060" y="1381"/>
                  <a:pt x="1066" y="1383"/>
                  <a:pt x="1071" y="1386"/>
                </a:cubicBezTo>
                <a:cubicBezTo>
                  <a:pt x="1072" y="1396"/>
                  <a:pt x="1074" y="1405"/>
                  <a:pt x="1075" y="1415"/>
                </a:cubicBezTo>
                <a:cubicBezTo>
                  <a:pt x="1069" y="1411"/>
                  <a:pt x="1063" y="1408"/>
                  <a:pt x="1057" y="1405"/>
                </a:cubicBezTo>
                <a:cubicBezTo>
                  <a:pt x="1056" y="1396"/>
                  <a:pt x="1055" y="1388"/>
                  <a:pt x="1055" y="1379"/>
                </a:cubicBezTo>
                <a:close/>
                <a:moveTo>
                  <a:pt x="1087" y="1368"/>
                </a:moveTo>
                <a:cubicBezTo>
                  <a:pt x="1087" y="1369"/>
                  <a:pt x="1087" y="1369"/>
                  <a:pt x="1088" y="1369"/>
                </a:cubicBezTo>
                <a:cubicBezTo>
                  <a:pt x="1094" y="1373"/>
                  <a:pt x="1100" y="1377"/>
                  <a:pt x="1106" y="1381"/>
                </a:cubicBezTo>
                <a:cubicBezTo>
                  <a:pt x="1108" y="1391"/>
                  <a:pt x="1110" y="1402"/>
                  <a:pt x="1112" y="1412"/>
                </a:cubicBezTo>
                <a:cubicBezTo>
                  <a:pt x="1112" y="1412"/>
                  <a:pt x="1112" y="1412"/>
                  <a:pt x="1112" y="1412"/>
                </a:cubicBezTo>
                <a:cubicBezTo>
                  <a:pt x="1105" y="1407"/>
                  <a:pt x="1098" y="1402"/>
                  <a:pt x="1091" y="1398"/>
                </a:cubicBezTo>
                <a:cubicBezTo>
                  <a:pt x="1089" y="1388"/>
                  <a:pt x="1088" y="1378"/>
                  <a:pt x="1087" y="1368"/>
                </a:cubicBezTo>
                <a:close/>
                <a:moveTo>
                  <a:pt x="1102" y="1351"/>
                </a:moveTo>
                <a:cubicBezTo>
                  <a:pt x="1108" y="1355"/>
                  <a:pt x="1115" y="1359"/>
                  <a:pt x="1121" y="1364"/>
                </a:cubicBezTo>
                <a:cubicBezTo>
                  <a:pt x="1123" y="1374"/>
                  <a:pt x="1125" y="1385"/>
                  <a:pt x="1128" y="1396"/>
                </a:cubicBezTo>
                <a:cubicBezTo>
                  <a:pt x="1121" y="1390"/>
                  <a:pt x="1113" y="1385"/>
                  <a:pt x="1106" y="1380"/>
                </a:cubicBezTo>
                <a:cubicBezTo>
                  <a:pt x="1104" y="1371"/>
                  <a:pt x="1103" y="1361"/>
                  <a:pt x="1102" y="1351"/>
                </a:cubicBezTo>
                <a:close/>
                <a:moveTo>
                  <a:pt x="1117" y="1333"/>
                </a:moveTo>
                <a:cubicBezTo>
                  <a:pt x="1123" y="1338"/>
                  <a:pt x="1129" y="1342"/>
                  <a:pt x="1136" y="1347"/>
                </a:cubicBezTo>
                <a:cubicBezTo>
                  <a:pt x="1138" y="1357"/>
                  <a:pt x="1140" y="1368"/>
                  <a:pt x="1143" y="1379"/>
                </a:cubicBezTo>
                <a:cubicBezTo>
                  <a:pt x="1136" y="1374"/>
                  <a:pt x="1129" y="1369"/>
                  <a:pt x="1121" y="1364"/>
                </a:cubicBezTo>
                <a:cubicBezTo>
                  <a:pt x="1119" y="1353"/>
                  <a:pt x="1118" y="1343"/>
                  <a:pt x="1117" y="1333"/>
                </a:cubicBezTo>
                <a:close/>
                <a:moveTo>
                  <a:pt x="1117" y="1333"/>
                </a:moveTo>
                <a:cubicBezTo>
                  <a:pt x="1115" y="1323"/>
                  <a:pt x="1114" y="1313"/>
                  <a:pt x="1114" y="1304"/>
                </a:cubicBezTo>
                <a:cubicBezTo>
                  <a:pt x="1119" y="1308"/>
                  <a:pt x="1125" y="1311"/>
                  <a:pt x="1131" y="1315"/>
                </a:cubicBezTo>
                <a:cubicBezTo>
                  <a:pt x="1132" y="1325"/>
                  <a:pt x="1134" y="1336"/>
                  <a:pt x="1136" y="1346"/>
                </a:cubicBezTo>
                <a:cubicBezTo>
                  <a:pt x="1129" y="1341"/>
                  <a:pt x="1123" y="1337"/>
                  <a:pt x="1117" y="1333"/>
                </a:cubicBezTo>
                <a:close/>
                <a:moveTo>
                  <a:pt x="1128" y="1286"/>
                </a:moveTo>
                <a:cubicBezTo>
                  <a:pt x="1134" y="1290"/>
                  <a:pt x="1140" y="1294"/>
                  <a:pt x="1146" y="1298"/>
                </a:cubicBezTo>
                <a:cubicBezTo>
                  <a:pt x="1147" y="1308"/>
                  <a:pt x="1149" y="1319"/>
                  <a:pt x="1151" y="1329"/>
                </a:cubicBezTo>
                <a:cubicBezTo>
                  <a:pt x="1144" y="1324"/>
                  <a:pt x="1138" y="1319"/>
                  <a:pt x="1131" y="1315"/>
                </a:cubicBezTo>
                <a:cubicBezTo>
                  <a:pt x="1130" y="1305"/>
                  <a:pt x="1129" y="1295"/>
                  <a:pt x="1128" y="1286"/>
                </a:cubicBezTo>
                <a:close/>
                <a:moveTo>
                  <a:pt x="1143" y="1268"/>
                </a:moveTo>
                <a:cubicBezTo>
                  <a:pt x="1149" y="1272"/>
                  <a:pt x="1155" y="1277"/>
                  <a:pt x="1161" y="1281"/>
                </a:cubicBezTo>
                <a:cubicBezTo>
                  <a:pt x="1162" y="1291"/>
                  <a:pt x="1164" y="1302"/>
                  <a:pt x="1166" y="1313"/>
                </a:cubicBezTo>
                <a:cubicBezTo>
                  <a:pt x="1160" y="1308"/>
                  <a:pt x="1153" y="1303"/>
                  <a:pt x="1146" y="1298"/>
                </a:cubicBezTo>
                <a:cubicBezTo>
                  <a:pt x="1145" y="1288"/>
                  <a:pt x="1144" y="1278"/>
                  <a:pt x="1143" y="1268"/>
                </a:cubicBezTo>
                <a:close/>
                <a:moveTo>
                  <a:pt x="1143" y="1268"/>
                </a:moveTo>
                <a:cubicBezTo>
                  <a:pt x="1143" y="1259"/>
                  <a:pt x="1143" y="1250"/>
                  <a:pt x="1143" y="1241"/>
                </a:cubicBezTo>
                <a:cubicBezTo>
                  <a:pt x="1148" y="1244"/>
                  <a:pt x="1153" y="1248"/>
                  <a:pt x="1158" y="1251"/>
                </a:cubicBezTo>
                <a:cubicBezTo>
                  <a:pt x="1158" y="1261"/>
                  <a:pt x="1159" y="1270"/>
                  <a:pt x="1161" y="1280"/>
                </a:cubicBezTo>
                <a:cubicBezTo>
                  <a:pt x="1155" y="1276"/>
                  <a:pt x="1149" y="1272"/>
                  <a:pt x="1143" y="1268"/>
                </a:cubicBezTo>
                <a:close/>
                <a:moveTo>
                  <a:pt x="1158" y="1223"/>
                </a:moveTo>
                <a:cubicBezTo>
                  <a:pt x="1163" y="1227"/>
                  <a:pt x="1168" y="1230"/>
                  <a:pt x="1173" y="1234"/>
                </a:cubicBezTo>
                <a:cubicBezTo>
                  <a:pt x="1174" y="1244"/>
                  <a:pt x="1175" y="1254"/>
                  <a:pt x="1176" y="1264"/>
                </a:cubicBezTo>
                <a:cubicBezTo>
                  <a:pt x="1170" y="1260"/>
                  <a:pt x="1164" y="1255"/>
                  <a:pt x="1158" y="1251"/>
                </a:cubicBezTo>
                <a:cubicBezTo>
                  <a:pt x="1158" y="1242"/>
                  <a:pt x="1157" y="1232"/>
                  <a:pt x="1158" y="1223"/>
                </a:cubicBezTo>
                <a:close/>
                <a:moveTo>
                  <a:pt x="1172" y="1207"/>
                </a:moveTo>
                <a:cubicBezTo>
                  <a:pt x="1177" y="1210"/>
                  <a:pt x="1183" y="1214"/>
                  <a:pt x="1188" y="1218"/>
                </a:cubicBezTo>
                <a:cubicBezTo>
                  <a:pt x="1189" y="1228"/>
                  <a:pt x="1190" y="1238"/>
                  <a:pt x="1191" y="1248"/>
                </a:cubicBezTo>
                <a:cubicBezTo>
                  <a:pt x="1185" y="1243"/>
                  <a:pt x="1179" y="1238"/>
                  <a:pt x="1173" y="1234"/>
                </a:cubicBezTo>
                <a:cubicBezTo>
                  <a:pt x="1173" y="1225"/>
                  <a:pt x="1172" y="1215"/>
                  <a:pt x="1172" y="1207"/>
                </a:cubicBezTo>
                <a:close/>
                <a:moveTo>
                  <a:pt x="1172" y="1206"/>
                </a:moveTo>
                <a:cubicBezTo>
                  <a:pt x="1173" y="1197"/>
                  <a:pt x="1173" y="1188"/>
                  <a:pt x="1174" y="1180"/>
                </a:cubicBezTo>
                <a:cubicBezTo>
                  <a:pt x="1178" y="1183"/>
                  <a:pt x="1182" y="1186"/>
                  <a:pt x="1187" y="1189"/>
                </a:cubicBezTo>
                <a:cubicBezTo>
                  <a:pt x="1187" y="1198"/>
                  <a:pt x="1187" y="1208"/>
                  <a:pt x="1188" y="1217"/>
                </a:cubicBezTo>
                <a:cubicBezTo>
                  <a:pt x="1183" y="1213"/>
                  <a:pt x="1177" y="1210"/>
                  <a:pt x="1172" y="1206"/>
                </a:cubicBezTo>
                <a:close/>
                <a:moveTo>
                  <a:pt x="1187" y="1189"/>
                </a:moveTo>
                <a:cubicBezTo>
                  <a:pt x="1182" y="1185"/>
                  <a:pt x="1178" y="1182"/>
                  <a:pt x="1174" y="1179"/>
                </a:cubicBezTo>
                <a:cubicBezTo>
                  <a:pt x="1174" y="1179"/>
                  <a:pt x="1174" y="1179"/>
                  <a:pt x="1174" y="1179"/>
                </a:cubicBezTo>
                <a:cubicBezTo>
                  <a:pt x="1175" y="1171"/>
                  <a:pt x="1176" y="1162"/>
                  <a:pt x="1178" y="1154"/>
                </a:cubicBezTo>
                <a:cubicBezTo>
                  <a:pt x="1181" y="1157"/>
                  <a:pt x="1185" y="1159"/>
                  <a:pt x="1188" y="1162"/>
                </a:cubicBezTo>
                <a:cubicBezTo>
                  <a:pt x="1187" y="1171"/>
                  <a:pt x="1187" y="1180"/>
                  <a:pt x="1187" y="1189"/>
                </a:cubicBezTo>
                <a:close/>
                <a:moveTo>
                  <a:pt x="1189" y="1162"/>
                </a:moveTo>
                <a:cubicBezTo>
                  <a:pt x="1193" y="1165"/>
                  <a:pt x="1197" y="1169"/>
                  <a:pt x="1201" y="1172"/>
                </a:cubicBezTo>
                <a:cubicBezTo>
                  <a:pt x="1201" y="1181"/>
                  <a:pt x="1202" y="1191"/>
                  <a:pt x="1203" y="1201"/>
                </a:cubicBezTo>
                <a:cubicBezTo>
                  <a:pt x="1197" y="1197"/>
                  <a:pt x="1192" y="1193"/>
                  <a:pt x="1187" y="1189"/>
                </a:cubicBezTo>
                <a:cubicBezTo>
                  <a:pt x="1187" y="1180"/>
                  <a:pt x="1188" y="1171"/>
                  <a:pt x="1189" y="1162"/>
                </a:cubicBezTo>
                <a:close/>
                <a:moveTo>
                  <a:pt x="1189" y="1162"/>
                </a:moveTo>
                <a:cubicBezTo>
                  <a:pt x="1190" y="1154"/>
                  <a:pt x="1191" y="1145"/>
                  <a:pt x="1193" y="1138"/>
                </a:cubicBezTo>
                <a:cubicBezTo>
                  <a:pt x="1196" y="1140"/>
                  <a:pt x="1199" y="1143"/>
                  <a:pt x="1203" y="1146"/>
                </a:cubicBezTo>
                <a:cubicBezTo>
                  <a:pt x="1202" y="1154"/>
                  <a:pt x="1201" y="1163"/>
                  <a:pt x="1201" y="1171"/>
                </a:cubicBezTo>
                <a:cubicBezTo>
                  <a:pt x="1197" y="1168"/>
                  <a:pt x="1193" y="1165"/>
                  <a:pt x="1189" y="1162"/>
                </a:cubicBezTo>
                <a:close/>
                <a:moveTo>
                  <a:pt x="1193" y="1137"/>
                </a:moveTo>
                <a:cubicBezTo>
                  <a:pt x="1194" y="1130"/>
                  <a:pt x="1196" y="1123"/>
                  <a:pt x="1198" y="1116"/>
                </a:cubicBezTo>
                <a:cubicBezTo>
                  <a:pt x="1201" y="1118"/>
                  <a:pt x="1204" y="1120"/>
                  <a:pt x="1206" y="1122"/>
                </a:cubicBezTo>
                <a:cubicBezTo>
                  <a:pt x="1205" y="1129"/>
                  <a:pt x="1204" y="1137"/>
                  <a:pt x="1203" y="1145"/>
                </a:cubicBezTo>
                <a:cubicBezTo>
                  <a:pt x="1199" y="1142"/>
                  <a:pt x="1196" y="1140"/>
                  <a:pt x="1193" y="1137"/>
                </a:cubicBezTo>
                <a:close/>
                <a:moveTo>
                  <a:pt x="1207" y="1122"/>
                </a:moveTo>
                <a:cubicBezTo>
                  <a:pt x="1210" y="1125"/>
                  <a:pt x="1214" y="1128"/>
                  <a:pt x="1217" y="1131"/>
                </a:cubicBezTo>
                <a:cubicBezTo>
                  <a:pt x="1217" y="1139"/>
                  <a:pt x="1216" y="1147"/>
                  <a:pt x="1216" y="1156"/>
                </a:cubicBezTo>
                <a:cubicBezTo>
                  <a:pt x="1212" y="1152"/>
                  <a:pt x="1208" y="1149"/>
                  <a:pt x="1203" y="1145"/>
                </a:cubicBezTo>
                <a:cubicBezTo>
                  <a:pt x="1204" y="1137"/>
                  <a:pt x="1205" y="1130"/>
                  <a:pt x="1207" y="1122"/>
                </a:cubicBezTo>
                <a:close/>
                <a:moveTo>
                  <a:pt x="1207" y="1121"/>
                </a:moveTo>
                <a:cubicBezTo>
                  <a:pt x="1207" y="1121"/>
                  <a:pt x="1207" y="1121"/>
                  <a:pt x="1207" y="1121"/>
                </a:cubicBezTo>
                <a:cubicBezTo>
                  <a:pt x="1204" y="1119"/>
                  <a:pt x="1201" y="1117"/>
                  <a:pt x="1199" y="1115"/>
                </a:cubicBezTo>
                <a:cubicBezTo>
                  <a:pt x="1201" y="1108"/>
                  <a:pt x="1204" y="1101"/>
                  <a:pt x="1207" y="1094"/>
                </a:cubicBezTo>
                <a:cubicBezTo>
                  <a:pt x="1209" y="1095"/>
                  <a:pt x="1211" y="1097"/>
                  <a:pt x="1213" y="1099"/>
                </a:cubicBezTo>
                <a:cubicBezTo>
                  <a:pt x="1210" y="1106"/>
                  <a:pt x="1208" y="1114"/>
                  <a:pt x="1207" y="1121"/>
                </a:cubicBezTo>
                <a:close/>
                <a:moveTo>
                  <a:pt x="1198" y="1115"/>
                </a:moveTo>
                <a:cubicBezTo>
                  <a:pt x="1196" y="1114"/>
                  <a:pt x="1194" y="1112"/>
                  <a:pt x="1192" y="1110"/>
                </a:cubicBezTo>
                <a:cubicBezTo>
                  <a:pt x="1195" y="1104"/>
                  <a:pt x="1198" y="1097"/>
                  <a:pt x="1202" y="1090"/>
                </a:cubicBezTo>
                <a:cubicBezTo>
                  <a:pt x="1203" y="1091"/>
                  <a:pt x="1205" y="1092"/>
                  <a:pt x="1206" y="1094"/>
                </a:cubicBezTo>
                <a:cubicBezTo>
                  <a:pt x="1203" y="1101"/>
                  <a:pt x="1200" y="1108"/>
                  <a:pt x="1198" y="1115"/>
                </a:cubicBezTo>
                <a:close/>
                <a:moveTo>
                  <a:pt x="1191" y="1110"/>
                </a:moveTo>
                <a:cubicBezTo>
                  <a:pt x="1190" y="1109"/>
                  <a:pt x="1188" y="1108"/>
                  <a:pt x="1186" y="1107"/>
                </a:cubicBezTo>
                <a:cubicBezTo>
                  <a:pt x="1188" y="1103"/>
                  <a:pt x="1190" y="1100"/>
                  <a:pt x="1193" y="1096"/>
                </a:cubicBezTo>
                <a:cubicBezTo>
                  <a:pt x="1194" y="1093"/>
                  <a:pt x="1196" y="1090"/>
                  <a:pt x="1198" y="1087"/>
                </a:cubicBezTo>
                <a:cubicBezTo>
                  <a:pt x="1199" y="1088"/>
                  <a:pt x="1200" y="1089"/>
                  <a:pt x="1201" y="1090"/>
                </a:cubicBezTo>
                <a:cubicBezTo>
                  <a:pt x="1198" y="1096"/>
                  <a:pt x="1194" y="1103"/>
                  <a:pt x="1191" y="1110"/>
                </a:cubicBezTo>
                <a:close/>
                <a:moveTo>
                  <a:pt x="1192" y="1096"/>
                </a:moveTo>
                <a:cubicBezTo>
                  <a:pt x="1190" y="1099"/>
                  <a:pt x="1188" y="1103"/>
                  <a:pt x="1186" y="1106"/>
                </a:cubicBezTo>
                <a:cubicBezTo>
                  <a:pt x="1185" y="1106"/>
                  <a:pt x="1183" y="1105"/>
                  <a:pt x="1182" y="1104"/>
                </a:cubicBezTo>
                <a:cubicBezTo>
                  <a:pt x="1185" y="1097"/>
                  <a:pt x="1189" y="1091"/>
                  <a:pt x="1193" y="1084"/>
                </a:cubicBezTo>
                <a:cubicBezTo>
                  <a:pt x="1195" y="1085"/>
                  <a:pt x="1196" y="1086"/>
                  <a:pt x="1198" y="1087"/>
                </a:cubicBezTo>
                <a:cubicBezTo>
                  <a:pt x="1196" y="1090"/>
                  <a:pt x="1194" y="1093"/>
                  <a:pt x="1192" y="1096"/>
                </a:cubicBezTo>
                <a:close/>
                <a:moveTo>
                  <a:pt x="1193" y="1083"/>
                </a:moveTo>
                <a:cubicBezTo>
                  <a:pt x="1191" y="1082"/>
                  <a:pt x="1189" y="1080"/>
                  <a:pt x="1187" y="1079"/>
                </a:cubicBezTo>
                <a:cubicBezTo>
                  <a:pt x="1190" y="1073"/>
                  <a:pt x="1194" y="1066"/>
                  <a:pt x="1197" y="1059"/>
                </a:cubicBezTo>
                <a:cubicBezTo>
                  <a:pt x="1199" y="1060"/>
                  <a:pt x="1202" y="1062"/>
                  <a:pt x="1204" y="1063"/>
                </a:cubicBezTo>
                <a:cubicBezTo>
                  <a:pt x="1200" y="1070"/>
                  <a:pt x="1196" y="1077"/>
                  <a:pt x="1193" y="1083"/>
                </a:cubicBezTo>
                <a:close/>
                <a:moveTo>
                  <a:pt x="1197" y="1058"/>
                </a:moveTo>
                <a:cubicBezTo>
                  <a:pt x="1195" y="1056"/>
                  <a:pt x="1192" y="1054"/>
                  <a:pt x="1189" y="1053"/>
                </a:cubicBezTo>
                <a:cubicBezTo>
                  <a:pt x="1192" y="1047"/>
                  <a:pt x="1194" y="1041"/>
                  <a:pt x="1197" y="1036"/>
                </a:cubicBezTo>
                <a:cubicBezTo>
                  <a:pt x="1199" y="1032"/>
                  <a:pt x="1199" y="1032"/>
                  <a:pt x="1199" y="1032"/>
                </a:cubicBezTo>
                <a:cubicBezTo>
                  <a:pt x="1201" y="1034"/>
                  <a:pt x="1204" y="1036"/>
                  <a:pt x="1207" y="1038"/>
                </a:cubicBezTo>
                <a:cubicBezTo>
                  <a:pt x="1204" y="1045"/>
                  <a:pt x="1200" y="1052"/>
                  <a:pt x="1197" y="1058"/>
                </a:cubicBezTo>
                <a:close/>
                <a:moveTo>
                  <a:pt x="1199" y="1031"/>
                </a:moveTo>
                <a:cubicBezTo>
                  <a:pt x="1195" y="1029"/>
                  <a:pt x="1192" y="1027"/>
                  <a:pt x="1189" y="1025"/>
                </a:cubicBezTo>
                <a:cubicBezTo>
                  <a:pt x="1193" y="1017"/>
                  <a:pt x="1196" y="1010"/>
                  <a:pt x="1199" y="1004"/>
                </a:cubicBezTo>
                <a:cubicBezTo>
                  <a:pt x="1202" y="1006"/>
                  <a:pt x="1205" y="1008"/>
                  <a:pt x="1208" y="1010"/>
                </a:cubicBezTo>
                <a:cubicBezTo>
                  <a:pt x="1205" y="1017"/>
                  <a:pt x="1202" y="1024"/>
                  <a:pt x="1199" y="1031"/>
                </a:cubicBezTo>
                <a:close/>
                <a:moveTo>
                  <a:pt x="1198" y="1003"/>
                </a:moveTo>
                <a:cubicBezTo>
                  <a:pt x="1195" y="1001"/>
                  <a:pt x="1191" y="998"/>
                  <a:pt x="1188" y="996"/>
                </a:cubicBezTo>
                <a:cubicBezTo>
                  <a:pt x="1191" y="989"/>
                  <a:pt x="1194" y="982"/>
                  <a:pt x="1197" y="975"/>
                </a:cubicBezTo>
                <a:cubicBezTo>
                  <a:pt x="1200" y="977"/>
                  <a:pt x="1204" y="979"/>
                  <a:pt x="1208" y="982"/>
                </a:cubicBezTo>
                <a:cubicBezTo>
                  <a:pt x="1207" y="983"/>
                  <a:pt x="1207" y="985"/>
                  <a:pt x="1206" y="986"/>
                </a:cubicBezTo>
                <a:cubicBezTo>
                  <a:pt x="1204" y="991"/>
                  <a:pt x="1201" y="997"/>
                  <a:pt x="1198" y="1003"/>
                </a:cubicBezTo>
                <a:close/>
                <a:moveTo>
                  <a:pt x="1196" y="974"/>
                </a:moveTo>
                <a:cubicBezTo>
                  <a:pt x="1192" y="971"/>
                  <a:pt x="1188" y="969"/>
                  <a:pt x="1184" y="967"/>
                </a:cubicBezTo>
                <a:cubicBezTo>
                  <a:pt x="1187" y="959"/>
                  <a:pt x="1189" y="952"/>
                  <a:pt x="1192" y="944"/>
                </a:cubicBezTo>
                <a:cubicBezTo>
                  <a:pt x="1196" y="947"/>
                  <a:pt x="1200" y="950"/>
                  <a:pt x="1205" y="953"/>
                </a:cubicBezTo>
                <a:cubicBezTo>
                  <a:pt x="1202" y="960"/>
                  <a:pt x="1199" y="967"/>
                  <a:pt x="1196" y="974"/>
                </a:cubicBezTo>
                <a:close/>
                <a:moveTo>
                  <a:pt x="1192" y="944"/>
                </a:moveTo>
                <a:cubicBezTo>
                  <a:pt x="1187" y="941"/>
                  <a:pt x="1182" y="938"/>
                  <a:pt x="1177" y="936"/>
                </a:cubicBezTo>
                <a:cubicBezTo>
                  <a:pt x="1208" y="839"/>
                  <a:pt x="1228" y="755"/>
                  <a:pt x="1235" y="684"/>
                </a:cubicBezTo>
                <a:cubicBezTo>
                  <a:pt x="1243" y="611"/>
                  <a:pt x="1238" y="553"/>
                  <a:pt x="1221" y="510"/>
                </a:cubicBezTo>
                <a:cubicBezTo>
                  <a:pt x="1225" y="507"/>
                  <a:pt x="1229" y="503"/>
                  <a:pt x="1233" y="500"/>
                </a:cubicBezTo>
                <a:cubicBezTo>
                  <a:pt x="1237" y="497"/>
                  <a:pt x="1241" y="495"/>
                  <a:pt x="1245" y="492"/>
                </a:cubicBezTo>
                <a:cubicBezTo>
                  <a:pt x="1265" y="536"/>
                  <a:pt x="1270" y="597"/>
                  <a:pt x="1261" y="675"/>
                </a:cubicBezTo>
                <a:cubicBezTo>
                  <a:pt x="1251" y="750"/>
                  <a:pt x="1228" y="840"/>
                  <a:pt x="1192" y="944"/>
                </a:cubicBezTo>
                <a:close/>
                <a:moveTo>
                  <a:pt x="1244" y="489"/>
                </a:moveTo>
                <a:cubicBezTo>
                  <a:pt x="1250" y="486"/>
                  <a:pt x="1255" y="483"/>
                  <a:pt x="1259" y="480"/>
                </a:cubicBezTo>
                <a:cubicBezTo>
                  <a:pt x="1255" y="484"/>
                  <a:pt x="1251" y="487"/>
                  <a:pt x="1245" y="491"/>
                </a:cubicBezTo>
                <a:cubicBezTo>
                  <a:pt x="1245" y="490"/>
                  <a:pt x="1245" y="489"/>
                  <a:pt x="1244" y="489"/>
                </a:cubicBezTo>
                <a:close/>
                <a:moveTo>
                  <a:pt x="1245" y="488"/>
                </a:moveTo>
                <a:cubicBezTo>
                  <a:pt x="1248" y="484"/>
                  <a:pt x="1251" y="480"/>
                  <a:pt x="1253" y="477"/>
                </a:cubicBezTo>
                <a:cubicBezTo>
                  <a:pt x="1258" y="474"/>
                  <a:pt x="1263" y="472"/>
                  <a:pt x="1268" y="470"/>
                </a:cubicBezTo>
                <a:cubicBezTo>
                  <a:pt x="1268" y="470"/>
                  <a:pt x="1268" y="471"/>
                  <a:pt x="1269" y="471"/>
                </a:cubicBezTo>
                <a:cubicBezTo>
                  <a:pt x="1266" y="473"/>
                  <a:pt x="1264" y="476"/>
                  <a:pt x="1261" y="478"/>
                </a:cubicBezTo>
                <a:cubicBezTo>
                  <a:pt x="1256" y="481"/>
                  <a:pt x="1251" y="485"/>
                  <a:pt x="1245" y="488"/>
                </a:cubicBezTo>
                <a:close/>
                <a:moveTo>
                  <a:pt x="1269" y="472"/>
                </a:moveTo>
                <a:cubicBezTo>
                  <a:pt x="1269" y="472"/>
                  <a:pt x="1269" y="472"/>
                  <a:pt x="1270" y="473"/>
                </a:cubicBezTo>
                <a:cubicBezTo>
                  <a:pt x="1268" y="474"/>
                  <a:pt x="1266" y="475"/>
                  <a:pt x="1264" y="477"/>
                </a:cubicBezTo>
                <a:cubicBezTo>
                  <a:pt x="1266" y="475"/>
                  <a:pt x="1267" y="473"/>
                  <a:pt x="1269" y="472"/>
                </a:cubicBezTo>
                <a:close/>
                <a:moveTo>
                  <a:pt x="1268" y="469"/>
                </a:moveTo>
                <a:cubicBezTo>
                  <a:pt x="1270" y="469"/>
                  <a:pt x="1271" y="468"/>
                  <a:pt x="1272" y="467"/>
                </a:cubicBezTo>
                <a:cubicBezTo>
                  <a:pt x="1271" y="469"/>
                  <a:pt x="1270" y="470"/>
                  <a:pt x="1269" y="471"/>
                </a:cubicBezTo>
                <a:cubicBezTo>
                  <a:pt x="1269" y="470"/>
                  <a:pt x="1269" y="470"/>
                  <a:pt x="1268" y="469"/>
                </a:cubicBezTo>
                <a:close/>
                <a:moveTo>
                  <a:pt x="1268" y="469"/>
                </a:moveTo>
                <a:cubicBezTo>
                  <a:pt x="1267" y="467"/>
                  <a:pt x="1266" y="465"/>
                  <a:pt x="1265" y="463"/>
                </a:cubicBezTo>
                <a:cubicBezTo>
                  <a:pt x="1265" y="463"/>
                  <a:pt x="1265" y="463"/>
                  <a:pt x="1265" y="463"/>
                </a:cubicBezTo>
                <a:cubicBezTo>
                  <a:pt x="1270" y="460"/>
                  <a:pt x="1276" y="458"/>
                  <a:pt x="1281" y="456"/>
                </a:cubicBezTo>
                <a:cubicBezTo>
                  <a:pt x="1279" y="459"/>
                  <a:pt x="1276" y="463"/>
                  <a:pt x="1273" y="466"/>
                </a:cubicBezTo>
                <a:cubicBezTo>
                  <a:pt x="1271" y="467"/>
                  <a:pt x="1270" y="468"/>
                  <a:pt x="1268" y="469"/>
                </a:cubicBezTo>
                <a:close/>
                <a:moveTo>
                  <a:pt x="1264" y="462"/>
                </a:moveTo>
                <a:cubicBezTo>
                  <a:pt x="1264" y="461"/>
                  <a:pt x="1263" y="460"/>
                  <a:pt x="1262" y="458"/>
                </a:cubicBezTo>
                <a:cubicBezTo>
                  <a:pt x="1263" y="456"/>
                  <a:pt x="1263" y="454"/>
                  <a:pt x="1264" y="452"/>
                </a:cubicBezTo>
                <a:cubicBezTo>
                  <a:pt x="1272" y="449"/>
                  <a:pt x="1280" y="446"/>
                  <a:pt x="1287" y="443"/>
                </a:cubicBezTo>
                <a:cubicBezTo>
                  <a:pt x="1288" y="443"/>
                  <a:pt x="1288" y="443"/>
                  <a:pt x="1288" y="443"/>
                </a:cubicBezTo>
                <a:cubicBezTo>
                  <a:pt x="1286" y="447"/>
                  <a:pt x="1284" y="451"/>
                  <a:pt x="1281" y="455"/>
                </a:cubicBezTo>
                <a:cubicBezTo>
                  <a:pt x="1276" y="457"/>
                  <a:pt x="1270" y="460"/>
                  <a:pt x="1264" y="462"/>
                </a:cubicBezTo>
                <a:close/>
                <a:moveTo>
                  <a:pt x="1288" y="444"/>
                </a:moveTo>
                <a:cubicBezTo>
                  <a:pt x="1289" y="446"/>
                  <a:pt x="1291" y="448"/>
                  <a:pt x="1292" y="450"/>
                </a:cubicBezTo>
                <a:cubicBezTo>
                  <a:pt x="1289" y="452"/>
                  <a:pt x="1286" y="453"/>
                  <a:pt x="1282" y="455"/>
                </a:cubicBezTo>
                <a:cubicBezTo>
                  <a:pt x="1284" y="451"/>
                  <a:pt x="1286" y="447"/>
                  <a:pt x="1288" y="444"/>
                </a:cubicBezTo>
                <a:close/>
                <a:moveTo>
                  <a:pt x="1288" y="442"/>
                </a:moveTo>
                <a:cubicBezTo>
                  <a:pt x="1286" y="439"/>
                  <a:pt x="1284" y="437"/>
                  <a:pt x="1282" y="434"/>
                </a:cubicBezTo>
                <a:cubicBezTo>
                  <a:pt x="1285" y="433"/>
                  <a:pt x="1288" y="432"/>
                  <a:pt x="1292" y="430"/>
                </a:cubicBezTo>
                <a:cubicBezTo>
                  <a:pt x="1291" y="434"/>
                  <a:pt x="1290" y="438"/>
                  <a:pt x="1288" y="442"/>
                </a:cubicBezTo>
                <a:close/>
                <a:moveTo>
                  <a:pt x="1281" y="433"/>
                </a:moveTo>
                <a:cubicBezTo>
                  <a:pt x="1280" y="432"/>
                  <a:pt x="1279" y="430"/>
                  <a:pt x="1277" y="428"/>
                </a:cubicBezTo>
                <a:cubicBezTo>
                  <a:pt x="1283" y="427"/>
                  <a:pt x="1288" y="425"/>
                  <a:pt x="1293" y="424"/>
                </a:cubicBezTo>
                <a:cubicBezTo>
                  <a:pt x="1292" y="426"/>
                  <a:pt x="1292" y="428"/>
                  <a:pt x="1292" y="430"/>
                </a:cubicBezTo>
                <a:cubicBezTo>
                  <a:pt x="1288" y="431"/>
                  <a:pt x="1285" y="432"/>
                  <a:pt x="1281" y="433"/>
                </a:cubicBezTo>
                <a:close/>
                <a:moveTo>
                  <a:pt x="1293" y="423"/>
                </a:moveTo>
                <a:cubicBezTo>
                  <a:pt x="1298" y="422"/>
                  <a:pt x="1303" y="420"/>
                  <a:pt x="1307" y="419"/>
                </a:cubicBezTo>
                <a:cubicBezTo>
                  <a:pt x="1308" y="420"/>
                  <a:pt x="1309" y="421"/>
                  <a:pt x="1310" y="423"/>
                </a:cubicBezTo>
                <a:cubicBezTo>
                  <a:pt x="1304" y="425"/>
                  <a:pt x="1298" y="427"/>
                  <a:pt x="1292" y="430"/>
                </a:cubicBezTo>
                <a:cubicBezTo>
                  <a:pt x="1293" y="428"/>
                  <a:pt x="1293" y="425"/>
                  <a:pt x="1293" y="423"/>
                </a:cubicBezTo>
                <a:close/>
                <a:moveTo>
                  <a:pt x="1293" y="423"/>
                </a:moveTo>
                <a:cubicBezTo>
                  <a:pt x="1294" y="418"/>
                  <a:pt x="1293" y="413"/>
                  <a:pt x="1293" y="408"/>
                </a:cubicBezTo>
                <a:cubicBezTo>
                  <a:pt x="1294" y="408"/>
                  <a:pt x="1296" y="408"/>
                  <a:pt x="1297" y="407"/>
                </a:cubicBezTo>
                <a:cubicBezTo>
                  <a:pt x="1300" y="411"/>
                  <a:pt x="1304" y="414"/>
                  <a:pt x="1307" y="418"/>
                </a:cubicBezTo>
                <a:cubicBezTo>
                  <a:pt x="1302" y="420"/>
                  <a:pt x="1298" y="421"/>
                  <a:pt x="1293" y="423"/>
                </a:cubicBezTo>
                <a:close/>
                <a:moveTo>
                  <a:pt x="1293" y="408"/>
                </a:moveTo>
                <a:cubicBezTo>
                  <a:pt x="1293" y="406"/>
                  <a:pt x="1292" y="404"/>
                  <a:pt x="1292" y="402"/>
                </a:cubicBezTo>
                <a:cubicBezTo>
                  <a:pt x="1294" y="404"/>
                  <a:pt x="1295" y="405"/>
                  <a:pt x="1297" y="407"/>
                </a:cubicBezTo>
                <a:cubicBezTo>
                  <a:pt x="1295" y="407"/>
                  <a:pt x="1294" y="407"/>
                  <a:pt x="1293" y="408"/>
                </a:cubicBezTo>
                <a:close/>
                <a:moveTo>
                  <a:pt x="1285" y="395"/>
                </a:moveTo>
                <a:cubicBezTo>
                  <a:pt x="1289" y="394"/>
                  <a:pt x="1289" y="394"/>
                  <a:pt x="1289" y="394"/>
                </a:cubicBezTo>
                <a:cubicBezTo>
                  <a:pt x="1290" y="396"/>
                  <a:pt x="1291" y="399"/>
                  <a:pt x="1291" y="401"/>
                </a:cubicBezTo>
                <a:cubicBezTo>
                  <a:pt x="1289" y="399"/>
                  <a:pt x="1287" y="397"/>
                  <a:pt x="1285" y="395"/>
                </a:cubicBezTo>
                <a:close/>
                <a:moveTo>
                  <a:pt x="1285" y="380"/>
                </a:moveTo>
                <a:cubicBezTo>
                  <a:pt x="1291" y="378"/>
                  <a:pt x="1297" y="376"/>
                  <a:pt x="1303" y="375"/>
                </a:cubicBezTo>
                <a:cubicBezTo>
                  <a:pt x="1307" y="378"/>
                  <a:pt x="1312" y="382"/>
                  <a:pt x="1317" y="386"/>
                </a:cubicBezTo>
                <a:cubicBezTo>
                  <a:pt x="1309" y="388"/>
                  <a:pt x="1300" y="391"/>
                  <a:pt x="1290" y="393"/>
                </a:cubicBezTo>
                <a:cubicBezTo>
                  <a:pt x="1288" y="389"/>
                  <a:pt x="1287" y="384"/>
                  <a:pt x="1285" y="380"/>
                </a:cubicBezTo>
                <a:close/>
                <a:moveTo>
                  <a:pt x="1289" y="394"/>
                </a:moveTo>
                <a:cubicBezTo>
                  <a:pt x="1284" y="395"/>
                  <a:pt x="1284" y="395"/>
                  <a:pt x="1284" y="395"/>
                </a:cubicBezTo>
                <a:cubicBezTo>
                  <a:pt x="1279" y="391"/>
                  <a:pt x="1274" y="387"/>
                  <a:pt x="1268" y="384"/>
                </a:cubicBezTo>
                <a:cubicBezTo>
                  <a:pt x="1273" y="383"/>
                  <a:pt x="1278" y="381"/>
                  <a:pt x="1283" y="380"/>
                </a:cubicBezTo>
                <a:cubicBezTo>
                  <a:pt x="1284" y="380"/>
                  <a:pt x="1284" y="380"/>
                  <a:pt x="1284" y="380"/>
                </a:cubicBezTo>
                <a:cubicBezTo>
                  <a:pt x="1286" y="384"/>
                  <a:pt x="1288" y="389"/>
                  <a:pt x="1289" y="394"/>
                </a:cubicBezTo>
                <a:close/>
                <a:moveTo>
                  <a:pt x="1283" y="379"/>
                </a:moveTo>
                <a:cubicBezTo>
                  <a:pt x="1278" y="381"/>
                  <a:pt x="1273" y="382"/>
                  <a:pt x="1268" y="384"/>
                </a:cubicBezTo>
                <a:cubicBezTo>
                  <a:pt x="1261" y="380"/>
                  <a:pt x="1254" y="377"/>
                  <a:pt x="1247" y="374"/>
                </a:cubicBezTo>
                <a:cubicBezTo>
                  <a:pt x="1256" y="371"/>
                  <a:pt x="1266" y="369"/>
                  <a:pt x="1277" y="366"/>
                </a:cubicBezTo>
                <a:cubicBezTo>
                  <a:pt x="1278" y="368"/>
                  <a:pt x="1278" y="368"/>
                  <a:pt x="1278" y="368"/>
                </a:cubicBezTo>
                <a:cubicBezTo>
                  <a:pt x="1280" y="371"/>
                  <a:pt x="1282" y="375"/>
                  <a:pt x="1284" y="379"/>
                </a:cubicBezTo>
                <a:lnTo>
                  <a:pt x="1283" y="379"/>
                </a:lnTo>
                <a:close/>
                <a:moveTo>
                  <a:pt x="1267" y="384"/>
                </a:moveTo>
                <a:cubicBezTo>
                  <a:pt x="1262" y="385"/>
                  <a:pt x="1257" y="387"/>
                  <a:pt x="1251" y="388"/>
                </a:cubicBezTo>
                <a:cubicBezTo>
                  <a:pt x="1251" y="388"/>
                  <a:pt x="1251" y="388"/>
                  <a:pt x="1251" y="388"/>
                </a:cubicBezTo>
                <a:cubicBezTo>
                  <a:pt x="1249" y="384"/>
                  <a:pt x="1246" y="379"/>
                  <a:pt x="1244" y="375"/>
                </a:cubicBezTo>
                <a:cubicBezTo>
                  <a:pt x="1247" y="374"/>
                  <a:pt x="1247" y="374"/>
                  <a:pt x="1247" y="374"/>
                </a:cubicBezTo>
                <a:cubicBezTo>
                  <a:pt x="1254" y="377"/>
                  <a:pt x="1261" y="380"/>
                  <a:pt x="1267" y="384"/>
                </a:cubicBezTo>
                <a:close/>
                <a:moveTo>
                  <a:pt x="1244" y="374"/>
                </a:moveTo>
                <a:cubicBezTo>
                  <a:pt x="1243" y="374"/>
                  <a:pt x="1243" y="373"/>
                  <a:pt x="1243" y="372"/>
                </a:cubicBezTo>
                <a:cubicBezTo>
                  <a:pt x="1244" y="373"/>
                  <a:pt x="1245" y="373"/>
                  <a:pt x="1246" y="374"/>
                </a:cubicBezTo>
                <a:lnTo>
                  <a:pt x="1244" y="374"/>
                </a:lnTo>
                <a:close/>
                <a:moveTo>
                  <a:pt x="1243" y="374"/>
                </a:moveTo>
                <a:cubicBezTo>
                  <a:pt x="1232" y="378"/>
                  <a:pt x="1221" y="381"/>
                  <a:pt x="1211" y="383"/>
                </a:cubicBezTo>
                <a:cubicBezTo>
                  <a:pt x="1209" y="379"/>
                  <a:pt x="1206" y="374"/>
                  <a:pt x="1204" y="370"/>
                </a:cubicBezTo>
                <a:cubicBezTo>
                  <a:pt x="1209" y="368"/>
                  <a:pt x="1214" y="367"/>
                  <a:pt x="1219" y="365"/>
                </a:cubicBezTo>
                <a:cubicBezTo>
                  <a:pt x="1227" y="367"/>
                  <a:pt x="1235" y="369"/>
                  <a:pt x="1242" y="372"/>
                </a:cubicBezTo>
                <a:cubicBezTo>
                  <a:pt x="1242" y="373"/>
                  <a:pt x="1243" y="374"/>
                  <a:pt x="1243" y="374"/>
                </a:cubicBezTo>
                <a:close/>
                <a:moveTo>
                  <a:pt x="1220" y="365"/>
                </a:moveTo>
                <a:cubicBezTo>
                  <a:pt x="1225" y="364"/>
                  <a:pt x="1230" y="362"/>
                  <a:pt x="1236" y="361"/>
                </a:cubicBezTo>
                <a:cubicBezTo>
                  <a:pt x="1238" y="364"/>
                  <a:pt x="1240" y="368"/>
                  <a:pt x="1241" y="371"/>
                </a:cubicBezTo>
                <a:cubicBezTo>
                  <a:pt x="1235" y="369"/>
                  <a:pt x="1227" y="367"/>
                  <a:pt x="1220" y="365"/>
                </a:cubicBezTo>
                <a:close/>
                <a:moveTo>
                  <a:pt x="1229" y="347"/>
                </a:moveTo>
                <a:cubicBezTo>
                  <a:pt x="1240" y="348"/>
                  <a:pt x="1250" y="351"/>
                  <a:pt x="1259" y="354"/>
                </a:cubicBezTo>
                <a:cubicBezTo>
                  <a:pt x="1251" y="356"/>
                  <a:pt x="1243" y="358"/>
                  <a:pt x="1236" y="360"/>
                </a:cubicBezTo>
                <a:cubicBezTo>
                  <a:pt x="1234" y="356"/>
                  <a:pt x="1231" y="351"/>
                  <a:pt x="1229" y="347"/>
                </a:cubicBezTo>
                <a:close/>
                <a:moveTo>
                  <a:pt x="1229" y="346"/>
                </a:moveTo>
                <a:cubicBezTo>
                  <a:pt x="1229" y="346"/>
                  <a:pt x="1229" y="346"/>
                  <a:pt x="1229" y="346"/>
                </a:cubicBezTo>
                <a:cubicBezTo>
                  <a:pt x="1239" y="343"/>
                  <a:pt x="1249" y="340"/>
                  <a:pt x="1260" y="337"/>
                </a:cubicBezTo>
                <a:cubicBezTo>
                  <a:pt x="1263" y="342"/>
                  <a:pt x="1266" y="346"/>
                  <a:pt x="1268" y="351"/>
                </a:cubicBezTo>
                <a:cubicBezTo>
                  <a:pt x="1265" y="352"/>
                  <a:pt x="1263" y="353"/>
                  <a:pt x="1260" y="353"/>
                </a:cubicBezTo>
                <a:cubicBezTo>
                  <a:pt x="1260" y="353"/>
                  <a:pt x="1260" y="353"/>
                  <a:pt x="1260" y="353"/>
                </a:cubicBezTo>
                <a:cubicBezTo>
                  <a:pt x="1250" y="350"/>
                  <a:pt x="1240" y="348"/>
                  <a:pt x="1229" y="346"/>
                </a:cubicBezTo>
                <a:close/>
                <a:moveTo>
                  <a:pt x="1235" y="360"/>
                </a:moveTo>
                <a:cubicBezTo>
                  <a:pt x="1230" y="362"/>
                  <a:pt x="1224" y="363"/>
                  <a:pt x="1219" y="365"/>
                </a:cubicBezTo>
                <a:cubicBezTo>
                  <a:pt x="1213" y="364"/>
                  <a:pt x="1207" y="363"/>
                  <a:pt x="1200" y="362"/>
                </a:cubicBezTo>
                <a:cubicBezTo>
                  <a:pt x="1199" y="359"/>
                  <a:pt x="1198" y="357"/>
                  <a:pt x="1197" y="355"/>
                </a:cubicBezTo>
                <a:cubicBezTo>
                  <a:pt x="1207" y="352"/>
                  <a:pt x="1216" y="349"/>
                  <a:pt x="1226" y="346"/>
                </a:cubicBezTo>
                <a:cubicBezTo>
                  <a:pt x="1227" y="346"/>
                  <a:pt x="1228" y="346"/>
                  <a:pt x="1229" y="347"/>
                </a:cubicBezTo>
                <a:cubicBezTo>
                  <a:pt x="1231" y="351"/>
                  <a:pt x="1233" y="356"/>
                  <a:pt x="1235" y="360"/>
                </a:cubicBezTo>
                <a:close/>
                <a:moveTo>
                  <a:pt x="1226" y="346"/>
                </a:moveTo>
                <a:cubicBezTo>
                  <a:pt x="1216" y="344"/>
                  <a:pt x="1204" y="343"/>
                  <a:pt x="1192" y="343"/>
                </a:cubicBezTo>
                <a:cubicBezTo>
                  <a:pt x="1190" y="338"/>
                  <a:pt x="1187" y="332"/>
                  <a:pt x="1185" y="327"/>
                </a:cubicBezTo>
                <a:cubicBezTo>
                  <a:pt x="1192" y="326"/>
                  <a:pt x="1199" y="326"/>
                  <a:pt x="1205" y="326"/>
                </a:cubicBezTo>
                <a:cubicBezTo>
                  <a:pt x="1210" y="326"/>
                  <a:pt x="1214" y="326"/>
                  <a:pt x="1219" y="327"/>
                </a:cubicBezTo>
                <a:cubicBezTo>
                  <a:pt x="1222" y="333"/>
                  <a:pt x="1225" y="339"/>
                  <a:pt x="1228" y="345"/>
                </a:cubicBezTo>
                <a:lnTo>
                  <a:pt x="1226" y="346"/>
                </a:lnTo>
                <a:close/>
                <a:moveTo>
                  <a:pt x="1205" y="326"/>
                </a:moveTo>
                <a:cubicBezTo>
                  <a:pt x="1199" y="326"/>
                  <a:pt x="1192" y="326"/>
                  <a:pt x="1185" y="326"/>
                </a:cubicBezTo>
                <a:cubicBezTo>
                  <a:pt x="1183" y="321"/>
                  <a:pt x="1181" y="317"/>
                  <a:pt x="1179" y="312"/>
                </a:cubicBezTo>
                <a:cubicBezTo>
                  <a:pt x="1184" y="311"/>
                  <a:pt x="1189" y="311"/>
                  <a:pt x="1193" y="311"/>
                </a:cubicBezTo>
                <a:cubicBezTo>
                  <a:pt x="1199" y="310"/>
                  <a:pt x="1205" y="310"/>
                  <a:pt x="1211" y="310"/>
                </a:cubicBezTo>
                <a:cubicBezTo>
                  <a:pt x="1214" y="315"/>
                  <a:pt x="1216" y="321"/>
                  <a:pt x="1219" y="326"/>
                </a:cubicBezTo>
                <a:cubicBezTo>
                  <a:pt x="1214" y="326"/>
                  <a:pt x="1210" y="326"/>
                  <a:pt x="1205" y="326"/>
                </a:cubicBezTo>
                <a:close/>
                <a:moveTo>
                  <a:pt x="1193" y="310"/>
                </a:moveTo>
                <a:cubicBezTo>
                  <a:pt x="1189" y="311"/>
                  <a:pt x="1184" y="311"/>
                  <a:pt x="1179" y="311"/>
                </a:cubicBezTo>
                <a:cubicBezTo>
                  <a:pt x="1177" y="306"/>
                  <a:pt x="1176" y="301"/>
                  <a:pt x="1174" y="296"/>
                </a:cubicBezTo>
                <a:cubicBezTo>
                  <a:pt x="1184" y="295"/>
                  <a:pt x="1194" y="294"/>
                  <a:pt x="1205" y="293"/>
                </a:cubicBezTo>
                <a:cubicBezTo>
                  <a:pt x="1207" y="298"/>
                  <a:pt x="1209" y="304"/>
                  <a:pt x="1211" y="309"/>
                </a:cubicBezTo>
                <a:cubicBezTo>
                  <a:pt x="1205" y="309"/>
                  <a:pt x="1199" y="310"/>
                  <a:pt x="1193" y="310"/>
                </a:cubicBezTo>
                <a:close/>
                <a:moveTo>
                  <a:pt x="1174" y="295"/>
                </a:moveTo>
                <a:cubicBezTo>
                  <a:pt x="1172" y="290"/>
                  <a:pt x="1170" y="285"/>
                  <a:pt x="1169" y="279"/>
                </a:cubicBezTo>
                <a:cubicBezTo>
                  <a:pt x="1178" y="278"/>
                  <a:pt x="1188" y="277"/>
                  <a:pt x="1198" y="277"/>
                </a:cubicBezTo>
                <a:cubicBezTo>
                  <a:pt x="1200" y="282"/>
                  <a:pt x="1202" y="287"/>
                  <a:pt x="1204" y="293"/>
                </a:cubicBezTo>
                <a:cubicBezTo>
                  <a:pt x="1194" y="294"/>
                  <a:pt x="1183" y="294"/>
                  <a:pt x="1174" y="295"/>
                </a:cubicBezTo>
                <a:close/>
                <a:moveTo>
                  <a:pt x="1169" y="279"/>
                </a:moveTo>
                <a:cubicBezTo>
                  <a:pt x="1167" y="273"/>
                  <a:pt x="1166" y="268"/>
                  <a:pt x="1164" y="263"/>
                </a:cubicBezTo>
                <a:cubicBezTo>
                  <a:pt x="1173" y="261"/>
                  <a:pt x="1183" y="260"/>
                  <a:pt x="1192" y="260"/>
                </a:cubicBezTo>
                <a:cubicBezTo>
                  <a:pt x="1194" y="265"/>
                  <a:pt x="1196" y="271"/>
                  <a:pt x="1198" y="276"/>
                </a:cubicBezTo>
                <a:cubicBezTo>
                  <a:pt x="1188" y="277"/>
                  <a:pt x="1178" y="278"/>
                  <a:pt x="1169" y="279"/>
                </a:cubicBezTo>
                <a:close/>
                <a:moveTo>
                  <a:pt x="1168" y="279"/>
                </a:moveTo>
                <a:cubicBezTo>
                  <a:pt x="1159" y="280"/>
                  <a:pt x="1149" y="281"/>
                  <a:pt x="1140" y="282"/>
                </a:cubicBezTo>
                <a:cubicBezTo>
                  <a:pt x="1139" y="277"/>
                  <a:pt x="1138" y="272"/>
                  <a:pt x="1138" y="267"/>
                </a:cubicBezTo>
                <a:cubicBezTo>
                  <a:pt x="1146" y="265"/>
                  <a:pt x="1155" y="264"/>
                  <a:pt x="1164" y="263"/>
                </a:cubicBezTo>
                <a:cubicBezTo>
                  <a:pt x="1165" y="268"/>
                  <a:pt x="1167" y="273"/>
                  <a:pt x="1168" y="279"/>
                </a:cubicBezTo>
                <a:close/>
                <a:moveTo>
                  <a:pt x="1144" y="298"/>
                </a:moveTo>
                <a:cubicBezTo>
                  <a:pt x="1135" y="299"/>
                  <a:pt x="1126" y="301"/>
                  <a:pt x="1117" y="302"/>
                </a:cubicBezTo>
                <a:cubicBezTo>
                  <a:pt x="1116" y="297"/>
                  <a:pt x="1115" y="292"/>
                  <a:pt x="1115" y="287"/>
                </a:cubicBezTo>
                <a:cubicBezTo>
                  <a:pt x="1123" y="285"/>
                  <a:pt x="1131" y="284"/>
                  <a:pt x="1140" y="283"/>
                </a:cubicBezTo>
                <a:cubicBezTo>
                  <a:pt x="1141" y="288"/>
                  <a:pt x="1142" y="293"/>
                  <a:pt x="1144" y="298"/>
                </a:cubicBezTo>
                <a:close/>
                <a:moveTo>
                  <a:pt x="1120" y="318"/>
                </a:moveTo>
                <a:cubicBezTo>
                  <a:pt x="1104" y="320"/>
                  <a:pt x="1088" y="323"/>
                  <a:pt x="1074" y="325"/>
                </a:cubicBezTo>
                <a:cubicBezTo>
                  <a:pt x="1073" y="321"/>
                  <a:pt x="1072" y="316"/>
                  <a:pt x="1072" y="311"/>
                </a:cubicBezTo>
                <a:cubicBezTo>
                  <a:pt x="1086" y="308"/>
                  <a:pt x="1101" y="305"/>
                  <a:pt x="1117" y="303"/>
                </a:cubicBezTo>
                <a:cubicBezTo>
                  <a:pt x="1117" y="308"/>
                  <a:pt x="1119" y="313"/>
                  <a:pt x="1120" y="318"/>
                </a:cubicBezTo>
                <a:close/>
                <a:moveTo>
                  <a:pt x="1077" y="340"/>
                </a:moveTo>
                <a:cubicBezTo>
                  <a:pt x="1067" y="341"/>
                  <a:pt x="1058" y="343"/>
                  <a:pt x="1050" y="345"/>
                </a:cubicBezTo>
                <a:cubicBezTo>
                  <a:pt x="1049" y="340"/>
                  <a:pt x="1048" y="336"/>
                  <a:pt x="1048" y="331"/>
                </a:cubicBezTo>
                <a:cubicBezTo>
                  <a:pt x="1056" y="330"/>
                  <a:pt x="1065" y="328"/>
                  <a:pt x="1073" y="326"/>
                </a:cubicBezTo>
                <a:cubicBezTo>
                  <a:pt x="1074" y="331"/>
                  <a:pt x="1075" y="335"/>
                  <a:pt x="1077" y="340"/>
                </a:cubicBezTo>
                <a:close/>
                <a:moveTo>
                  <a:pt x="1052" y="359"/>
                </a:moveTo>
                <a:cubicBezTo>
                  <a:pt x="1043" y="361"/>
                  <a:pt x="1034" y="363"/>
                  <a:pt x="1025" y="365"/>
                </a:cubicBezTo>
                <a:cubicBezTo>
                  <a:pt x="1025" y="360"/>
                  <a:pt x="1024" y="356"/>
                  <a:pt x="1024" y="351"/>
                </a:cubicBezTo>
                <a:cubicBezTo>
                  <a:pt x="1032" y="349"/>
                  <a:pt x="1041" y="347"/>
                  <a:pt x="1049" y="346"/>
                </a:cubicBezTo>
                <a:cubicBezTo>
                  <a:pt x="1050" y="350"/>
                  <a:pt x="1051" y="355"/>
                  <a:pt x="1052" y="359"/>
                </a:cubicBezTo>
                <a:close/>
                <a:moveTo>
                  <a:pt x="1052" y="360"/>
                </a:moveTo>
                <a:cubicBezTo>
                  <a:pt x="1053" y="364"/>
                  <a:pt x="1054" y="368"/>
                  <a:pt x="1056" y="373"/>
                </a:cubicBezTo>
                <a:cubicBezTo>
                  <a:pt x="1046" y="374"/>
                  <a:pt x="1036" y="376"/>
                  <a:pt x="1027" y="378"/>
                </a:cubicBezTo>
                <a:cubicBezTo>
                  <a:pt x="1026" y="374"/>
                  <a:pt x="1026" y="369"/>
                  <a:pt x="1025" y="365"/>
                </a:cubicBezTo>
                <a:cubicBezTo>
                  <a:pt x="1034" y="363"/>
                  <a:pt x="1043" y="361"/>
                  <a:pt x="1052" y="360"/>
                </a:cubicBezTo>
                <a:close/>
                <a:moveTo>
                  <a:pt x="1030" y="391"/>
                </a:moveTo>
                <a:cubicBezTo>
                  <a:pt x="1020" y="393"/>
                  <a:pt x="1011" y="395"/>
                  <a:pt x="1002" y="397"/>
                </a:cubicBezTo>
                <a:cubicBezTo>
                  <a:pt x="1001" y="393"/>
                  <a:pt x="1001" y="389"/>
                  <a:pt x="1000" y="385"/>
                </a:cubicBezTo>
                <a:cubicBezTo>
                  <a:pt x="1009" y="383"/>
                  <a:pt x="1018" y="381"/>
                  <a:pt x="1027" y="379"/>
                </a:cubicBezTo>
                <a:cubicBezTo>
                  <a:pt x="1028" y="383"/>
                  <a:pt x="1029" y="387"/>
                  <a:pt x="1030" y="391"/>
                </a:cubicBezTo>
                <a:close/>
                <a:moveTo>
                  <a:pt x="1004" y="410"/>
                </a:moveTo>
                <a:cubicBezTo>
                  <a:pt x="994" y="412"/>
                  <a:pt x="984" y="414"/>
                  <a:pt x="976" y="416"/>
                </a:cubicBezTo>
                <a:cubicBezTo>
                  <a:pt x="975" y="412"/>
                  <a:pt x="975" y="408"/>
                  <a:pt x="974" y="404"/>
                </a:cubicBezTo>
                <a:cubicBezTo>
                  <a:pt x="983" y="402"/>
                  <a:pt x="992" y="400"/>
                  <a:pt x="1001" y="398"/>
                </a:cubicBezTo>
                <a:cubicBezTo>
                  <a:pt x="1002" y="402"/>
                  <a:pt x="1003" y="406"/>
                  <a:pt x="1004" y="410"/>
                </a:cubicBezTo>
                <a:close/>
                <a:moveTo>
                  <a:pt x="975" y="417"/>
                </a:moveTo>
                <a:cubicBezTo>
                  <a:pt x="976" y="420"/>
                  <a:pt x="976" y="424"/>
                  <a:pt x="977" y="428"/>
                </a:cubicBezTo>
                <a:cubicBezTo>
                  <a:pt x="967" y="430"/>
                  <a:pt x="958" y="433"/>
                  <a:pt x="949" y="435"/>
                </a:cubicBezTo>
                <a:cubicBezTo>
                  <a:pt x="949" y="431"/>
                  <a:pt x="948" y="427"/>
                  <a:pt x="948" y="424"/>
                </a:cubicBezTo>
                <a:cubicBezTo>
                  <a:pt x="957" y="421"/>
                  <a:pt x="966" y="419"/>
                  <a:pt x="975" y="417"/>
                </a:cubicBezTo>
                <a:close/>
                <a:moveTo>
                  <a:pt x="950" y="446"/>
                </a:moveTo>
                <a:cubicBezTo>
                  <a:pt x="940" y="449"/>
                  <a:pt x="931" y="451"/>
                  <a:pt x="923" y="454"/>
                </a:cubicBezTo>
                <a:cubicBezTo>
                  <a:pt x="922" y="450"/>
                  <a:pt x="922" y="447"/>
                  <a:pt x="922" y="443"/>
                </a:cubicBezTo>
                <a:cubicBezTo>
                  <a:pt x="931" y="441"/>
                  <a:pt x="939" y="438"/>
                  <a:pt x="949" y="436"/>
                </a:cubicBezTo>
                <a:cubicBezTo>
                  <a:pt x="949" y="439"/>
                  <a:pt x="950" y="443"/>
                  <a:pt x="950" y="446"/>
                </a:cubicBezTo>
                <a:close/>
                <a:moveTo>
                  <a:pt x="923" y="464"/>
                </a:moveTo>
                <a:cubicBezTo>
                  <a:pt x="914" y="467"/>
                  <a:pt x="905" y="470"/>
                  <a:pt x="896" y="473"/>
                </a:cubicBezTo>
                <a:cubicBezTo>
                  <a:pt x="896" y="469"/>
                  <a:pt x="896" y="466"/>
                  <a:pt x="896" y="462"/>
                </a:cubicBezTo>
                <a:cubicBezTo>
                  <a:pt x="904" y="460"/>
                  <a:pt x="913" y="457"/>
                  <a:pt x="922" y="455"/>
                </a:cubicBezTo>
                <a:cubicBezTo>
                  <a:pt x="923" y="458"/>
                  <a:pt x="923" y="461"/>
                  <a:pt x="923" y="464"/>
                </a:cubicBezTo>
                <a:close/>
                <a:moveTo>
                  <a:pt x="897" y="483"/>
                </a:moveTo>
                <a:cubicBezTo>
                  <a:pt x="897" y="483"/>
                  <a:pt x="897" y="483"/>
                  <a:pt x="897" y="483"/>
                </a:cubicBezTo>
                <a:cubicBezTo>
                  <a:pt x="887" y="486"/>
                  <a:pt x="878" y="489"/>
                  <a:pt x="870" y="492"/>
                </a:cubicBezTo>
                <a:cubicBezTo>
                  <a:pt x="870" y="488"/>
                  <a:pt x="870" y="485"/>
                  <a:pt x="870" y="481"/>
                </a:cubicBezTo>
                <a:cubicBezTo>
                  <a:pt x="878" y="479"/>
                  <a:pt x="887" y="476"/>
                  <a:pt x="896" y="473"/>
                </a:cubicBezTo>
                <a:cubicBezTo>
                  <a:pt x="896" y="476"/>
                  <a:pt x="896" y="480"/>
                  <a:pt x="897" y="483"/>
                </a:cubicBezTo>
                <a:close/>
                <a:moveTo>
                  <a:pt x="843" y="525"/>
                </a:moveTo>
                <a:cubicBezTo>
                  <a:pt x="844" y="527"/>
                  <a:pt x="844" y="528"/>
                  <a:pt x="844" y="530"/>
                </a:cubicBezTo>
                <a:cubicBezTo>
                  <a:pt x="839" y="532"/>
                  <a:pt x="835" y="534"/>
                  <a:pt x="830" y="536"/>
                </a:cubicBezTo>
                <a:cubicBezTo>
                  <a:pt x="826" y="537"/>
                  <a:pt x="822" y="539"/>
                  <a:pt x="817" y="541"/>
                </a:cubicBezTo>
                <a:cubicBezTo>
                  <a:pt x="817" y="539"/>
                  <a:pt x="817" y="537"/>
                  <a:pt x="817" y="535"/>
                </a:cubicBezTo>
                <a:cubicBezTo>
                  <a:pt x="825" y="532"/>
                  <a:pt x="833" y="529"/>
                  <a:pt x="843" y="525"/>
                </a:cubicBezTo>
                <a:close/>
                <a:moveTo>
                  <a:pt x="817" y="551"/>
                </a:moveTo>
                <a:cubicBezTo>
                  <a:pt x="809" y="554"/>
                  <a:pt x="800" y="558"/>
                  <a:pt x="791" y="562"/>
                </a:cubicBezTo>
                <a:cubicBezTo>
                  <a:pt x="791" y="560"/>
                  <a:pt x="791" y="559"/>
                  <a:pt x="791" y="558"/>
                </a:cubicBezTo>
                <a:cubicBezTo>
                  <a:pt x="795" y="556"/>
                  <a:pt x="799" y="554"/>
                  <a:pt x="803" y="553"/>
                </a:cubicBezTo>
                <a:cubicBezTo>
                  <a:pt x="804" y="552"/>
                  <a:pt x="804" y="552"/>
                  <a:pt x="804" y="552"/>
                </a:cubicBezTo>
                <a:cubicBezTo>
                  <a:pt x="808" y="550"/>
                  <a:pt x="813" y="549"/>
                  <a:pt x="817" y="547"/>
                </a:cubicBezTo>
                <a:cubicBezTo>
                  <a:pt x="817" y="548"/>
                  <a:pt x="817" y="550"/>
                  <a:pt x="817" y="551"/>
                </a:cubicBezTo>
                <a:close/>
                <a:moveTo>
                  <a:pt x="790" y="552"/>
                </a:moveTo>
                <a:cubicBezTo>
                  <a:pt x="781" y="556"/>
                  <a:pt x="773" y="559"/>
                  <a:pt x="765" y="562"/>
                </a:cubicBezTo>
                <a:cubicBezTo>
                  <a:pt x="766" y="560"/>
                  <a:pt x="766" y="558"/>
                  <a:pt x="766" y="555"/>
                </a:cubicBezTo>
                <a:cubicBezTo>
                  <a:pt x="774" y="552"/>
                  <a:pt x="782" y="549"/>
                  <a:pt x="791" y="545"/>
                </a:cubicBezTo>
                <a:cubicBezTo>
                  <a:pt x="791" y="547"/>
                  <a:pt x="790" y="550"/>
                  <a:pt x="790" y="552"/>
                </a:cubicBezTo>
                <a:close/>
                <a:moveTo>
                  <a:pt x="790" y="552"/>
                </a:moveTo>
                <a:cubicBezTo>
                  <a:pt x="790" y="554"/>
                  <a:pt x="790" y="556"/>
                  <a:pt x="790" y="558"/>
                </a:cubicBezTo>
                <a:cubicBezTo>
                  <a:pt x="783" y="561"/>
                  <a:pt x="774" y="565"/>
                  <a:pt x="765" y="569"/>
                </a:cubicBezTo>
                <a:cubicBezTo>
                  <a:pt x="765" y="567"/>
                  <a:pt x="765" y="565"/>
                  <a:pt x="765" y="563"/>
                </a:cubicBezTo>
                <a:cubicBezTo>
                  <a:pt x="773" y="560"/>
                  <a:pt x="781" y="556"/>
                  <a:pt x="790" y="552"/>
                </a:cubicBezTo>
                <a:close/>
                <a:moveTo>
                  <a:pt x="764" y="569"/>
                </a:moveTo>
                <a:cubicBezTo>
                  <a:pt x="755" y="573"/>
                  <a:pt x="747" y="576"/>
                  <a:pt x="740" y="580"/>
                </a:cubicBezTo>
                <a:cubicBezTo>
                  <a:pt x="740" y="577"/>
                  <a:pt x="741" y="575"/>
                  <a:pt x="741" y="573"/>
                </a:cubicBezTo>
                <a:cubicBezTo>
                  <a:pt x="741" y="573"/>
                  <a:pt x="741" y="573"/>
                  <a:pt x="741" y="573"/>
                </a:cubicBezTo>
                <a:cubicBezTo>
                  <a:pt x="749" y="570"/>
                  <a:pt x="756" y="567"/>
                  <a:pt x="765" y="563"/>
                </a:cubicBezTo>
                <a:cubicBezTo>
                  <a:pt x="764" y="565"/>
                  <a:pt x="764" y="567"/>
                  <a:pt x="764" y="569"/>
                </a:cubicBezTo>
                <a:close/>
                <a:moveTo>
                  <a:pt x="764" y="569"/>
                </a:moveTo>
                <a:cubicBezTo>
                  <a:pt x="764" y="571"/>
                  <a:pt x="764" y="572"/>
                  <a:pt x="764" y="574"/>
                </a:cubicBezTo>
                <a:cubicBezTo>
                  <a:pt x="754" y="578"/>
                  <a:pt x="746" y="582"/>
                  <a:pt x="739" y="585"/>
                </a:cubicBezTo>
                <a:cubicBezTo>
                  <a:pt x="739" y="584"/>
                  <a:pt x="739" y="582"/>
                  <a:pt x="740" y="580"/>
                </a:cubicBezTo>
                <a:cubicBezTo>
                  <a:pt x="747" y="577"/>
                  <a:pt x="755" y="573"/>
                  <a:pt x="764" y="569"/>
                </a:cubicBezTo>
                <a:close/>
                <a:moveTo>
                  <a:pt x="738" y="585"/>
                </a:moveTo>
                <a:cubicBezTo>
                  <a:pt x="730" y="589"/>
                  <a:pt x="722" y="593"/>
                  <a:pt x="715" y="596"/>
                </a:cubicBezTo>
                <a:cubicBezTo>
                  <a:pt x="715" y="595"/>
                  <a:pt x="716" y="593"/>
                  <a:pt x="716" y="591"/>
                </a:cubicBezTo>
                <a:cubicBezTo>
                  <a:pt x="724" y="587"/>
                  <a:pt x="731" y="584"/>
                  <a:pt x="739" y="580"/>
                </a:cubicBezTo>
                <a:cubicBezTo>
                  <a:pt x="739" y="582"/>
                  <a:pt x="739" y="584"/>
                  <a:pt x="738" y="585"/>
                </a:cubicBezTo>
                <a:close/>
                <a:moveTo>
                  <a:pt x="738" y="586"/>
                </a:moveTo>
                <a:cubicBezTo>
                  <a:pt x="738" y="587"/>
                  <a:pt x="738" y="589"/>
                  <a:pt x="738" y="590"/>
                </a:cubicBezTo>
                <a:cubicBezTo>
                  <a:pt x="731" y="593"/>
                  <a:pt x="722" y="597"/>
                  <a:pt x="714" y="602"/>
                </a:cubicBezTo>
                <a:cubicBezTo>
                  <a:pt x="714" y="600"/>
                  <a:pt x="714" y="599"/>
                  <a:pt x="715" y="597"/>
                </a:cubicBezTo>
                <a:cubicBezTo>
                  <a:pt x="722" y="594"/>
                  <a:pt x="730" y="590"/>
                  <a:pt x="738" y="586"/>
                </a:cubicBezTo>
                <a:close/>
                <a:moveTo>
                  <a:pt x="713" y="602"/>
                </a:moveTo>
                <a:cubicBezTo>
                  <a:pt x="705" y="606"/>
                  <a:pt x="697" y="610"/>
                  <a:pt x="690" y="614"/>
                </a:cubicBezTo>
                <a:cubicBezTo>
                  <a:pt x="690" y="612"/>
                  <a:pt x="691" y="610"/>
                  <a:pt x="691" y="608"/>
                </a:cubicBezTo>
                <a:cubicBezTo>
                  <a:pt x="698" y="605"/>
                  <a:pt x="706" y="601"/>
                  <a:pt x="714" y="597"/>
                </a:cubicBezTo>
                <a:cubicBezTo>
                  <a:pt x="714" y="599"/>
                  <a:pt x="713" y="600"/>
                  <a:pt x="713" y="602"/>
                </a:cubicBezTo>
                <a:close/>
                <a:moveTo>
                  <a:pt x="713" y="602"/>
                </a:moveTo>
                <a:cubicBezTo>
                  <a:pt x="713" y="603"/>
                  <a:pt x="713" y="604"/>
                  <a:pt x="713" y="605"/>
                </a:cubicBezTo>
                <a:cubicBezTo>
                  <a:pt x="705" y="609"/>
                  <a:pt x="697" y="613"/>
                  <a:pt x="688" y="618"/>
                </a:cubicBezTo>
                <a:cubicBezTo>
                  <a:pt x="689" y="616"/>
                  <a:pt x="689" y="615"/>
                  <a:pt x="689" y="614"/>
                </a:cubicBezTo>
                <a:cubicBezTo>
                  <a:pt x="697" y="611"/>
                  <a:pt x="704" y="607"/>
                  <a:pt x="713" y="602"/>
                </a:cubicBezTo>
                <a:close/>
                <a:moveTo>
                  <a:pt x="688" y="618"/>
                </a:moveTo>
                <a:cubicBezTo>
                  <a:pt x="679" y="622"/>
                  <a:pt x="672" y="626"/>
                  <a:pt x="665" y="630"/>
                </a:cubicBezTo>
                <a:cubicBezTo>
                  <a:pt x="665" y="628"/>
                  <a:pt x="666" y="627"/>
                  <a:pt x="666" y="626"/>
                </a:cubicBezTo>
                <a:cubicBezTo>
                  <a:pt x="673" y="622"/>
                  <a:pt x="681" y="618"/>
                  <a:pt x="689" y="614"/>
                </a:cubicBezTo>
                <a:cubicBezTo>
                  <a:pt x="688" y="616"/>
                  <a:pt x="688" y="617"/>
                  <a:pt x="688" y="618"/>
                </a:cubicBezTo>
                <a:close/>
                <a:moveTo>
                  <a:pt x="688" y="618"/>
                </a:moveTo>
                <a:cubicBezTo>
                  <a:pt x="688" y="619"/>
                  <a:pt x="687" y="620"/>
                  <a:pt x="687" y="621"/>
                </a:cubicBezTo>
                <a:cubicBezTo>
                  <a:pt x="683" y="623"/>
                  <a:pt x="679" y="625"/>
                  <a:pt x="675" y="628"/>
                </a:cubicBezTo>
                <a:cubicBezTo>
                  <a:pt x="671" y="629"/>
                  <a:pt x="668" y="631"/>
                  <a:pt x="664" y="633"/>
                </a:cubicBezTo>
                <a:cubicBezTo>
                  <a:pt x="664" y="632"/>
                  <a:pt x="664" y="631"/>
                  <a:pt x="665" y="630"/>
                </a:cubicBezTo>
                <a:cubicBezTo>
                  <a:pt x="672" y="627"/>
                  <a:pt x="679" y="623"/>
                  <a:pt x="688" y="618"/>
                </a:cubicBezTo>
                <a:close/>
                <a:moveTo>
                  <a:pt x="663" y="633"/>
                </a:moveTo>
                <a:cubicBezTo>
                  <a:pt x="663" y="633"/>
                  <a:pt x="663" y="633"/>
                  <a:pt x="663" y="633"/>
                </a:cubicBezTo>
                <a:cubicBezTo>
                  <a:pt x="656" y="637"/>
                  <a:pt x="649" y="641"/>
                  <a:pt x="641" y="645"/>
                </a:cubicBezTo>
                <a:cubicBezTo>
                  <a:pt x="641" y="644"/>
                  <a:pt x="642" y="643"/>
                  <a:pt x="642" y="642"/>
                </a:cubicBezTo>
                <a:cubicBezTo>
                  <a:pt x="649" y="639"/>
                  <a:pt x="656" y="635"/>
                  <a:pt x="664" y="631"/>
                </a:cubicBezTo>
                <a:cubicBezTo>
                  <a:pt x="664" y="632"/>
                  <a:pt x="663" y="632"/>
                  <a:pt x="663" y="633"/>
                </a:cubicBezTo>
                <a:close/>
                <a:moveTo>
                  <a:pt x="663" y="634"/>
                </a:moveTo>
                <a:cubicBezTo>
                  <a:pt x="663" y="634"/>
                  <a:pt x="663" y="634"/>
                  <a:pt x="663" y="634"/>
                </a:cubicBezTo>
                <a:cubicBezTo>
                  <a:pt x="656" y="638"/>
                  <a:pt x="649" y="642"/>
                  <a:pt x="643" y="645"/>
                </a:cubicBezTo>
                <a:cubicBezTo>
                  <a:pt x="642" y="645"/>
                  <a:pt x="641" y="646"/>
                  <a:pt x="640" y="646"/>
                </a:cubicBezTo>
                <a:cubicBezTo>
                  <a:pt x="641" y="646"/>
                  <a:pt x="641" y="646"/>
                  <a:pt x="641" y="646"/>
                </a:cubicBezTo>
                <a:cubicBezTo>
                  <a:pt x="648" y="642"/>
                  <a:pt x="656" y="638"/>
                  <a:pt x="663" y="634"/>
                </a:cubicBezTo>
                <a:close/>
                <a:moveTo>
                  <a:pt x="645" y="646"/>
                </a:moveTo>
                <a:cubicBezTo>
                  <a:pt x="647" y="646"/>
                  <a:pt x="648" y="645"/>
                  <a:pt x="649" y="645"/>
                </a:cubicBezTo>
                <a:cubicBezTo>
                  <a:pt x="648" y="646"/>
                  <a:pt x="646" y="647"/>
                  <a:pt x="644" y="648"/>
                </a:cubicBezTo>
                <a:cubicBezTo>
                  <a:pt x="639" y="651"/>
                  <a:pt x="639" y="651"/>
                  <a:pt x="639" y="651"/>
                </a:cubicBezTo>
                <a:cubicBezTo>
                  <a:pt x="639" y="651"/>
                  <a:pt x="639" y="650"/>
                  <a:pt x="639" y="650"/>
                </a:cubicBezTo>
                <a:lnTo>
                  <a:pt x="645" y="646"/>
                </a:lnTo>
                <a:close/>
                <a:moveTo>
                  <a:pt x="644" y="648"/>
                </a:moveTo>
                <a:cubicBezTo>
                  <a:pt x="647" y="647"/>
                  <a:pt x="650" y="645"/>
                  <a:pt x="653" y="643"/>
                </a:cubicBezTo>
                <a:cubicBezTo>
                  <a:pt x="656" y="642"/>
                  <a:pt x="659" y="641"/>
                  <a:pt x="661" y="640"/>
                </a:cubicBezTo>
                <a:cubicBezTo>
                  <a:pt x="661" y="641"/>
                  <a:pt x="661" y="643"/>
                  <a:pt x="660" y="644"/>
                </a:cubicBezTo>
                <a:cubicBezTo>
                  <a:pt x="654" y="646"/>
                  <a:pt x="647" y="648"/>
                  <a:pt x="640" y="651"/>
                </a:cubicBezTo>
                <a:lnTo>
                  <a:pt x="644" y="648"/>
                </a:lnTo>
                <a:close/>
                <a:moveTo>
                  <a:pt x="661" y="645"/>
                </a:moveTo>
                <a:cubicBezTo>
                  <a:pt x="669" y="643"/>
                  <a:pt x="677" y="641"/>
                  <a:pt x="684" y="640"/>
                </a:cubicBezTo>
                <a:cubicBezTo>
                  <a:pt x="684" y="644"/>
                  <a:pt x="684" y="648"/>
                  <a:pt x="684" y="652"/>
                </a:cubicBezTo>
                <a:cubicBezTo>
                  <a:pt x="680" y="652"/>
                  <a:pt x="675" y="651"/>
                  <a:pt x="670" y="651"/>
                </a:cubicBezTo>
                <a:cubicBezTo>
                  <a:pt x="667" y="651"/>
                  <a:pt x="663" y="651"/>
                  <a:pt x="659" y="652"/>
                </a:cubicBezTo>
                <a:cubicBezTo>
                  <a:pt x="660" y="649"/>
                  <a:pt x="660" y="647"/>
                  <a:pt x="661" y="645"/>
                </a:cubicBezTo>
                <a:close/>
                <a:moveTo>
                  <a:pt x="661" y="644"/>
                </a:moveTo>
                <a:cubicBezTo>
                  <a:pt x="661" y="643"/>
                  <a:pt x="662" y="641"/>
                  <a:pt x="662" y="640"/>
                </a:cubicBezTo>
                <a:cubicBezTo>
                  <a:pt x="670" y="637"/>
                  <a:pt x="678" y="634"/>
                  <a:pt x="685" y="632"/>
                </a:cubicBezTo>
                <a:cubicBezTo>
                  <a:pt x="685" y="635"/>
                  <a:pt x="685" y="637"/>
                  <a:pt x="684" y="640"/>
                </a:cubicBezTo>
                <a:cubicBezTo>
                  <a:pt x="677" y="641"/>
                  <a:pt x="669" y="642"/>
                  <a:pt x="661" y="644"/>
                </a:cubicBezTo>
                <a:close/>
                <a:moveTo>
                  <a:pt x="685" y="640"/>
                </a:moveTo>
                <a:cubicBezTo>
                  <a:pt x="688" y="640"/>
                  <a:pt x="691" y="640"/>
                  <a:pt x="694" y="640"/>
                </a:cubicBezTo>
                <a:cubicBezTo>
                  <a:pt x="700" y="640"/>
                  <a:pt x="706" y="641"/>
                  <a:pt x="711" y="642"/>
                </a:cubicBezTo>
                <a:cubicBezTo>
                  <a:pt x="712" y="649"/>
                  <a:pt x="713" y="656"/>
                  <a:pt x="714" y="664"/>
                </a:cubicBezTo>
                <a:cubicBezTo>
                  <a:pt x="705" y="658"/>
                  <a:pt x="695" y="654"/>
                  <a:pt x="684" y="652"/>
                </a:cubicBezTo>
                <a:cubicBezTo>
                  <a:pt x="684" y="648"/>
                  <a:pt x="684" y="644"/>
                  <a:pt x="685" y="640"/>
                </a:cubicBezTo>
                <a:close/>
                <a:moveTo>
                  <a:pt x="712" y="642"/>
                </a:moveTo>
                <a:cubicBezTo>
                  <a:pt x="724" y="644"/>
                  <a:pt x="734" y="649"/>
                  <a:pt x="744" y="657"/>
                </a:cubicBezTo>
                <a:cubicBezTo>
                  <a:pt x="748" y="672"/>
                  <a:pt x="754" y="688"/>
                  <a:pt x="761" y="704"/>
                </a:cubicBezTo>
                <a:cubicBezTo>
                  <a:pt x="760" y="711"/>
                  <a:pt x="759" y="717"/>
                  <a:pt x="757" y="723"/>
                </a:cubicBezTo>
                <a:cubicBezTo>
                  <a:pt x="746" y="695"/>
                  <a:pt x="732" y="676"/>
                  <a:pt x="715" y="664"/>
                </a:cubicBezTo>
                <a:cubicBezTo>
                  <a:pt x="713" y="656"/>
                  <a:pt x="712" y="649"/>
                  <a:pt x="712" y="642"/>
                </a:cubicBezTo>
                <a:close/>
                <a:moveTo>
                  <a:pt x="741" y="764"/>
                </a:moveTo>
                <a:cubicBezTo>
                  <a:pt x="707" y="832"/>
                  <a:pt x="643" y="880"/>
                  <a:pt x="581" y="927"/>
                </a:cubicBezTo>
                <a:cubicBezTo>
                  <a:pt x="545" y="954"/>
                  <a:pt x="511" y="979"/>
                  <a:pt x="486" y="1007"/>
                </a:cubicBezTo>
                <a:cubicBezTo>
                  <a:pt x="458" y="1038"/>
                  <a:pt x="445" y="1067"/>
                  <a:pt x="444" y="1099"/>
                </a:cubicBezTo>
                <a:cubicBezTo>
                  <a:pt x="444" y="1131"/>
                  <a:pt x="451" y="1165"/>
                  <a:pt x="466" y="1198"/>
                </a:cubicBezTo>
                <a:cubicBezTo>
                  <a:pt x="480" y="1230"/>
                  <a:pt x="503" y="1263"/>
                  <a:pt x="532" y="1296"/>
                </a:cubicBezTo>
                <a:cubicBezTo>
                  <a:pt x="588" y="1360"/>
                  <a:pt x="670" y="1425"/>
                  <a:pt x="784" y="1496"/>
                </a:cubicBezTo>
                <a:cubicBezTo>
                  <a:pt x="784" y="1503"/>
                  <a:pt x="785" y="1511"/>
                  <a:pt x="785" y="1519"/>
                </a:cubicBezTo>
                <a:cubicBezTo>
                  <a:pt x="667" y="1445"/>
                  <a:pt x="581" y="1379"/>
                  <a:pt x="522" y="1316"/>
                </a:cubicBezTo>
                <a:cubicBezTo>
                  <a:pt x="458" y="1247"/>
                  <a:pt x="426" y="1181"/>
                  <a:pt x="425" y="1117"/>
                </a:cubicBezTo>
                <a:cubicBezTo>
                  <a:pt x="424" y="1047"/>
                  <a:pt x="485" y="999"/>
                  <a:pt x="556" y="943"/>
                </a:cubicBezTo>
                <a:cubicBezTo>
                  <a:pt x="591" y="915"/>
                  <a:pt x="628" y="886"/>
                  <a:pt x="660" y="851"/>
                </a:cubicBezTo>
                <a:cubicBezTo>
                  <a:pt x="696" y="813"/>
                  <a:pt x="719" y="773"/>
                  <a:pt x="730" y="731"/>
                </a:cubicBezTo>
                <a:cubicBezTo>
                  <a:pt x="734" y="741"/>
                  <a:pt x="738" y="752"/>
                  <a:pt x="741" y="764"/>
                </a:cubicBezTo>
                <a:close/>
                <a:moveTo>
                  <a:pt x="783" y="1472"/>
                </a:moveTo>
                <a:cubicBezTo>
                  <a:pt x="788" y="1475"/>
                  <a:pt x="793" y="1479"/>
                  <a:pt x="798" y="1482"/>
                </a:cubicBezTo>
                <a:cubicBezTo>
                  <a:pt x="799" y="1489"/>
                  <a:pt x="799" y="1497"/>
                  <a:pt x="799" y="1505"/>
                </a:cubicBezTo>
                <a:cubicBezTo>
                  <a:pt x="794" y="1502"/>
                  <a:pt x="789" y="1498"/>
                  <a:pt x="784" y="1495"/>
                </a:cubicBezTo>
                <a:cubicBezTo>
                  <a:pt x="784" y="1488"/>
                  <a:pt x="783" y="1480"/>
                  <a:pt x="783" y="1472"/>
                </a:cubicBezTo>
                <a:close/>
                <a:moveTo>
                  <a:pt x="799" y="1482"/>
                </a:moveTo>
                <a:cubicBezTo>
                  <a:pt x="804" y="1485"/>
                  <a:pt x="809" y="1488"/>
                  <a:pt x="814" y="1491"/>
                </a:cubicBezTo>
                <a:cubicBezTo>
                  <a:pt x="814" y="1496"/>
                  <a:pt x="814" y="1496"/>
                  <a:pt x="814" y="1496"/>
                </a:cubicBezTo>
                <a:cubicBezTo>
                  <a:pt x="814" y="1502"/>
                  <a:pt x="814" y="1508"/>
                  <a:pt x="814" y="1514"/>
                </a:cubicBezTo>
                <a:cubicBezTo>
                  <a:pt x="809" y="1511"/>
                  <a:pt x="805" y="1508"/>
                  <a:pt x="800" y="1505"/>
                </a:cubicBezTo>
                <a:cubicBezTo>
                  <a:pt x="800" y="1497"/>
                  <a:pt x="799" y="1490"/>
                  <a:pt x="799" y="1482"/>
                </a:cubicBezTo>
                <a:close/>
                <a:moveTo>
                  <a:pt x="814" y="1491"/>
                </a:moveTo>
                <a:cubicBezTo>
                  <a:pt x="819" y="1494"/>
                  <a:pt x="824" y="1497"/>
                  <a:pt x="828" y="1500"/>
                </a:cubicBezTo>
                <a:cubicBezTo>
                  <a:pt x="829" y="1507"/>
                  <a:pt x="829" y="1515"/>
                  <a:pt x="829" y="1522"/>
                </a:cubicBezTo>
                <a:cubicBezTo>
                  <a:pt x="824" y="1520"/>
                  <a:pt x="819" y="1517"/>
                  <a:pt x="815" y="1514"/>
                </a:cubicBezTo>
                <a:cubicBezTo>
                  <a:pt x="814" y="1508"/>
                  <a:pt x="814" y="1502"/>
                  <a:pt x="814" y="1496"/>
                </a:cubicBezTo>
                <a:lnTo>
                  <a:pt x="814" y="1491"/>
                </a:lnTo>
                <a:close/>
                <a:moveTo>
                  <a:pt x="829" y="1480"/>
                </a:moveTo>
                <a:cubicBezTo>
                  <a:pt x="829" y="1477"/>
                  <a:pt x="829" y="1477"/>
                  <a:pt x="829" y="1477"/>
                </a:cubicBezTo>
                <a:cubicBezTo>
                  <a:pt x="833" y="1480"/>
                  <a:pt x="838" y="1482"/>
                  <a:pt x="843" y="1485"/>
                </a:cubicBezTo>
                <a:cubicBezTo>
                  <a:pt x="843" y="1493"/>
                  <a:pt x="843" y="1500"/>
                  <a:pt x="843" y="1508"/>
                </a:cubicBezTo>
                <a:cubicBezTo>
                  <a:pt x="838" y="1505"/>
                  <a:pt x="833" y="1502"/>
                  <a:pt x="829" y="1500"/>
                </a:cubicBezTo>
                <a:cubicBezTo>
                  <a:pt x="829" y="1493"/>
                  <a:pt x="829" y="1486"/>
                  <a:pt x="829" y="1480"/>
                </a:cubicBezTo>
                <a:close/>
                <a:moveTo>
                  <a:pt x="843" y="1484"/>
                </a:moveTo>
                <a:cubicBezTo>
                  <a:pt x="838" y="1482"/>
                  <a:pt x="833" y="1479"/>
                  <a:pt x="829" y="1476"/>
                </a:cubicBezTo>
                <a:cubicBezTo>
                  <a:pt x="829" y="1469"/>
                  <a:pt x="829" y="1461"/>
                  <a:pt x="829" y="1454"/>
                </a:cubicBezTo>
                <a:cubicBezTo>
                  <a:pt x="833" y="1457"/>
                  <a:pt x="838" y="1459"/>
                  <a:pt x="843" y="1462"/>
                </a:cubicBezTo>
                <a:cubicBezTo>
                  <a:pt x="843" y="1463"/>
                  <a:pt x="843" y="1463"/>
                  <a:pt x="843" y="1463"/>
                </a:cubicBezTo>
                <a:cubicBezTo>
                  <a:pt x="843" y="1470"/>
                  <a:pt x="843" y="1477"/>
                  <a:pt x="843" y="1484"/>
                </a:cubicBezTo>
                <a:close/>
                <a:moveTo>
                  <a:pt x="829" y="1453"/>
                </a:moveTo>
                <a:cubicBezTo>
                  <a:pt x="829" y="1453"/>
                  <a:pt x="829" y="1453"/>
                  <a:pt x="829" y="1453"/>
                </a:cubicBezTo>
                <a:cubicBezTo>
                  <a:pt x="829" y="1446"/>
                  <a:pt x="829" y="1438"/>
                  <a:pt x="829" y="1431"/>
                </a:cubicBezTo>
                <a:cubicBezTo>
                  <a:pt x="834" y="1434"/>
                  <a:pt x="839" y="1437"/>
                  <a:pt x="843" y="1439"/>
                </a:cubicBezTo>
                <a:cubicBezTo>
                  <a:pt x="843" y="1447"/>
                  <a:pt x="843" y="1454"/>
                  <a:pt x="843" y="1462"/>
                </a:cubicBezTo>
                <a:cubicBezTo>
                  <a:pt x="838" y="1459"/>
                  <a:pt x="833" y="1456"/>
                  <a:pt x="829" y="1453"/>
                </a:cubicBezTo>
                <a:close/>
                <a:moveTo>
                  <a:pt x="843" y="1463"/>
                </a:moveTo>
                <a:cubicBezTo>
                  <a:pt x="843" y="1462"/>
                  <a:pt x="843" y="1462"/>
                  <a:pt x="843" y="1462"/>
                </a:cubicBezTo>
                <a:cubicBezTo>
                  <a:pt x="848" y="1465"/>
                  <a:pt x="852" y="1468"/>
                  <a:pt x="857" y="1470"/>
                </a:cubicBezTo>
                <a:cubicBezTo>
                  <a:pt x="857" y="1478"/>
                  <a:pt x="857" y="1485"/>
                  <a:pt x="857" y="1493"/>
                </a:cubicBezTo>
                <a:cubicBezTo>
                  <a:pt x="852" y="1490"/>
                  <a:pt x="848" y="1487"/>
                  <a:pt x="843" y="1485"/>
                </a:cubicBezTo>
                <a:cubicBezTo>
                  <a:pt x="843" y="1477"/>
                  <a:pt x="843" y="1470"/>
                  <a:pt x="843" y="1463"/>
                </a:cubicBezTo>
                <a:close/>
                <a:moveTo>
                  <a:pt x="844" y="1439"/>
                </a:moveTo>
                <a:cubicBezTo>
                  <a:pt x="844" y="1432"/>
                  <a:pt x="844" y="1424"/>
                  <a:pt x="844" y="1417"/>
                </a:cubicBezTo>
                <a:cubicBezTo>
                  <a:pt x="849" y="1419"/>
                  <a:pt x="854" y="1422"/>
                  <a:pt x="858" y="1425"/>
                </a:cubicBezTo>
                <a:cubicBezTo>
                  <a:pt x="858" y="1432"/>
                  <a:pt x="858" y="1439"/>
                  <a:pt x="858" y="1447"/>
                </a:cubicBezTo>
                <a:cubicBezTo>
                  <a:pt x="858" y="1447"/>
                  <a:pt x="858" y="1447"/>
                  <a:pt x="858" y="1447"/>
                </a:cubicBezTo>
                <a:cubicBezTo>
                  <a:pt x="853" y="1444"/>
                  <a:pt x="848" y="1442"/>
                  <a:pt x="844" y="1439"/>
                </a:cubicBezTo>
                <a:close/>
                <a:moveTo>
                  <a:pt x="858" y="1447"/>
                </a:moveTo>
                <a:cubicBezTo>
                  <a:pt x="858" y="1439"/>
                  <a:pt x="859" y="1432"/>
                  <a:pt x="859" y="1425"/>
                </a:cubicBezTo>
                <a:cubicBezTo>
                  <a:pt x="864" y="1428"/>
                  <a:pt x="870" y="1431"/>
                  <a:pt x="875" y="1434"/>
                </a:cubicBezTo>
                <a:cubicBezTo>
                  <a:pt x="875" y="1442"/>
                  <a:pt x="874" y="1449"/>
                  <a:pt x="874" y="1456"/>
                </a:cubicBezTo>
                <a:cubicBezTo>
                  <a:pt x="869" y="1453"/>
                  <a:pt x="863" y="1450"/>
                  <a:pt x="858" y="1447"/>
                </a:cubicBezTo>
                <a:close/>
                <a:moveTo>
                  <a:pt x="875" y="1457"/>
                </a:moveTo>
                <a:cubicBezTo>
                  <a:pt x="879" y="1460"/>
                  <a:pt x="883" y="1462"/>
                  <a:pt x="887" y="1464"/>
                </a:cubicBezTo>
                <a:cubicBezTo>
                  <a:pt x="887" y="1472"/>
                  <a:pt x="887" y="1479"/>
                  <a:pt x="887" y="1487"/>
                </a:cubicBezTo>
                <a:cubicBezTo>
                  <a:pt x="883" y="1484"/>
                  <a:pt x="878" y="1482"/>
                  <a:pt x="874" y="1479"/>
                </a:cubicBezTo>
                <a:cubicBezTo>
                  <a:pt x="874" y="1472"/>
                  <a:pt x="874" y="1465"/>
                  <a:pt x="875" y="1457"/>
                </a:cubicBezTo>
                <a:close/>
                <a:moveTo>
                  <a:pt x="875" y="1457"/>
                </a:moveTo>
                <a:cubicBezTo>
                  <a:pt x="875" y="1457"/>
                  <a:pt x="875" y="1457"/>
                  <a:pt x="875" y="1457"/>
                </a:cubicBezTo>
                <a:cubicBezTo>
                  <a:pt x="875" y="1449"/>
                  <a:pt x="875" y="1442"/>
                  <a:pt x="876" y="1435"/>
                </a:cubicBezTo>
                <a:cubicBezTo>
                  <a:pt x="880" y="1437"/>
                  <a:pt x="884" y="1439"/>
                  <a:pt x="888" y="1442"/>
                </a:cubicBezTo>
                <a:cubicBezTo>
                  <a:pt x="888" y="1449"/>
                  <a:pt x="887" y="1456"/>
                  <a:pt x="887" y="1464"/>
                </a:cubicBezTo>
                <a:cubicBezTo>
                  <a:pt x="883" y="1461"/>
                  <a:pt x="879" y="1459"/>
                  <a:pt x="875" y="1457"/>
                </a:cubicBezTo>
                <a:close/>
                <a:moveTo>
                  <a:pt x="901" y="1495"/>
                </a:moveTo>
                <a:cubicBezTo>
                  <a:pt x="901" y="1503"/>
                  <a:pt x="902" y="1510"/>
                  <a:pt x="902" y="1518"/>
                </a:cubicBezTo>
                <a:cubicBezTo>
                  <a:pt x="897" y="1515"/>
                  <a:pt x="892" y="1513"/>
                  <a:pt x="888" y="1510"/>
                </a:cubicBezTo>
                <a:cubicBezTo>
                  <a:pt x="888" y="1503"/>
                  <a:pt x="887" y="1495"/>
                  <a:pt x="887" y="1487"/>
                </a:cubicBezTo>
                <a:cubicBezTo>
                  <a:pt x="892" y="1490"/>
                  <a:pt x="897" y="1493"/>
                  <a:pt x="901" y="1495"/>
                </a:cubicBezTo>
                <a:close/>
                <a:moveTo>
                  <a:pt x="902" y="1472"/>
                </a:moveTo>
                <a:cubicBezTo>
                  <a:pt x="906" y="1475"/>
                  <a:pt x="911" y="1477"/>
                  <a:pt x="915" y="1479"/>
                </a:cubicBezTo>
                <a:cubicBezTo>
                  <a:pt x="915" y="1487"/>
                  <a:pt x="915" y="1495"/>
                  <a:pt x="916" y="1502"/>
                </a:cubicBezTo>
                <a:cubicBezTo>
                  <a:pt x="911" y="1500"/>
                  <a:pt x="906" y="1497"/>
                  <a:pt x="902" y="1495"/>
                </a:cubicBezTo>
                <a:cubicBezTo>
                  <a:pt x="902" y="1487"/>
                  <a:pt x="902" y="1480"/>
                  <a:pt x="902" y="1472"/>
                </a:cubicBezTo>
                <a:close/>
                <a:moveTo>
                  <a:pt x="915" y="1456"/>
                </a:moveTo>
                <a:cubicBezTo>
                  <a:pt x="911" y="1453"/>
                  <a:pt x="907" y="1451"/>
                  <a:pt x="902" y="1449"/>
                </a:cubicBezTo>
                <a:cubicBezTo>
                  <a:pt x="903" y="1441"/>
                  <a:pt x="903" y="1434"/>
                  <a:pt x="904" y="1427"/>
                </a:cubicBezTo>
                <a:cubicBezTo>
                  <a:pt x="908" y="1429"/>
                  <a:pt x="912" y="1431"/>
                  <a:pt x="916" y="1434"/>
                </a:cubicBezTo>
                <a:cubicBezTo>
                  <a:pt x="916" y="1441"/>
                  <a:pt x="916" y="1448"/>
                  <a:pt x="915" y="1456"/>
                </a:cubicBezTo>
                <a:close/>
                <a:moveTo>
                  <a:pt x="916" y="1456"/>
                </a:moveTo>
                <a:cubicBezTo>
                  <a:pt x="920" y="1459"/>
                  <a:pt x="925" y="1461"/>
                  <a:pt x="929" y="1463"/>
                </a:cubicBezTo>
                <a:cubicBezTo>
                  <a:pt x="929" y="1471"/>
                  <a:pt x="929" y="1479"/>
                  <a:pt x="929" y="1486"/>
                </a:cubicBezTo>
                <a:cubicBezTo>
                  <a:pt x="925" y="1484"/>
                  <a:pt x="920" y="1481"/>
                  <a:pt x="916" y="1479"/>
                </a:cubicBezTo>
                <a:cubicBezTo>
                  <a:pt x="916" y="1471"/>
                  <a:pt x="916" y="1464"/>
                  <a:pt x="916" y="1456"/>
                </a:cubicBezTo>
                <a:close/>
                <a:moveTo>
                  <a:pt x="929" y="1487"/>
                </a:moveTo>
                <a:cubicBezTo>
                  <a:pt x="930" y="1494"/>
                  <a:pt x="930" y="1502"/>
                  <a:pt x="930" y="1510"/>
                </a:cubicBezTo>
                <a:cubicBezTo>
                  <a:pt x="930" y="1510"/>
                  <a:pt x="930" y="1510"/>
                  <a:pt x="930" y="1510"/>
                </a:cubicBezTo>
                <a:cubicBezTo>
                  <a:pt x="926" y="1507"/>
                  <a:pt x="921" y="1505"/>
                  <a:pt x="916" y="1502"/>
                </a:cubicBezTo>
                <a:cubicBezTo>
                  <a:pt x="916" y="1495"/>
                  <a:pt x="916" y="1487"/>
                  <a:pt x="916" y="1480"/>
                </a:cubicBezTo>
                <a:cubicBezTo>
                  <a:pt x="920" y="1482"/>
                  <a:pt x="925" y="1484"/>
                  <a:pt x="929" y="1487"/>
                </a:cubicBezTo>
                <a:close/>
                <a:moveTo>
                  <a:pt x="930" y="1487"/>
                </a:moveTo>
                <a:cubicBezTo>
                  <a:pt x="935" y="1490"/>
                  <a:pt x="940" y="1492"/>
                  <a:pt x="945" y="1495"/>
                </a:cubicBezTo>
                <a:cubicBezTo>
                  <a:pt x="945" y="1502"/>
                  <a:pt x="946" y="1510"/>
                  <a:pt x="946" y="1518"/>
                </a:cubicBezTo>
                <a:cubicBezTo>
                  <a:pt x="941" y="1516"/>
                  <a:pt x="936" y="1513"/>
                  <a:pt x="931" y="1510"/>
                </a:cubicBezTo>
                <a:cubicBezTo>
                  <a:pt x="930" y="1502"/>
                  <a:pt x="930" y="1495"/>
                  <a:pt x="930" y="1487"/>
                </a:cubicBezTo>
                <a:close/>
                <a:moveTo>
                  <a:pt x="944" y="1471"/>
                </a:moveTo>
                <a:cubicBezTo>
                  <a:pt x="948" y="1473"/>
                  <a:pt x="952" y="1475"/>
                  <a:pt x="956" y="1477"/>
                </a:cubicBezTo>
                <a:cubicBezTo>
                  <a:pt x="956" y="1485"/>
                  <a:pt x="957" y="1493"/>
                  <a:pt x="957" y="1501"/>
                </a:cubicBezTo>
                <a:cubicBezTo>
                  <a:pt x="953" y="1498"/>
                  <a:pt x="949" y="1496"/>
                  <a:pt x="945" y="1494"/>
                </a:cubicBezTo>
                <a:cubicBezTo>
                  <a:pt x="945" y="1486"/>
                  <a:pt x="944" y="1479"/>
                  <a:pt x="944" y="1471"/>
                </a:cubicBezTo>
                <a:close/>
                <a:moveTo>
                  <a:pt x="956" y="1477"/>
                </a:moveTo>
                <a:cubicBezTo>
                  <a:pt x="961" y="1479"/>
                  <a:pt x="966" y="1482"/>
                  <a:pt x="971" y="1484"/>
                </a:cubicBezTo>
                <a:cubicBezTo>
                  <a:pt x="972" y="1492"/>
                  <a:pt x="972" y="1500"/>
                  <a:pt x="973" y="1508"/>
                </a:cubicBezTo>
                <a:cubicBezTo>
                  <a:pt x="968" y="1506"/>
                  <a:pt x="963" y="1503"/>
                  <a:pt x="958" y="1501"/>
                </a:cubicBezTo>
                <a:cubicBezTo>
                  <a:pt x="957" y="1493"/>
                  <a:pt x="957" y="1485"/>
                  <a:pt x="956" y="1477"/>
                </a:cubicBezTo>
                <a:close/>
                <a:moveTo>
                  <a:pt x="970" y="1461"/>
                </a:moveTo>
                <a:cubicBezTo>
                  <a:pt x="975" y="1463"/>
                  <a:pt x="979" y="1465"/>
                  <a:pt x="984" y="1467"/>
                </a:cubicBezTo>
                <a:cubicBezTo>
                  <a:pt x="984" y="1475"/>
                  <a:pt x="985" y="1483"/>
                  <a:pt x="986" y="1491"/>
                </a:cubicBezTo>
                <a:cubicBezTo>
                  <a:pt x="981" y="1489"/>
                  <a:pt x="976" y="1486"/>
                  <a:pt x="971" y="1484"/>
                </a:cubicBezTo>
                <a:cubicBezTo>
                  <a:pt x="971" y="1476"/>
                  <a:pt x="970" y="1468"/>
                  <a:pt x="970" y="1461"/>
                </a:cubicBezTo>
                <a:close/>
                <a:moveTo>
                  <a:pt x="984" y="1467"/>
                </a:moveTo>
                <a:cubicBezTo>
                  <a:pt x="989" y="1470"/>
                  <a:pt x="994" y="1472"/>
                  <a:pt x="999" y="1474"/>
                </a:cubicBezTo>
                <a:cubicBezTo>
                  <a:pt x="1000" y="1482"/>
                  <a:pt x="1001" y="1490"/>
                  <a:pt x="1002" y="1498"/>
                </a:cubicBezTo>
                <a:cubicBezTo>
                  <a:pt x="997" y="1496"/>
                  <a:pt x="992" y="1494"/>
                  <a:pt x="987" y="1491"/>
                </a:cubicBezTo>
                <a:cubicBezTo>
                  <a:pt x="986" y="1483"/>
                  <a:pt x="985" y="1475"/>
                  <a:pt x="984" y="1467"/>
                </a:cubicBezTo>
                <a:close/>
                <a:moveTo>
                  <a:pt x="997" y="1450"/>
                </a:moveTo>
                <a:cubicBezTo>
                  <a:pt x="1002" y="1452"/>
                  <a:pt x="1007" y="1455"/>
                  <a:pt x="1012" y="1457"/>
                </a:cubicBezTo>
                <a:cubicBezTo>
                  <a:pt x="1013" y="1465"/>
                  <a:pt x="1014" y="1473"/>
                  <a:pt x="1015" y="1481"/>
                </a:cubicBezTo>
                <a:cubicBezTo>
                  <a:pt x="1010" y="1479"/>
                  <a:pt x="1005" y="1476"/>
                  <a:pt x="1000" y="1474"/>
                </a:cubicBezTo>
                <a:cubicBezTo>
                  <a:pt x="999" y="1466"/>
                  <a:pt x="998" y="1458"/>
                  <a:pt x="997" y="1450"/>
                </a:cubicBezTo>
                <a:close/>
                <a:moveTo>
                  <a:pt x="1013" y="1457"/>
                </a:moveTo>
                <a:cubicBezTo>
                  <a:pt x="1017" y="1459"/>
                  <a:pt x="1021" y="1461"/>
                  <a:pt x="1025" y="1462"/>
                </a:cubicBezTo>
                <a:cubicBezTo>
                  <a:pt x="1027" y="1463"/>
                  <a:pt x="1029" y="1464"/>
                  <a:pt x="1030" y="1465"/>
                </a:cubicBezTo>
                <a:cubicBezTo>
                  <a:pt x="1030" y="1465"/>
                  <a:pt x="1030" y="1465"/>
                  <a:pt x="1030" y="1465"/>
                </a:cubicBezTo>
                <a:cubicBezTo>
                  <a:pt x="1032" y="1473"/>
                  <a:pt x="1033" y="1482"/>
                  <a:pt x="1035" y="1491"/>
                </a:cubicBezTo>
                <a:cubicBezTo>
                  <a:pt x="1029" y="1488"/>
                  <a:pt x="1023" y="1485"/>
                  <a:pt x="1017" y="1482"/>
                </a:cubicBezTo>
                <a:cubicBezTo>
                  <a:pt x="1016" y="1481"/>
                  <a:pt x="1016" y="1481"/>
                  <a:pt x="1016" y="1481"/>
                </a:cubicBezTo>
                <a:cubicBezTo>
                  <a:pt x="1015" y="1473"/>
                  <a:pt x="1013" y="1465"/>
                  <a:pt x="1013" y="1457"/>
                </a:cubicBezTo>
                <a:close/>
                <a:moveTo>
                  <a:pt x="1028" y="1440"/>
                </a:moveTo>
                <a:cubicBezTo>
                  <a:pt x="1029" y="1441"/>
                  <a:pt x="1031" y="1441"/>
                  <a:pt x="1033" y="1442"/>
                </a:cubicBezTo>
                <a:cubicBezTo>
                  <a:pt x="1037" y="1444"/>
                  <a:pt x="1041" y="1446"/>
                  <a:pt x="1045" y="1448"/>
                </a:cubicBezTo>
                <a:cubicBezTo>
                  <a:pt x="1047" y="1457"/>
                  <a:pt x="1048" y="1466"/>
                  <a:pt x="1050" y="1475"/>
                </a:cubicBezTo>
                <a:cubicBezTo>
                  <a:pt x="1044" y="1471"/>
                  <a:pt x="1037" y="1467"/>
                  <a:pt x="1031" y="1464"/>
                </a:cubicBezTo>
                <a:cubicBezTo>
                  <a:pt x="1031" y="1464"/>
                  <a:pt x="1031" y="1464"/>
                  <a:pt x="1031" y="1464"/>
                </a:cubicBezTo>
                <a:cubicBezTo>
                  <a:pt x="1030" y="1456"/>
                  <a:pt x="1029" y="1448"/>
                  <a:pt x="1028" y="1440"/>
                </a:cubicBezTo>
                <a:close/>
                <a:moveTo>
                  <a:pt x="1046" y="1447"/>
                </a:moveTo>
                <a:cubicBezTo>
                  <a:pt x="1044" y="1439"/>
                  <a:pt x="1043" y="1431"/>
                  <a:pt x="1042" y="1423"/>
                </a:cubicBezTo>
                <a:cubicBezTo>
                  <a:pt x="1048" y="1425"/>
                  <a:pt x="1054" y="1428"/>
                  <a:pt x="1060" y="1432"/>
                </a:cubicBezTo>
                <a:cubicBezTo>
                  <a:pt x="1062" y="1441"/>
                  <a:pt x="1063" y="1450"/>
                  <a:pt x="1065" y="1459"/>
                </a:cubicBezTo>
                <a:cubicBezTo>
                  <a:pt x="1064" y="1458"/>
                  <a:pt x="1062" y="1457"/>
                  <a:pt x="1061" y="1456"/>
                </a:cubicBezTo>
                <a:cubicBezTo>
                  <a:pt x="1056" y="1453"/>
                  <a:pt x="1051" y="1450"/>
                  <a:pt x="1046" y="1447"/>
                </a:cubicBezTo>
                <a:close/>
                <a:moveTo>
                  <a:pt x="1076" y="1416"/>
                </a:moveTo>
                <a:cubicBezTo>
                  <a:pt x="1076" y="1416"/>
                  <a:pt x="1076" y="1416"/>
                  <a:pt x="1076" y="1416"/>
                </a:cubicBezTo>
                <a:cubicBezTo>
                  <a:pt x="1083" y="1420"/>
                  <a:pt x="1090" y="1425"/>
                  <a:pt x="1097" y="1430"/>
                </a:cubicBezTo>
                <a:cubicBezTo>
                  <a:pt x="1099" y="1440"/>
                  <a:pt x="1102" y="1450"/>
                  <a:pt x="1104" y="1461"/>
                </a:cubicBezTo>
                <a:cubicBezTo>
                  <a:pt x="1097" y="1455"/>
                  <a:pt x="1089" y="1450"/>
                  <a:pt x="1082" y="1445"/>
                </a:cubicBezTo>
                <a:cubicBezTo>
                  <a:pt x="1080" y="1435"/>
                  <a:pt x="1078" y="1425"/>
                  <a:pt x="1076" y="1416"/>
                </a:cubicBezTo>
                <a:close/>
                <a:moveTo>
                  <a:pt x="1091" y="1399"/>
                </a:moveTo>
                <a:cubicBezTo>
                  <a:pt x="1098" y="1403"/>
                  <a:pt x="1105" y="1408"/>
                  <a:pt x="1112" y="1413"/>
                </a:cubicBezTo>
                <a:cubicBezTo>
                  <a:pt x="1115" y="1424"/>
                  <a:pt x="1118" y="1435"/>
                  <a:pt x="1121" y="1446"/>
                </a:cubicBezTo>
                <a:cubicBezTo>
                  <a:pt x="1113" y="1440"/>
                  <a:pt x="1105" y="1435"/>
                  <a:pt x="1097" y="1429"/>
                </a:cubicBezTo>
                <a:cubicBezTo>
                  <a:pt x="1095" y="1419"/>
                  <a:pt x="1093" y="1409"/>
                  <a:pt x="1091" y="1399"/>
                </a:cubicBezTo>
                <a:close/>
                <a:moveTo>
                  <a:pt x="1106" y="1381"/>
                </a:moveTo>
                <a:cubicBezTo>
                  <a:pt x="1113" y="1386"/>
                  <a:pt x="1121" y="1391"/>
                  <a:pt x="1128" y="1396"/>
                </a:cubicBezTo>
                <a:cubicBezTo>
                  <a:pt x="1131" y="1407"/>
                  <a:pt x="1134" y="1419"/>
                  <a:pt x="1137" y="1430"/>
                </a:cubicBezTo>
                <a:cubicBezTo>
                  <a:pt x="1129" y="1424"/>
                  <a:pt x="1121" y="1418"/>
                  <a:pt x="1113" y="1413"/>
                </a:cubicBezTo>
                <a:cubicBezTo>
                  <a:pt x="1110" y="1402"/>
                  <a:pt x="1108" y="1391"/>
                  <a:pt x="1106" y="1381"/>
                </a:cubicBezTo>
                <a:close/>
                <a:moveTo>
                  <a:pt x="1122" y="1364"/>
                </a:moveTo>
                <a:cubicBezTo>
                  <a:pt x="1129" y="1369"/>
                  <a:pt x="1136" y="1375"/>
                  <a:pt x="1143" y="1380"/>
                </a:cubicBezTo>
                <a:cubicBezTo>
                  <a:pt x="1146" y="1391"/>
                  <a:pt x="1149" y="1403"/>
                  <a:pt x="1153" y="1415"/>
                </a:cubicBezTo>
                <a:cubicBezTo>
                  <a:pt x="1145" y="1408"/>
                  <a:pt x="1136" y="1402"/>
                  <a:pt x="1128" y="1396"/>
                </a:cubicBezTo>
                <a:cubicBezTo>
                  <a:pt x="1126" y="1385"/>
                  <a:pt x="1123" y="1375"/>
                  <a:pt x="1122" y="1364"/>
                </a:cubicBezTo>
                <a:close/>
                <a:moveTo>
                  <a:pt x="1136" y="1347"/>
                </a:moveTo>
                <a:cubicBezTo>
                  <a:pt x="1144" y="1352"/>
                  <a:pt x="1152" y="1358"/>
                  <a:pt x="1159" y="1364"/>
                </a:cubicBezTo>
                <a:cubicBezTo>
                  <a:pt x="1162" y="1376"/>
                  <a:pt x="1166" y="1388"/>
                  <a:pt x="1170" y="1400"/>
                </a:cubicBezTo>
                <a:cubicBezTo>
                  <a:pt x="1161" y="1393"/>
                  <a:pt x="1152" y="1386"/>
                  <a:pt x="1144" y="1380"/>
                </a:cubicBezTo>
                <a:cubicBezTo>
                  <a:pt x="1141" y="1369"/>
                  <a:pt x="1139" y="1358"/>
                  <a:pt x="1136" y="1347"/>
                </a:cubicBezTo>
                <a:close/>
                <a:moveTo>
                  <a:pt x="1136" y="1346"/>
                </a:moveTo>
                <a:cubicBezTo>
                  <a:pt x="1134" y="1336"/>
                  <a:pt x="1133" y="1326"/>
                  <a:pt x="1131" y="1316"/>
                </a:cubicBezTo>
                <a:cubicBezTo>
                  <a:pt x="1138" y="1320"/>
                  <a:pt x="1145" y="1325"/>
                  <a:pt x="1151" y="1330"/>
                </a:cubicBezTo>
                <a:cubicBezTo>
                  <a:pt x="1154" y="1341"/>
                  <a:pt x="1156" y="1352"/>
                  <a:pt x="1159" y="1363"/>
                </a:cubicBezTo>
                <a:cubicBezTo>
                  <a:pt x="1151" y="1357"/>
                  <a:pt x="1144" y="1352"/>
                  <a:pt x="1136" y="1346"/>
                </a:cubicBezTo>
                <a:close/>
                <a:moveTo>
                  <a:pt x="1146" y="1298"/>
                </a:moveTo>
                <a:cubicBezTo>
                  <a:pt x="1153" y="1303"/>
                  <a:pt x="1160" y="1308"/>
                  <a:pt x="1167" y="1313"/>
                </a:cubicBezTo>
                <a:cubicBezTo>
                  <a:pt x="1169" y="1324"/>
                  <a:pt x="1172" y="1336"/>
                  <a:pt x="1175" y="1348"/>
                </a:cubicBezTo>
                <a:cubicBezTo>
                  <a:pt x="1175" y="1348"/>
                  <a:pt x="1175" y="1348"/>
                  <a:pt x="1175" y="1348"/>
                </a:cubicBezTo>
                <a:cubicBezTo>
                  <a:pt x="1167" y="1341"/>
                  <a:pt x="1159" y="1335"/>
                  <a:pt x="1152" y="1330"/>
                </a:cubicBezTo>
                <a:cubicBezTo>
                  <a:pt x="1150" y="1319"/>
                  <a:pt x="1148" y="1309"/>
                  <a:pt x="1146" y="1298"/>
                </a:cubicBezTo>
                <a:close/>
                <a:moveTo>
                  <a:pt x="1161" y="1281"/>
                </a:moveTo>
                <a:cubicBezTo>
                  <a:pt x="1168" y="1286"/>
                  <a:pt x="1175" y="1292"/>
                  <a:pt x="1182" y="1297"/>
                </a:cubicBezTo>
                <a:cubicBezTo>
                  <a:pt x="1185" y="1309"/>
                  <a:pt x="1188" y="1321"/>
                  <a:pt x="1191" y="1333"/>
                </a:cubicBezTo>
                <a:cubicBezTo>
                  <a:pt x="1183" y="1326"/>
                  <a:pt x="1175" y="1319"/>
                  <a:pt x="1167" y="1313"/>
                </a:cubicBezTo>
                <a:cubicBezTo>
                  <a:pt x="1165" y="1302"/>
                  <a:pt x="1163" y="1292"/>
                  <a:pt x="1161" y="1281"/>
                </a:cubicBezTo>
                <a:close/>
                <a:moveTo>
                  <a:pt x="1161" y="1281"/>
                </a:moveTo>
                <a:cubicBezTo>
                  <a:pt x="1160" y="1271"/>
                  <a:pt x="1159" y="1261"/>
                  <a:pt x="1158" y="1252"/>
                </a:cubicBezTo>
                <a:cubicBezTo>
                  <a:pt x="1164" y="1256"/>
                  <a:pt x="1170" y="1260"/>
                  <a:pt x="1176" y="1265"/>
                </a:cubicBezTo>
                <a:cubicBezTo>
                  <a:pt x="1178" y="1275"/>
                  <a:pt x="1180" y="1286"/>
                  <a:pt x="1182" y="1297"/>
                </a:cubicBezTo>
                <a:cubicBezTo>
                  <a:pt x="1175" y="1291"/>
                  <a:pt x="1168" y="1286"/>
                  <a:pt x="1161" y="1281"/>
                </a:cubicBezTo>
                <a:close/>
                <a:moveTo>
                  <a:pt x="1173" y="1235"/>
                </a:moveTo>
                <a:cubicBezTo>
                  <a:pt x="1179" y="1239"/>
                  <a:pt x="1185" y="1244"/>
                  <a:pt x="1191" y="1249"/>
                </a:cubicBezTo>
                <a:cubicBezTo>
                  <a:pt x="1193" y="1259"/>
                  <a:pt x="1195" y="1270"/>
                  <a:pt x="1198" y="1282"/>
                </a:cubicBezTo>
                <a:cubicBezTo>
                  <a:pt x="1191" y="1276"/>
                  <a:pt x="1184" y="1270"/>
                  <a:pt x="1177" y="1265"/>
                </a:cubicBezTo>
                <a:cubicBezTo>
                  <a:pt x="1175" y="1254"/>
                  <a:pt x="1174" y="1244"/>
                  <a:pt x="1173" y="1235"/>
                </a:cubicBezTo>
                <a:close/>
                <a:moveTo>
                  <a:pt x="1188" y="1218"/>
                </a:moveTo>
                <a:cubicBezTo>
                  <a:pt x="1194" y="1223"/>
                  <a:pt x="1201" y="1228"/>
                  <a:pt x="1207" y="1233"/>
                </a:cubicBezTo>
                <a:cubicBezTo>
                  <a:pt x="1209" y="1244"/>
                  <a:pt x="1211" y="1255"/>
                  <a:pt x="1214" y="1267"/>
                </a:cubicBezTo>
                <a:cubicBezTo>
                  <a:pt x="1206" y="1260"/>
                  <a:pt x="1199" y="1254"/>
                  <a:pt x="1192" y="1248"/>
                </a:cubicBezTo>
                <a:cubicBezTo>
                  <a:pt x="1190" y="1238"/>
                  <a:pt x="1189" y="1228"/>
                  <a:pt x="1188" y="1218"/>
                </a:cubicBezTo>
                <a:close/>
                <a:moveTo>
                  <a:pt x="1188" y="1218"/>
                </a:moveTo>
                <a:cubicBezTo>
                  <a:pt x="1188" y="1208"/>
                  <a:pt x="1187" y="1199"/>
                  <a:pt x="1187" y="1190"/>
                </a:cubicBezTo>
                <a:cubicBezTo>
                  <a:pt x="1192" y="1194"/>
                  <a:pt x="1197" y="1198"/>
                  <a:pt x="1203" y="1202"/>
                </a:cubicBezTo>
                <a:cubicBezTo>
                  <a:pt x="1204" y="1212"/>
                  <a:pt x="1205" y="1222"/>
                  <a:pt x="1207" y="1233"/>
                </a:cubicBezTo>
                <a:cubicBezTo>
                  <a:pt x="1200" y="1228"/>
                  <a:pt x="1194" y="1222"/>
                  <a:pt x="1188" y="1218"/>
                </a:cubicBezTo>
                <a:close/>
                <a:moveTo>
                  <a:pt x="1202" y="1172"/>
                </a:moveTo>
                <a:cubicBezTo>
                  <a:pt x="1207" y="1177"/>
                  <a:pt x="1212" y="1181"/>
                  <a:pt x="1218" y="1185"/>
                </a:cubicBezTo>
                <a:cubicBezTo>
                  <a:pt x="1219" y="1196"/>
                  <a:pt x="1220" y="1207"/>
                  <a:pt x="1222" y="1217"/>
                </a:cubicBezTo>
                <a:cubicBezTo>
                  <a:pt x="1222" y="1217"/>
                  <a:pt x="1222" y="1217"/>
                  <a:pt x="1222" y="1217"/>
                </a:cubicBezTo>
                <a:cubicBezTo>
                  <a:pt x="1216" y="1212"/>
                  <a:pt x="1209" y="1207"/>
                  <a:pt x="1203" y="1202"/>
                </a:cubicBezTo>
                <a:cubicBezTo>
                  <a:pt x="1202" y="1192"/>
                  <a:pt x="1202" y="1182"/>
                  <a:pt x="1202" y="1172"/>
                </a:cubicBezTo>
                <a:close/>
                <a:moveTo>
                  <a:pt x="1202" y="1172"/>
                </a:moveTo>
                <a:cubicBezTo>
                  <a:pt x="1202" y="1163"/>
                  <a:pt x="1202" y="1154"/>
                  <a:pt x="1203" y="1146"/>
                </a:cubicBezTo>
                <a:cubicBezTo>
                  <a:pt x="1208" y="1149"/>
                  <a:pt x="1212" y="1153"/>
                  <a:pt x="1216" y="1156"/>
                </a:cubicBezTo>
                <a:cubicBezTo>
                  <a:pt x="1216" y="1165"/>
                  <a:pt x="1217" y="1175"/>
                  <a:pt x="1218" y="1185"/>
                </a:cubicBezTo>
                <a:cubicBezTo>
                  <a:pt x="1212" y="1180"/>
                  <a:pt x="1207" y="1176"/>
                  <a:pt x="1202" y="1172"/>
                </a:cubicBezTo>
                <a:close/>
                <a:moveTo>
                  <a:pt x="1218" y="1131"/>
                </a:moveTo>
                <a:cubicBezTo>
                  <a:pt x="1222" y="1134"/>
                  <a:pt x="1226" y="1138"/>
                  <a:pt x="1231" y="1142"/>
                </a:cubicBezTo>
                <a:cubicBezTo>
                  <a:pt x="1231" y="1151"/>
                  <a:pt x="1231" y="1160"/>
                  <a:pt x="1232" y="1170"/>
                </a:cubicBezTo>
                <a:cubicBezTo>
                  <a:pt x="1227" y="1165"/>
                  <a:pt x="1222" y="1160"/>
                  <a:pt x="1217" y="1156"/>
                </a:cubicBezTo>
                <a:cubicBezTo>
                  <a:pt x="1217" y="1148"/>
                  <a:pt x="1217" y="1139"/>
                  <a:pt x="1218" y="1131"/>
                </a:cubicBezTo>
                <a:close/>
                <a:moveTo>
                  <a:pt x="1232" y="1115"/>
                </a:moveTo>
                <a:cubicBezTo>
                  <a:pt x="1236" y="1118"/>
                  <a:pt x="1240" y="1121"/>
                  <a:pt x="1244" y="1125"/>
                </a:cubicBezTo>
                <a:cubicBezTo>
                  <a:pt x="1245" y="1135"/>
                  <a:pt x="1245" y="1145"/>
                  <a:pt x="1247" y="1155"/>
                </a:cubicBezTo>
                <a:cubicBezTo>
                  <a:pt x="1241" y="1150"/>
                  <a:pt x="1236" y="1146"/>
                  <a:pt x="1231" y="1142"/>
                </a:cubicBezTo>
                <a:cubicBezTo>
                  <a:pt x="1231" y="1132"/>
                  <a:pt x="1231" y="1123"/>
                  <a:pt x="1232" y="1115"/>
                </a:cubicBezTo>
                <a:close/>
                <a:moveTo>
                  <a:pt x="1244" y="1124"/>
                </a:moveTo>
                <a:cubicBezTo>
                  <a:pt x="1240" y="1121"/>
                  <a:pt x="1236" y="1117"/>
                  <a:pt x="1232" y="1114"/>
                </a:cubicBezTo>
                <a:cubicBezTo>
                  <a:pt x="1233" y="1105"/>
                  <a:pt x="1234" y="1097"/>
                  <a:pt x="1236" y="1089"/>
                </a:cubicBezTo>
                <a:cubicBezTo>
                  <a:pt x="1239" y="1092"/>
                  <a:pt x="1242" y="1094"/>
                  <a:pt x="1245" y="1097"/>
                </a:cubicBezTo>
                <a:cubicBezTo>
                  <a:pt x="1244" y="1106"/>
                  <a:pt x="1244" y="1115"/>
                  <a:pt x="1244" y="1124"/>
                </a:cubicBezTo>
                <a:close/>
                <a:moveTo>
                  <a:pt x="1232" y="1114"/>
                </a:moveTo>
                <a:cubicBezTo>
                  <a:pt x="1228" y="1111"/>
                  <a:pt x="1225" y="1108"/>
                  <a:pt x="1222" y="1105"/>
                </a:cubicBezTo>
                <a:cubicBezTo>
                  <a:pt x="1223" y="1097"/>
                  <a:pt x="1225" y="1090"/>
                  <a:pt x="1228" y="1082"/>
                </a:cubicBezTo>
                <a:cubicBezTo>
                  <a:pt x="1230" y="1084"/>
                  <a:pt x="1233" y="1087"/>
                  <a:pt x="1235" y="1089"/>
                </a:cubicBezTo>
                <a:cubicBezTo>
                  <a:pt x="1234" y="1097"/>
                  <a:pt x="1233" y="1105"/>
                  <a:pt x="1232" y="1114"/>
                </a:cubicBezTo>
                <a:close/>
                <a:moveTo>
                  <a:pt x="1221" y="1105"/>
                </a:moveTo>
                <a:cubicBezTo>
                  <a:pt x="1219" y="1103"/>
                  <a:pt x="1216" y="1100"/>
                  <a:pt x="1213" y="1098"/>
                </a:cubicBezTo>
                <a:cubicBezTo>
                  <a:pt x="1216" y="1091"/>
                  <a:pt x="1218" y="1084"/>
                  <a:pt x="1222" y="1077"/>
                </a:cubicBezTo>
                <a:cubicBezTo>
                  <a:pt x="1223" y="1079"/>
                  <a:pt x="1225" y="1080"/>
                  <a:pt x="1227" y="1082"/>
                </a:cubicBezTo>
                <a:cubicBezTo>
                  <a:pt x="1225" y="1089"/>
                  <a:pt x="1223" y="1097"/>
                  <a:pt x="1221" y="1105"/>
                </a:cubicBezTo>
                <a:close/>
                <a:moveTo>
                  <a:pt x="1213" y="1098"/>
                </a:moveTo>
                <a:cubicBezTo>
                  <a:pt x="1211" y="1096"/>
                  <a:pt x="1209" y="1095"/>
                  <a:pt x="1207" y="1093"/>
                </a:cubicBezTo>
                <a:cubicBezTo>
                  <a:pt x="1210" y="1087"/>
                  <a:pt x="1213" y="1080"/>
                  <a:pt x="1217" y="1074"/>
                </a:cubicBezTo>
                <a:cubicBezTo>
                  <a:pt x="1218" y="1075"/>
                  <a:pt x="1220" y="1076"/>
                  <a:pt x="1221" y="1077"/>
                </a:cubicBezTo>
                <a:cubicBezTo>
                  <a:pt x="1218" y="1084"/>
                  <a:pt x="1215" y="1091"/>
                  <a:pt x="1213" y="1098"/>
                </a:cubicBezTo>
                <a:close/>
                <a:moveTo>
                  <a:pt x="1207" y="1093"/>
                </a:moveTo>
                <a:cubicBezTo>
                  <a:pt x="1205" y="1092"/>
                  <a:pt x="1204" y="1091"/>
                  <a:pt x="1202" y="1090"/>
                </a:cubicBezTo>
                <a:cubicBezTo>
                  <a:pt x="1204" y="1086"/>
                  <a:pt x="1207" y="1082"/>
                  <a:pt x="1210" y="1078"/>
                </a:cubicBezTo>
                <a:cubicBezTo>
                  <a:pt x="1211" y="1075"/>
                  <a:pt x="1212" y="1073"/>
                  <a:pt x="1214" y="1071"/>
                </a:cubicBezTo>
                <a:cubicBezTo>
                  <a:pt x="1215" y="1072"/>
                  <a:pt x="1216" y="1073"/>
                  <a:pt x="1217" y="1073"/>
                </a:cubicBezTo>
                <a:cubicBezTo>
                  <a:pt x="1213" y="1080"/>
                  <a:pt x="1210" y="1086"/>
                  <a:pt x="1207" y="1093"/>
                </a:cubicBezTo>
                <a:close/>
                <a:moveTo>
                  <a:pt x="1209" y="1077"/>
                </a:moveTo>
                <a:cubicBezTo>
                  <a:pt x="1207" y="1081"/>
                  <a:pt x="1204" y="1085"/>
                  <a:pt x="1202" y="1089"/>
                </a:cubicBezTo>
                <a:cubicBezTo>
                  <a:pt x="1201" y="1089"/>
                  <a:pt x="1199" y="1088"/>
                  <a:pt x="1198" y="1087"/>
                </a:cubicBezTo>
                <a:cubicBezTo>
                  <a:pt x="1202" y="1081"/>
                  <a:pt x="1206" y="1074"/>
                  <a:pt x="1210" y="1068"/>
                </a:cubicBezTo>
                <a:cubicBezTo>
                  <a:pt x="1211" y="1069"/>
                  <a:pt x="1212" y="1070"/>
                  <a:pt x="1214" y="1071"/>
                </a:cubicBezTo>
                <a:cubicBezTo>
                  <a:pt x="1212" y="1073"/>
                  <a:pt x="1211" y="1075"/>
                  <a:pt x="1209" y="1077"/>
                </a:cubicBezTo>
                <a:close/>
                <a:moveTo>
                  <a:pt x="1198" y="1087"/>
                </a:moveTo>
                <a:cubicBezTo>
                  <a:pt x="1196" y="1086"/>
                  <a:pt x="1195" y="1085"/>
                  <a:pt x="1193" y="1083"/>
                </a:cubicBezTo>
                <a:cubicBezTo>
                  <a:pt x="1197" y="1077"/>
                  <a:pt x="1201" y="1070"/>
                  <a:pt x="1204" y="1064"/>
                </a:cubicBezTo>
                <a:cubicBezTo>
                  <a:pt x="1206" y="1065"/>
                  <a:pt x="1208" y="1066"/>
                  <a:pt x="1209" y="1068"/>
                </a:cubicBezTo>
                <a:cubicBezTo>
                  <a:pt x="1205" y="1074"/>
                  <a:pt x="1202" y="1081"/>
                  <a:pt x="1198" y="1087"/>
                </a:cubicBezTo>
                <a:close/>
                <a:moveTo>
                  <a:pt x="1204" y="1063"/>
                </a:moveTo>
                <a:cubicBezTo>
                  <a:pt x="1202" y="1061"/>
                  <a:pt x="1200" y="1060"/>
                  <a:pt x="1198" y="1058"/>
                </a:cubicBezTo>
                <a:cubicBezTo>
                  <a:pt x="1201" y="1052"/>
                  <a:pt x="1204" y="1045"/>
                  <a:pt x="1207" y="1038"/>
                </a:cubicBezTo>
                <a:cubicBezTo>
                  <a:pt x="1210" y="1040"/>
                  <a:pt x="1212" y="1042"/>
                  <a:pt x="1215" y="1044"/>
                </a:cubicBezTo>
                <a:cubicBezTo>
                  <a:pt x="1215" y="1044"/>
                  <a:pt x="1215" y="1044"/>
                  <a:pt x="1215" y="1044"/>
                </a:cubicBezTo>
                <a:cubicBezTo>
                  <a:pt x="1211" y="1050"/>
                  <a:pt x="1207" y="1057"/>
                  <a:pt x="1204" y="1063"/>
                </a:cubicBezTo>
                <a:close/>
                <a:moveTo>
                  <a:pt x="1207" y="1037"/>
                </a:moveTo>
                <a:cubicBezTo>
                  <a:pt x="1204" y="1035"/>
                  <a:pt x="1202" y="1033"/>
                  <a:pt x="1199" y="1032"/>
                </a:cubicBezTo>
                <a:cubicBezTo>
                  <a:pt x="1202" y="1025"/>
                  <a:pt x="1205" y="1018"/>
                  <a:pt x="1209" y="1011"/>
                </a:cubicBezTo>
                <a:cubicBezTo>
                  <a:pt x="1211" y="1013"/>
                  <a:pt x="1214" y="1015"/>
                  <a:pt x="1217" y="1017"/>
                </a:cubicBezTo>
                <a:cubicBezTo>
                  <a:pt x="1213" y="1025"/>
                  <a:pt x="1210" y="1031"/>
                  <a:pt x="1207" y="1037"/>
                </a:cubicBezTo>
                <a:close/>
                <a:moveTo>
                  <a:pt x="1208" y="1010"/>
                </a:moveTo>
                <a:cubicBezTo>
                  <a:pt x="1205" y="1008"/>
                  <a:pt x="1202" y="1005"/>
                  <a:pt x="1199" y="1003"/>
                </a:cubicBezTo>
                <a:cubicBezTo>
                  <a:pt x="1202" y="997"/>
                  <a:pt x="1204" y="991"/>
                  <a:pt x="1207" y="986"/>
                </a:cubicBezTo>
                <a:cubicBezTo>
                  <a:pt x="1207" y="985"/>
                  <a:pt x="1208" y="984"/>
                  <a:pt x="1208" y="982"/>
                </a:cubicBezTo>
                <a:cubicBezTo>
                  <a:pt x="1211" y="985"/>
                  <a:pt x="1215" y="987"/>
                  <a:pt x="1218" y="989"/>
                </a:cubicBezTo>
                <a:cubicBezTo>
                  <a:pt x="1215" y="996"/>
                  <a:pt x="1212" y="1002"/>
                  <a:pt x="1208" y="1010"/>
                </a:cubicBezTo>
                <a:close/>
                <a:moveTo>
                  <a:pt x="1208" y="982"/>
                </a:moveTo>
                <a:cubicBezTo>
                  <a:pt x="1204" y="979"/>
                  <a:pt x="1200" y="976"/>
                  <a:pt x="1197" y="974"/>
                </a:cubicBezTo>
                <a:cubicBezTo>
                  <a:pt x="1200" y="967"/>
                  <a:pt x="1203" y="960"/>
                  <a:pt x="1205" y="953"/>
                </a:cubicBezTo>
                <a:cubicBezTo>
                  <a:pt x="1209" y="955"/>
                  <a:pt x="1213" y="958"/>
                  <a:pt x="1217" y="961"/>
                </a:cubicBezTo>
                <a:cubicBezTo>
                  <a:pt x="1214" y="968"/>
                  <a:pt x="1211" y="975"/>
                  <a:pt x="1208" y="982"/>
                </a:cubicBezTo>
                <a:close/>
                <a:moveTo>
                  <a:pt x="1205" y="952"/>
                </a:moveTo>
                <a:cubicBezTo>
                  <a:pt x="1201" y="949"/>
                  <a:pt x="1196" y="946"/>
                  <a:pt x="1192" y="944"/>
                </a:cubicBezTo>
                <a:cubicBezTo>
                  <a:pt x="1229" y="841"/>
                  <a:pt x="1252" y="750"/>
                  <a:pt x="1261" y="675"/>
                </a:cubicBezTo>
                <a:cubicBezTo>
                  <a:pt x="1271" y="597"/>
                  <a:pt x="1265" y="536"/>
                  <a:pt x="1246" y="491"/>
                </a:cubicBezTo>
                <a:cubicBezTo>
                  <a:pt x="1252" y="487"/>
                  <a:pt x="1257" y="483"/>
                  <a:pt x="1262" y="479"/>
                </a:cubicBezTo>
                <a:cubicBezTo>
                  <a:pt x="1265" y="477"/>
                  <a:pt x="1267" y="475"/>
                  <a:pt x="1270" y="473"/>
                </a:cubicBezTo>
                <a:cubicBezTo>
                  <a:pt x="1292" y="519"/>
                  <a:pt x="1297" y="584"/>
                  <a:pt x="1286" y="665"/>
                </a:cubicBezTo>
                <a:cubicBezTo>
                  <a:pt x="1275" y="746"/>
                  <a:pt x="1248" y="842"/>
                  <a:pt x="1205" y="952"/>
                </a:cubicBezTo>
                <a:close/>
                <a:moveTo>
                  <a:pt x="1270" y="473"/>
                </a:moveTo>
                <a:cubicBezTo>
                  <a:pt x="1270" y="472"/>
                  <a:pt x="1269" y="472"/>
                  <a:pt x="1269" y="471"/>
                </a:cubicBezTo>
                <a:cubicBezTo>
                  <a:pt x="1271" y="470"/>
                  <a:pt x="1272" y="468"/>
                  <a:pt x="1273" y="467"/>
                </a:cubicBezTo>
                <a:cubicBezTo>
                  <a:pt x="1279" y="464"/>
                  <a:pt x="1284" y="461"/>
                  <a:pt x="1290" y="458"/>
                </a:cubicBezTo>
                <a:cubicBezTo>
                  <a:pt x="1284" y="463"/>
                  <a:pt x="1277" y="468"/>
                  <a:pt x="1270" y="473"/>
                </a:cubicBezTo>
                <a:close/>
                <a:moveTo>
                  <a:pt x="1274" y="466"/>
                </a:moveTo>
                <a:cubicBezTo>
                  <a:pt x="1277" y="462"/>
                  <a:pt x="1280" y="459"/>
                  <a:pt x="1282" y="455"/>
                </a:cubicBezTo>
                <a:cubicBezTo>
                  <a:pt x="1285" y="454"/>
                  <a:pt x="1289" y="452"/>
                  <a:pt x="1292" y="450"/>
                </a:cubicBezTo>
                <a:cubicBezTo>
                  <a:pt x="1293" y="452"/>
                  <a:pt x="1293" y="453"/>
                  <a:pt x="1294" y="454"/>
                </a:cubicBezTo>
                <a:cubicBezTo>
                  <a:pt x="1293" y="454"/>
                  <a:pt x="1292" y="455"/>
                  <a:pt x="1292" y="456"/>
                </a:cubicBezTo>
                <a:cubicBezTo>
                  <a:pt x="1286" y="459"/>
                  <a:pt x="1280" y="462"/>
                  <a:pt x="1274" y="466"/>
                </a:cubicBezTo>
                <a:close/>
                <a:moveTo>
                  <a:pt x="1292" y="450"/>
                </a:moveTo>
                <a:cubicBezTo>
                  <a:pt x="1296" y="449"/>
                  <a:pt x="1299" y="447"/>
                  <a:pt x="1301" y="446"/>
                </a:cubicBezTo>
                <a:cubicBezTo>
                  <a:pt x="1299" y="448"/>
                  <a:pt x="1297" y="451"/>
                  <a:pt x="1294" y="453"/>
                </a:cubicBezTo>
                <a:cubicBezTo>
                  <a:pt x="1294" y="452"/>
                  <a:pt x="1293" y="451"/>
                  <a:pt x="1292" y="450"/>
                </a:cubicBezTo>
                <a:close/>
                <a:moveTo>
                  <a:pt x="1292" y="450"/>
                </a:moveTo>
                <a:cubicBezTo>
                  <a:pt x="1291" y="447"/>
                  <a:pt x="1290" y="445"/>
                  <a:pt x="1288" y="443"/>
                </a:cubicBezTo>
                <a:cubicBezTo>
                  <a:pt x="1288" y="443"/>
                  <a:pt x="1288" y="443"/>
                  <a:pt x="1288" y="443"/>
                </a:cubicBezTo>
                <a:cubicBezTo>
                  <a:pt x="1296" y="439"/>
                  <a:pt x="1304" y="436"/>
                  <a:pt x="1311" y="433"/>
                </a:cubicBezTo>
                <a:cubicBezTo>
                  <a:pt x="1309" y="437"/>
                  <a:pt x="1306" y="441"/>
                  <a:pt x="1302" y="445"/>
                </a:cubicBezTo>
                <a:cubicBezTo>
                  <a:pt x="1299" y="446"/>
                  <a:pt x="1296" y="448"/>
                  <a:pt x="1292" y="450"/>
                </a:cubicBezTo>
                <a:close/>
                <a:moveTo>
                  <a:pt x="1289" y="442"/>
                </a:moveTo>
                <a:cubicBezTo>
                  <a:pt x="1290" y="438"/>
                  <a:pt x="1291" y="434"/>
                  <a:pt x="1292" y="430"/>
                </a:cubicBezTo>
                <a:cubicBezTo>
                  <a:pt x="1298" y="428"/>
                  <a:pt x="1305" y="426"/>
                  <a:pt x="1310" y="423"/>
                </a:cubicBezTo>
                <a:cubicBezTo>
                  <a:pt x="1312" y="425"/>
                  <a:pt x="1313" y="426"/>
                  <a:pt x="1314" y="428"/>
                </a:cubicBezTo>
                <a:cubicBezTo>
                  <a:pt x="1313" y="429"/>
                  <a:pt x="1312" y="431"/>
                  <a:pt x="1311" y="432"/>
                </a:cubicBezTo>
                <a:cubicBezTo>
                  <a:pt x="1304" y="435"/>
                  <a:pt x="1297" y="439"/>
                  <a:pt x="1289" y="442"/>
                </a:cubicBezTo>
                <a:close/>
                <a:moveTo>
                  <a:pt x="1314" y="428"/>
                </a:moveTo>
                <a:cubicBezTo>
                  <a:pt x="1314" y="429"/>
                  <a:pt x="1315" y="430"/>
                  <a:pt x="1315" y="430"/>
                </a:cubicBezTo>
                <a:cubicBezTo>
                  <a:pt x="1314" y="431"/>
                  <a:pt x="1313" y="431"/>
                  <a:pt x="1312" y="432"/>
                </a:cubicBezTo>
                <a:cubicBezTo>
                  <a:pt x="1313" y="431"/>
                  <a:pt x="1313" y="430"/>
                  <a:pt x="1314" y="428"/>
                </a:cubicBezTo>
                <a:close/>
                <a:moveTo>
                  <a:pt x="1314" y="428"/>
                </a:moveTo>
                <a:cubicBezTo>
                  <a:pt x="1313" y="426"/>
                  <a:pt x="1312" y="425"/>
                  <a:pt x="1311" y="423"/>
                </a:cubicBezTo>
                <a:cubicBezTo>
                  <a:pt x="1313" y="422"/>
                  <a:pt x="1315" y="422"/>
                  <a:pt x="1317" y="421"/>
                </a:cubicBezTo>
                <a:cubicBezTo>
                  <a:pt x="1316" y="423"/>
                  <a:pt x="1315" y="425"/>
                  <a:pt x="1314" y="428"/>
                </a:cubicBezTo>
                <a:close/>
                <a:moveTo>
                  <a:pt x="1311" y="423"/>
                </a:moveTo>
                <a:cubicBezTo>
                  <a:pt x="1310" y="421"/>
                  <a:pt x="1309" y="420"/>
                  <a:pt x="1308" y="419"/>
                </a:cubicBezTo>
                <a:cubicBezTo>
                  <a:pt x="1312" y="417"/>
                  <a:pt x="1315" y="416"/>
                  <a:pt x="1319" y="415"/>
                </a:cubicBezTo>
                <a:cubicBezTo>
                  <a:pt x="1319" y="416"/>
                  <a:pt x="1318" y="418"/>
                  <a:pt x="1317" y="420"/>
                </a:cubicBezTo>
                <a:cubicBezTo>
                  <a:pt x="1315" y="421"/>
                  <a:pt x="1313" y="422"/>
                  <a:pt x="1311" y="423"/>
                </a:cubicBezTo>
                <a:close/>
                <a:moveTo>
                  <a:pt x="1307" y="418"/>
                </a:moveTo>
                <a:cubicBezTo>
                  <a:pt x="1304" y="414"/>
                  <a:pt x="1301" y="410"/>
                  <a:pt x="1297" y="407"/>
                </a:cubicBezTo>
                <a:cubicBezTo>
                  <a:pt x="1306" y="404"/>
                  <a:pt x="1314" y="402"/>
                  <a:pt x="1322" y="399"/>
                </a:cubicBezTo>
                <a:cubicBezTo>
                  <a:pt x="1321" y="404"/>
                  <a:pt x="1321" y="409"/>
                  <a:pt x="1319" y="414"/>
                </a:cubicBezTo>
                <a:cubicBezTo>
                  <a:pt x="1315" y="415"/>
                  <a:pt x="1311" y="417"/>
                  <a:pt x="1307" y="418"/>
                </a:cubicBezTo>
                <a:close/>
                <a:moveTo>
                  <a:pt x="1322" y="399"/>
                </a:moveTo>
                <a:cubicBezTo>
                  <a:pt x="1314" y="401"/>
                  <a:pt x="1306" y="404"/>
                  <a:pt x="1297" y="407"/>
                </a:cubicBezTo>
                <a:cubicBezTo>
                  <a:pt x="1295" y="405"/>
                  <a:pt x="1294" y="403"/>
                  <a:pt x="1292" y="401"/>
                </a:cubicBezTo>
                <a:cubicBezTo>
                  <a:pt x="1291" y="399"/>
                  <a:pt x="1291" y="396"/>
                  <a:pt x="1290" y="394"/>
                </a:cubicBezTo>
                <a:cubicBezTo>
                  <a:pt x="1300" y="391"/>
                  <a:pt x="1309" y="388"/>
                  <a:pt x="1317" y="386"/>
                </a:cubicBezTo>
                <a:cubicBezTo>
                  <a:pt x="1318" y="387"/>
                  <a:pt x="1320" y="389"/>
                  <a:pt x="1321" y="390"/>
                </a:cubicBezTo>
                <a:cubicBezTo>
                  <a:pt x="1322" y="393"/>
                  <a:pt x="1322" y="396"/>
                  <a:pt x="1322" y="399"/>
                </a:cubicBezTo>
                <a:close/>
                <a:moveTo>
                  <a:pt x="1318" y="386"/>
                </a:moveTo>
                <a:cubicBezTo>
                  <a:pt x="1321" y="385"/>
                  <a:pt x="1321" y="385"/>
                  <a:pt x="1321" y="385"/>
                </a:cubicBezTo>
                <a:cubicBezTo>
                  <a:pt x="1321" y="386"/>
                  <a:pt x="1321" y="388"/>
                  <a:pt x="1321" y="389"/>
                </a:cubicBezTo>
                <a:cubicBezTo>
                  <a:pt x="1320" y="388"/>
                  <a:pt x="1319" y="387"/>
                  <a:pt x="1318" y="386"/>
                </a:cubicBezTo>
                <a:close/>
                <a:moveTo>
                  <a:pt x="1317" y="370"/>
                </a:moveTo>
                <a:cubicBezTo>
                  <a:pt x="1324" y="369"/>
                  <a:pt x="1331" y="367"/>
                  <a:pt x="1336" y="365"/>
                </a:cubicBezTo>
                <a:cubicBezTo>
                  <a:pt x="1341" y="369"/>
                  <a:pt x="1345" y="372"/>
                  <a:pt x="1349" y="376"/>
                </a:cubicBezTo>
                <a:cubicBezTo>
                  <a:pt x="1340" y="379"/>
                  <a:pt x="1331" y="381"/>
                  <a:pt x="1321" y="384"/>
                </a:cubicBezTo>
                <a:cubicBezTo>
                  <a:pt x="1320" y="380"/>
                  <a:pt x="1319" y="375"/>
                  <a:pt x="1317" y="370"/>
                </a:cubicBezTo>
                <a:close/>
                <a:moveTo>
                  <a:pt x="1320" y="384"/>
                </a:moveTo>
                <a:cubicBezTo>
                  <a:pt x="1317" y="385"/>
                  <a:pt x="1317" y="385"/>
                  <a:pt x="1317" y="385"/>
                </a:cubicBezTo>
                <a:cubicBezTo>
                  <a:pt x="1313" y="382"/>
                  <a:pt x="1308" y="378"/>
                  <a:pt x="1303" y="374"/>
                </a:cubicBezTo>
                <a:cubicBezTo>
                  <a:pt x="1308" y="373"/>
                  <a:pt x="1312" y="372"/>
                  <a:pt x="1317" y="371"/>
                </a:cubicBezTo>
                <a:cubicBezTo>
                  <a:pt x="1318" y="375"/>
                  <a:pt x="1320" y="380"/>
                  <a:pt x="1320" y="384"/>
                </a:cubicBezTo>
                <a:close/>
                <a:moveTo>
                  <a:pt x="1303" y="374"/>
                </a:moveTo>
                <a:cubicBezTo>
                  <a:pt x="1297" y="370"/>
                  <a:pt x="1291" y="367"/>
                  <a:pt x="1285" y="364"/>
                </a:cubicBezTo>
                <a:cubicBezTo>
                  <a:pt x="1292" y="362"/>
                  <a:pt x="1300" y="360"/>
                  <a:pt x="1307" y="358"/>
                </a:cubicBezTo>
                <a:cubicBezTo>
                  <a:pt x="1311" y="357"/>
                  <a:pt x="1311" y="357"/>
                  <a:pt x="1311" y="357"/>
                </a:cubicBezTo>
                <a:cubicBezTo>
                  <a:pt x="1313" y="361"/>
                  <a:pt x="1315" y="366"/>
                  <a:pt x="1317" y="370"/>
                </a:cubicBezTo>
                <a:cubicBezTo>
                  <a:pt x="1312" y="371"/>
                  <a:pt x="1307" y="373"/>
                  <a:pt x="1303" y="374"/>
                </a:cubicBezTo>
                <a:close/>
                <a:moveTo>
                  <a:pt x="1302" y="374"/>
                </a:moveTo>
                <a:cubicBezTo>
                  <a:pt x="1296" y="376"/>
                  <a:pt x="1290" y="377"/>
                  <a:pt x="1284" y="379"/>
                </a:cubicBezTo>
                <a:cubicBezTo>
                  <a:pt x="1284" y="379"/>
                  <a:pt x="1284" y="379"/>
                  <a:pt x="1284" y="379"/>
                </a:cubicBezTo>
                <a:cubicBezTo>
                  <a:pt x="1283" y="375"/>
                  <a:pt x="1280" y="371"/>
                  <a:pt x="1278" y="367"/>
                </a:cubicBezTo>
                <a:cubicBezTo>
                  <a:pt x="1277" y="366"/>
                  <a:pt x="1277" y="366"/>
                  <a:pt x="1277" y="366"/>
                </a:cubicBezTo>
                <a:cubicBezTo>
                  <a:pt x="1279" y="365"/>
                  <a:pt x="1282" y="364"/>
                  <a:pt x="1284" y="364"/>
                </a:cubicBezTo>
                <a:cubicBezTo>
                  <a:pt x="1290" y="367"/>
                  <a:pt x="1296" y="370"/>
                  <a:pt x="1302" y="374"/>
                </a:cubicBezTo>
                <a:close/>
                <a:moveTo>
                  <a:pt x="1277" y="365"/>
                </a:moveTo>
                <a:cubicBezTo>
                  <a:pt x="1276" y="363"/>
                  <a:pt x="1274" y="361"/>
                  <a:pt x="1273" y="359"/>
                </a:cubicBezTo>
                <a:cubicBezTo>
                  <a:pt x="1277" y="360"/>
                  <a:pt x="1280" y="362"/>
                  <a:pt x="1283" y="363"/>
                </a:cubicBezTo>
                <a:cubicBezTo>
                  <a:pt x="1281" y="364"/>
                  <a:pt x="1279" y="365"/>
                  <a:pt x="1277" y="365"/>
                </a:cubicBezTo>
                <a:close/>
                <a:moveTo>
                  <a:pt x="1276" y="365"/>
                </a:moveTo>
                <a:cubicBezTo>
                  <a:pt x="1265" y="368"/>
                  <a:pt x="1256" y="371"/>
                  <a:pt x="1247" y="373"/>
                </a:cubicBezTo>
                <a:cubicBezTo>
                  <a:pt x="1245" y="373"/>
                  <a:pt x="1244" y="372"/>
                  <a:pt x="1242" y="372"/>
                </a:cubicBezTo>
                <a:cubicBezTo>
                  <a:pt x="1242" y="372"/>
                  <a:pt x="1242" y="372"/>
                  <a:pt x="1242" y="372"/>
                </a:cubicBezTo>
                <a:cubicBezTo>
                  <a:pt x="1240" y="368"/>
                  <a:pt x="1238" y="364"/>
                  <a:pt x="1236" y="360"/>
                </a:cubicBezTo>
                <a:cubicBezTo>
                  <a:pt x="1244" y="358"/>
                  <a:pt x="1251" y="356"/>
                  <a:pt x="1260" y="354"/>
                </a:cubicBezTo>
                <a:cubicBezTo>
                  <a:pt x="1264" y="355"/>
                  <a:pt x="1268" y="357"/>
                  <a:pt x="1272" y="358"/>
                </a:cubicBezTo>
                <a:cubicBezTo>
                  <a:pt x="1274" y="361"/>
                  <a:pt x="1275" y="363"/>
                  <a:pt x="1276" y="365"/>
                </a:cubicBezTo>
                <a:close/>
                <a:moveTo>
                  <a:pt x="1261" y="354"/>
                </a:moveTo>
                <a:cubicBezTo>
                  <a:pt x="1263" y="353"/>
                  <a:pt x="1266" y="352"/>
                  <a:pt x="1269" y="352"/>
                </a:cubicBezTo>
                <a:cubicBezTo>
                  <a:pt x="1270" y="354"/>
                  <a:pt x="1271" y="356"/>
                  <a:pt x="1272" y="358"/>
                </a:cubicBezTo>
                <a:cubicBezTo>
                  <a:pt x="1268" y="356"/>
                  <a:pt x="1265" y="355"/>
                  <a:pt x="1261" y="354"/>
                </a:cubicBezTo>
                <a:close/>
                <a:moveTo>
                  <a:pt x="1261" y="337"/>
                </a:moveTo>
                <a:cubicBezTo>
                  <a:pt x="1264" y="336"/>
                  <a:pt x="1268" y="335"/>
                  <a:pt x="1271" y="334"/>
                </a:cubicBezTo>
                <a:cubicBezTo>
                  <a:pt x="1281" y="336"/>
                  <a:pt x="1290" y="339"/>
                  <a:pt x="1299" y="343"/>
                </a:cubicBezTo>
                <a:cubicBezTo>
                  <a:pt x="1288" y="346"/>
                  <a:pt x="1278" y="349"/>
                  <a:pt x="1269" y="351"/>
                </a:cubicBezTo>
                <a:cubicBezTo>
                  <a:pt x="1266" y="346"/>
                  <a:pt x="1263" y="341"/>
                  <a:pt x="1261" y="337"/>
                </a:cubicBezTo>
                <a:close/>
                <a:moveTo>
                  <a:pt x="1261" y="336"/>
                </a:moveTo>
                <a:cubicBezTo>
                  <a:pt x="1260" y="334"/>
                  <a:pt x="1259" y="333"/>
                  <a:pt x="1258" y="331"/>
                </a:cubicBezTo>
                <a:cubicBezTo>
                  <a:pt x="1262" y="332"/>
                  <a:pt x="1266" y="333"/>
                  <a:pt x="1270" y="334"/>
                </a:cubicBezTo>
                <a:cubicBezTo>
                  <a:pt x="1267" y="334"/>
                  <a:pt x="1264" y="335"/>
                  <a:pt x="1261" y="336"/>
                </a:cubicBezTo>
                <a:close/>
                <a:moveTo>
                  <a:pt x="1260" y="336"/>
                </a:moveTo>
                <a:cubicBezTo>
                  <a:pt x="1249" y="339"/>
                  <a:pt x="1238" y="342"/>
                  <a:pt x="1228" y="345"/>
                </a:cubicBezTo>
                <a:cubicBezTo>
                  <a:pt x="1225" y="339"/>
                  <a:pt x="1222" y="333"/>
                  <a:pt x="1219" y="327"/>
                </a:cubicBezTo>
                <a:cubicBezTo>
                  <a:pt x="1233" y="327"/>
                  <a:pt x="1245" y="329"/>
                  <a:pt x="1257" y="331"/>
                </a:cubicBezTo>
                <a:cubicBezTo>
                  <a:pt x="1258" y="333"/>
                  <a:pt x="1259" y="334"/>
                  <a:pt x="1260" y="336"/>
                </a:cubicBezTo>
                <a:close/>
                <a:moveTo>
                  <a:pt x="1219" y="326"/>
                </a:moveTo>
                <a:cubicBezTo>
                  <a:pt x="1217" y="321"/>
                  <a:pt x="1214" y="315"/>
                  <a:pt x="1212" y="310"/>
                </a:cubicBezTo>
                <a:cubicBezTo>
                  <a:pt x="1216" y="309"/>
                  <a:pt x="1221" y="309"/>
                  <a:pt x="1225" y="309"/>
                </a:cubicBezTo>
                <a:cubicBezTo>
                  <a:pt x="1233" y="309"/>
                  <a:pt x="1240" y="310"/>
                  <a:pt x="1247" y="310"/>
                </a:cubicBezTo>
                <a:cubicBezTo>
                  <a:pt x="1250" y="317"/>
                  <a:pt x="1253" y="323"/>
                  <a:pt x="1257" y="330"/>
                </a:cubicBezTo>
                <a:cubicBezTo>
                  <a:pt x="1245" y="328"/>
                  <a:pt x="1232" y="327"/>
                  <a:pt x="1219" y="326"/>
                </a:cubicBezTo>
                <a:close/>
                <a:moveTo>
                  <a:pt x="1225" y="309"/>
                </a:moveTo>
                <a:cubicBezTo>
                  <a:pt x="1221" y="309"/>
                  <a:pt x="1216" y="309"/>
                  <a:pt x="1212" y="309"/>
                </a:cubicBezTo>
                <a:cubicBezTo>
                  <a:pt x="1209" y="304"/>
                  <a:pt x="1207" y="298"/>
                  <a:pt x="1205" y="293"/>
                </a:cubicBezTo>
                <a:cubicBezTo>
                  <a:pt x="1210" y="293"/>
                  <a:pt x="1216" y="293"/>
                  <a:pt x="1222" y="292"/>
                </a:cubicBezTo>
                <a:cubicBezTo>
                  <a:pt x="1227" y="292"/>
                  <a:pt x="1233" y="292"/>
                  <a:pt x="1238" y="292"/>
                </a:cubicBezTo>
                <a:cubicBezTo>
                  <a:pt x="1240" y="297"/>
                  <a:pt x="1243" y="303"/>
                  <a:pt x="1246" y="310"/>
                </a:cubicBezTo>
                <a:cubicBezTo>
                  <a:pt x="1240" y="309"/>
                  <a:pt x="1233" y="309"/>
                  <a:pt x="1225" y="309"/>
                </a:cubicBezTo>
                <a:close/>
                <a:moveTo>
                  <a:pt x="1238" y="291"/>
                </a:moveTo>
                <a:cubicBezTo>
                  <a:pt x="1232" y="291"/>
                  <a:pt x="1227" y="291"/>
                  <a:pt x="1222" y="292"/>
                </a:cubicBezTo>
                <a:cubicBezTo>
                  <a:pt x="1216" y="292"/>
                  <a:pt x="1210" y="292"/>
                  <a:pt x="1205" y="293"/>
                </a:cubicBezTo>
                <a:cubicBezTo>
                  <a:pt x="1203" y="287"/>
                  <a:pt x="1201" y="282"/>
                  <a:pt x="1199" y="277"/>
                </a:cubicBezTo>
                <a:cubicBezTo>
                  <a:pt x="1209" y="276"/>
                  <a:pt x="1219" y="275"/>
                  <a:pt x="1230" y="275"/>
                </a:cubicBezTo>
                <a:cubicBezTo>
                  <a:pt x="1233" y="280"/>
                  <a:pt x="1235" y="286"/>
                  <a:pt x="1238" y="291"/>
                </a:cubicBezTo>
                <a:close/>
                <a:moveTo>
                  <a:pt x="1199" y="276"/>
                </a:moveTo>
                <a:cubicBezTo>
                  <a:pt x="1197" y="270"/>
                  <a:pt x="1195" y="265"/>
                  <a:pt x="1193" y="259"/>
                </a:cubicBezTo>
                <a:cubicBezTo>
                  <a:pt x="1203" y="259"/>
                  <a:pt x="1213" y="258"/>
                  <a:pt x="1223" y="257"/>
                </a:cubicBezTo>
                <a:cubicBezTo>
                  <a:pt x="1225" y="263"/>
                  <a:pt x="1228" y="268"/>
                  <a:pt x="1230" y="274"/>
                </a:cubicBezTo>
                <a:cubicBezTo>
                  <a:pt x="1219" y="275"/>
                  <a:pt x="1209" y="275"/>
                  <a:pt x="1199" y="276"/>
                </a:cubicBezTo>
                <a:close/>
                <a:moveTo>
                  <a:pt x="1193" y="259"/>
                </a:moveTo>
                <a:cubicBezTo>
                  <a:pt x="1191" y="253"/>
                  <a:pt x="1189" y="248"/>
                  <a:pt x="1188" y="243"/>
                </a:cubicBezTo>
                <a:cubicBezTo>
                  <a:pt x="1197" y="242"/>
                  <a:pt x="1207" y="241"/>
                  <a:pt x="1217" y="240"/>
                </a:cubicBezTo>
                <a:cubicBezTo>
                  <a:pt x="1219" y="245"/>
                  <a:pt x="1221" y="251"/>
                  <a:pt x="1223" y="257"/>
                </a:cubicBezTo>
                <a:cubicBezTo>
                  <a:pt x="1213" y="257"/>
                  <a:pt x="1203" y="258"/>
                  <a:pt x="1193" y="259"/>
                </a:cubicBezTo>
                <a:close/>
                <a:moveTo>
                  <a:pt x="1212" y="222"/>
                </a:moveTo>
                <a:cubicBezTo>
                  <a:pt x="1221" y="221"/>
                  <a:pt x="1231" y="221"/>
                  <a:pt x="1241" y="220"/>
                </a:cubicBezTo>
                <a:cubicBezTo>
                  <a:pt x="1244" y="226"/>
                  <a:pt x="1246" y="232"/>
                  <a:pt x="1248" y="238"/>
                </a:cubicBezTo>
                <a:cubicBezTo>
                  <a:pt x="1238" y="238"/>
                  <a:pt x="1227" y="239"/>
                  <a:pt x="1217" y="240"/>
                </a:cubicBezTo>
                <a:cubicBezTo>
                  <a:pt x="1215" y="234"/>
                  <a:pt x="1213" y="228"/>
                  <a:pt x="1212" y="222"/>
                </a:cubicBezTo>
                <a:close/>
                <a:moveTo>
                  <a:pt x="1212" y="222"/>
                </a:moveTo>
                <a:cubicBezTo>
                  <a:pt x="1210" y="215"/>
                  <a:pt x="1208" y="208"/>
                  <a:pt x="1207" y="202"/>
                </a:cubicBezTo>
                <a:cubicBezTo>
                  <a:pt x="1215" y="201"/>
                  <a:pt x="1225" y="200"/>
                  <a:pt x="1234" y="199"/>
                </a:cubicBezTo>
                <a:cubicBezTo>
                  <a:pt x="1236" y="206"/>
                  <a:pt x="1239" y="212"/>
                  <a:pt x="1241" y="219"/>
                </a:cubicBezTo>
                <a:cubicBezTo>
                  <a:pt x="1231" y="220"/>
                  <a:pt x="1221" y="221"/>
                  <a:pt x="1212" y="222"/>
                </a:cubicBezTo>
                <a:close/>
                <a:moveTo>
                  <a:pt x="1229" y="178"/>
                </a:moveTo>
                <a:cubicBezTo>
                  <a:pt x="1238" y="177"/>
                  <a:pt x="1247" y="176"/>
                  <a:pt x="1257" y="176"/>
                </a:cubicBezTo>
                <a:cubicBezTo>
                  <a:pt x="1259" y="182"/>
                  <a:pt x="1261" y="189"/>
                  <a:pt x="1264" y="196"/>
                </a:cubicBezTo>
                <a:cubicBezTo>
                  <a:pt x="1254" y="197"/>
                  <a:pt x="1244" y="197"/>
                  <a:pt x="1235" y="198"/>
                </a:cubicBezTo>
                <a:cubicBezTo>
                  <a:pt x="1232" y="191"/>
                  <a:pt x="1231" y="185"/>
                  <a:pt x="1229" y="178"/>
                </a:cubicBezTo>
                <a:close/>
                <a:moveTo>
                  <a:pt x="1229" y="178"/>
                </a:moveTo>
                <a:cubicBezTo>
                  <a:pt x="1227" y="171"/>
                  <a:pt x="1226" y="164"/>
                  <a:pt x="1225" y="158"/>
                </a:cubicBezTo>
                <a:cubicBezTo>
                  <a:pt x="1233" y="156"/>
                  <a:pt x="1242" y="155"/>
                  <a:pt x="1250" y="154"/>
                </a:cubicBezTo>
                <a:cubicBezTo>
                  <a:pt x="1252" y="161"/>
                  <a:pt x="1254" y="168"/>
                  <a:pt x="1257" y="175"/>
                </a:cubicBezTo>
                <a:cubicBezTo>
                  <a:pt x="1247" y="176"/>
                  <a:pt x="1238" y="177"/>
                  <a:pt x="1229" y="178"/>
                </a:cubicBezTo>
                <a:close/>
                <a:moveTo>
                  <a:pt x="1246" y="127"/>
                </a:moveTo>
                <a:cubicBezTo>
                  <a:pt x="1254" y="126"/>
                  <a:pt x="1262" y="125"/>
                  <a:pt x="1271" y="124"/>
                </a:cubicBezTo>
                <a:cubicBezTo>
                  <a:pt x="1273" y="133"/>
                  <a:pt x="1276" y="142"/>
                  <a:pt x="1279" y="151"/>
                </a:cubicBezTo>
                <a:cubicBezTo>
                  <a:pt x="1269" y="152"/>
                  <a:pt x="1260" y="152"/>
                  <a:pt x="1251" y="153"/>
                </a:cubicBezTo>
                <a:cubicBezTo>
                  <a:pt x="1249" y="144"/>
                  <a:pt x="1247" y="135"/>
                  <a:pt x="1246" y="127"/>
                </a:cubicBezTo>
                <a:close/>
                <a:moveTo>
                  <a:pt x="1250" y="153"/>
                </a:moveTo>
                <a:cubicBezTo>
                  <a:pt x="1242" y="154"/>
                  <a:pt x="1233" y="156"/>
                  <a:pt x="1225" y="157"/>
                </a:cubicBezTo>
                <a:cubicBezTo>
                  <a:pt x="1223" y="148"/>
                  <a:pt x="1222" y="140"/>
                  <a:pt x="1222" y="131"/>
                </a:cubicBezTo>
                <a:cubicBezTo>
                  <a:pt x="1229" y="130"/>
                  <a:pt x="1237" y="128"/>
                  <a:pt x="1245" y="127"/>
                </a:cubicBezTo>
                <a:cubicBezTo>
                  <a:pt x="1246" y="135"/>
                  <a:pt x="1248" y="144"/>
                  <a:pt x="1250" y="153"/>
                </a:cubicBezTo>
                <a:close/>
                <a:moveTo>
                  <a:pt x="1228" y="178"/>
                </a:moveTo>
                <a:cubicBezTo>
                  <a:pt x="1220" y="179"/>
                  <a:pt x="1211" y="180"/>
                  <a:pt x="1203" y="182"/>
                </a:cubicBezTo>
                <a:cubicBezTo>
                  <a:pt x="1202" y="175"/>
                  <a:pt x="1201" y="169"/>
                  <a:pt x="1201" y="162"/>
                </a:cubicBezTo>
                <a:cubicBezTo>
                  <a:pt x="1208" y="161"/>
                  <a:pt x="1216" y="159"/>
                  <a:pt x="1224" y="158"/>
                </a:cubicBezTo>
                <a:cubicBezTo>
                  <a:pt x="1225" y="164"/>
                  <a:pt x="1227" y="171"/>
                  <a:pt x="1228" y="178"/>
                </a:cubicBezTo>
                <a:close/>
                <a:moveTo>
                  <a:pt x="1206" y="202"/>
                </a:moveTo>
                <a:cubicBezTo>
                  <a:pt x="1197" y="203"/>
                  <a:pt x="1189" y="204"/>
                  <a:pt x="1181" y="206"/>
                </a:cubicBezTo>
                <a:cubicBezTo>
                  <a:pt x="1180" y="199"/>
                  <a:pt x="1179" y="193"/>
                  <a:pt x="1179" y="187"/>
                </a:cubicBezTo>
                <a:cubicBezTo>
                  <a:pt x="1186" y="185"/>
                  <a:pt x="1194" y="184"/>
                  <a:pt x="1202" y="182"/>
                </a:cubicBezTo>
                <a:cubicBezTo>
                  <a:pt x="1203" y="189"/>
                  <a:pt x="1204" y="195"/>
                  <a:pt x="1206" y="202"/>
                </a:cubicBezTo>
                <a:close/>
                <a:moveTo>
                  <a:pt x="1183" y="225"/>
                </a:moveTo>
                <a:cubicBezTo>
                  <a:pt x="1175" y="227"/>
                  <a:pt x="1166" y="228"/>
                  <a:pt x="1158" y="230"/>
                </a:cubicBezTo>
                <a:cubicBezTo>
                  <a:pt x="1158" y="223"/>
                  <a:pt x="1157" y="217"/>
                  <a:pt x="1157" y="211"/>
                </a:cubicBezTo>
                <a:cubicBezTo>
                  <a:pt x="1164" y="210"/>
                  <a:pt x="1172" y="208"/>
                  <a:pt x="1180" y="206"/>
                </a:cubicBezTo>
                <a:cubicBezTo>
                  <a:pt x="1181" y="212"/>
                  <a:pt x="1182" y="219"/>
                  <a:pt x="1183" y="225"/>
                </a:cubicBezTo>
                <a:close/>
                <a:moveTo>
                  <a:pt x="1160" y="246"/>
                </a:moveTo>
                <a:cubicBezTo>
                  <a:pt x="1152" y="247"/>
                  <a:pt x="1144" y="249"/>
                  <a:pt x="1136" y="250"/>
                </a:cubicBezTo>
                <a:cubicBezTo>
                  <a:pt x="1135" y="245"/>
                  <a:pt x="1135" y="240"/>
                  <a:pt x="1135" y="236"/>
                </a:cubicBezTo>
                <a:cubicBezTo>
                  <a:pt x="1142" y="234"/>
                  <a:pt x="1150" y="232"/>
                  <a:pt x="1158" y="230"/>
                </a:cubicBezTo>
                <a:cubicBezTo>
                  <a:pt x="1159" y="235"/>
                  <a:pt x="1159" y="241"/>
                  <a:pt x="1160" y="246"/>
                </a:cubicBezTo>
                <a:close/>
                <a:moveTo>
                  <a:pt x="1160" y="246"/>
                </a:moveTo>
                <a:cubicBezTo>
                  <a:pt x="1161" y="252"/>
                  <a:pt x="1162" y="257"/>
                  <a:pt x="1164" y="262"/>
                </a:cubicBezTo>
                <a:cubicBezTo>
                  <a:pt x="1155" y="263"/>
                  <a:pt x="1146" y="265"/>
                  <a:pt x="1138" y="266"/>
                </a:cubicBezTo>
                <a:cubicBezTo>
                  <a:pt x="1137" y="261"/>
                  <a:pt x="1136" y="256"/>
                  <a:pt x="1136" y="251"/>
                </a:cubicBezTo>
                <a:cubicBezTo>
                  <a:pt x="1144" y="249"/>
                  <a:pt x="1152" y="248"/>
                  <a:pt x="1160" y="246"/>
                </a:cubicBezTo>
                <a:close/>
                <a:moveTo>
                  <a:pt x="1140" y="282"/>
                </a:moveTo>
                <a:cubicBezTo>
                  <a:pt x="1131" y="284"/>
                  <a:pt x="1123" y="285"/>
                  <a:pt x="1115" y="286"/>
                </a:cubicBezTo>
                <a:cubicBezTo>
                  <a:pt x="1114" y="281"/>
                  <a:pt x="1114" y="276"/>
                  <a:pt x="1113" y="271"/>
                </a:cubicBezTo>
                <a:cubicBezTo>
                  <a:pt x="1121" y="269"/>
                  <a:pt x="1129" y="268"/>
                  <a:pt x="1137" y="267"/>
                </a:cubicBezTo>
                <a:cubicBezTo>
                  <a:pt x="1138" y="272"/>
                  <a:pt x="1139" y="277"/>
                  <a:pt x="1140" y="282"/>
                </a:cubicBezTo>
                <a:close/>
                <a:moveTo>
                  <a:pt x="1117" y="302"/>
                </a:moveTo>
                <a:cubicBezTo>
                  <a:pt x="1101" y="304"/>
                  <a:pt x="1086" y="307"/>
                  <a:pt x="1071" y="310"/>
                </a:cubicBezTo>
                <a:cubicBezTo>
                  <a:pt x="1071" y="306"/>
                  <a:pt x="1071" y="301"/>
                  <a:pt x="1070" y="297"/>
                </a:cubicBezTo>
                <a:cubicBezTo>
                  <a:pt x="1084" y="293"/>
                  <a:pt x="1099" y="290"/>
                  <a:pt x="1114" y="287"/>
                </a:cubicBezTo>
                <a:cubicBezTo>
                  <a:pt x="1115" y="292"/>
                  <a:pt x="1116" y="297"/>
                  <a:pt x="1117" y="302"/>
                </a:cubicBezTo>
                <a:close/>
                <a:moveTo>
                  <a:pt x="1073" y="326"/>
                </a:moveTo>
                <a:cubicBezTo>
                  <a:pt x="1065" y="327"/>
                  <a:pt x="1056" y="329"/>
                  <a:pt x="1048" y="331"/>
                </a:cubicBezTo>
                <a:cubicBezTo>
                  <a:pt x="1047" y="326"/>
                  <a:pt x="1047" y="321"/>
                  <a:pt x="1047" y="317"/>
                </a:cubicBezTo>
                <a:cubicBezTo>
                  <a:pt x="1055" y="315"/>
                  <a:pt x="1063" y="313"/>
                  <a:pt x="1071" y="311"/>
                </a:cubicBezTo>
                <a:cubicBezTo>
                  <a:pt x="1072" y="316"/>
                  <a:pt x="1072" y="321"/>
                  <a:pt x="1073" y="326"/>
                </a:cubicBezTo>
                <a:close/>
                <a:moveTo>
                  <a:pt x="1049" y="345"/>
                </a:moveTo>
                <a:cubicBezTo>
                  <a:pt x="1040" y="347"/>
                  <a:pt x="1032" y="349"/>
                  <a:pt x="1024" y="351"/>
                </a:cubicBezTo>
                <a:cubicBezTo>
                  <a:pt x="1024" y="346"/>
                  <a:pt x="1024" y="342"/>
                  <a:pt x="1024" y="338"/>
                </a:cubicBezTo>
                <a:cubicBezTo>
                  <a:pt x="1032" y="335"/>
                  <a:pt x="1039" y="333"/>
                  <a:pt x="1047" y="332"/>
                </a:cubicBezTo>
                <a:cubicBezTo>
                  <a:pt x="1048" y="336"/>
                  <a:pt x="1048" y="340"/>
                  <a:pt x="1049" y="345"/>
                </a:cubicBezTo>
                <a:close/>
                <a:moveTo>
                  <a:pt x="1025" y="365"/>
                </a:moveTo>
                <a:cubicBezTo>
                  <a:pt x="1016" y="367"/>
                  <a:pt x="1008" y="369"/>
                  <a:pt x="1000" y="371"/>
                </a:cubicBezTo>
                <a:cubicBezTo>
                  <a:pt x="1000" y="366"/>
                  <a:pt x="1000" y="362"/>
                  <a:pt x="1000" y="358"/>
                </a:cubicBezTo>
                <a:cubicBezTo>
                  <a:pt x="1008" y="355"/>
                  <a:pt x="1016" y="353"/>
                  <a:pt x="1024" y="351"/>
                </a:cubicBezTo>
                <a:cubicBezTo>
                  <a:pt x="1024" y="356"/>
                  <a:pt x="1024" y="360"/>
                  <a:pt x="1025" y="365"/>
                </a:cubicBezTo>
                <a:close/>
                <a:moveTo>
                  <a:pt x="1025" y="365"/>
                </a:moveTo>
                <a:cubicBezTo>
                  <a:pt x="1025" y="369"/>
                  <a:pt x="1026" y="374"/>
                  <a:pt x="1027" y="378"/>
                </a:cubicBezTo>
                <a:cubicBezTo>
                  <a:pt x="1018" y="380"/>
                  <a:pt x="1009" y="382"/>
                  <a:pt x="1000" y="384"/>
                </a:cubicBezTo>
                <a:cubicBezTo>
                  <a:pt x="1000" y="380"/>
                  <a:pt x="1000" y="375"/>
                  <a:pt x="1000" y="371"/>
                </a:cubicBezTo>
                <a:cubicBezTo>
                  <a:pt x="1008" y="369"/>
                  <a:pt x="1016" y="367"/>
                  <a:pt x="1025" y="365"/>
                </a:cubicBezTo>
                <a:close/>
                <a:moveTo>
                  <a:pt x="1000" y="384"/>
                </a:moveTo>
                <a:cubicBezTo>
                  <a:pt x="991" y="386"/>
                  <a:pt x="982" y="388"/>
                  <a:pt x="974" y="391"/>
                </a:cubicBezTo>
                <a:cubicBezTo>
                  <a:pt x="974" y="386"/>
                  <a:pt x="975" y="382"/>
                  <a:pt x="975" y="378"/>
                </a:cubicBezTo>
                <a:cubicBezTo>
                  <a:pt x="983" y="376"/>
                  <a:pt x="991" y="373"/>
                  <a:pt x="999" y="371"/>
                </a:cubicBezTo>
                <a:cubicBezTo>
                  <a:pt x="999" y="375"/>
                  <a:pt x="999" y="380"/>
                  <a:pt x="1000" y="384"/>
                </a:cubicBezTo>
                <a:close/>
                <a:moveTo>
                  <a:pt x="1000" y="385"/>
                </a:moveTo>
                <a:cubicBezTo>
                  <a:pt x="1000" y="389"/>
                  <a:pt x="1001" y="393"/>
                  <a:pt x="1001" y="397"/>
                </a:cubicBezTo>
                <a:cubicBezTo>
                  <a:pt x="992" y="399"/>
                  <a:pt x="983" y="402"/>
                  <a:pt x="974" y="404"/>
                </a:cubicBezTo>
                <a:cubicBezTo>
                  <a:pt x="974" y="400"/>
                  <a:pt x="974" y="395"/>
                  <a:pt x="974" y="391"/>
                </a:cubicBezTo>
                <a:cubicBezTo>
                  <a:pt x="982" y="389"/>
                  <a:pt x="991" y="387"/>
                  <a:pt x="1000" y="385"/>
                </a:cubicBezTo>
                <a:close/>
                <a:moveTo>
                  <a:pt x="896" y="462"/>
                </a:moveTo>
                <a:cubicBezTo>
                  <a:pt x="887" y="465"/>
                  <a:pt x="879" y="467"/>
                  <a:pt x="871" y="470"/>
                </a:cubicBezTo>
                <a:cubicBezTo>
                  <a:pt x="871" y="466"/>
                  <a:pt x="872" y="463"/>
                  <a:pt x="873" y="459"/>
                </a:cubicBezTo>
                <a:cubicBezTo>
                  <a:pt x="880" y="457"/>
                  <a:pt x="888" y="454"/>
                  <a:pt x="896" y="451"/>
                </a:cubicBezTo>
                <a:cubicBezTo>
                  <a:pt x="896" y="451"/>
                  <a:pt x="896" y="451"/>
                  <a:pt x="896" y="451"/>
                </a:cubicBezTo>
                <a:cubicBezTo>
                  <a:pt x="896" y="455"/>
                  <a:pt x="896" y="458"/>
                  <a:pt x="896" y="462"/>
                </a:cubicBezTo>
                <a:close/>
                <a:moveTo>
                  <a:pt x="896" y="463"/>
                </a:moveTo>
                <a:cubicBezTo>
                  <a:pt x="896" y="466"/>
                  <a:pt x="896" y="469"/>
                  <a:pt x="896" y="473"/>
                </a:cubicBezTo>
                <a:cubicBezTo>
                  <a:pt x="887" y="475"/>
                  <a:pt x="878" y="478"/>
                  <a:pt x="870" y="481"/>
                </a:cubicBezTo>
                <a:cubicBezTo>
                  <a:pt x="870" y="477"/>
                  <a:pt x="870" y="474"/>
                  <a:pt x="871" y="471"/>
                </a:cubicBezTo>
                <a:cubicBezTo>
                  <a:pt x="879" y="468"/>
                  <a:pt x="887" y="465"/>
                  <a:pt x="896" y="463"/>
                </a:cubicBezTo>
                <a:close/>
                <a:moveTo>
                  <a:pt x="869" y="481"/>
                </a:moveTo>
                <a:cubicBezTo>
                  <a:pt x="861" y="484"/>
                  <a:pt x="853" y="487"/>
                  <a:pt x="845" y="489"/>
                </a:cubicBezTo>
                <a:cubicBezTo>
                  <a:pt x="846" y="486"/>
                  <a:pt x="846" y="483"/>
                  <a:pt x="847" y="479"/>
                </a:cubicBezTo>
                <a:cubicBezTo>
                  <a:pt x="854" y="476"/>
                  <a:pt x="862" y="474"/>
                  <a:pt x="870" y="471"/>
                </a:cubicBezTo>
                <a:cubicBezTo>
                  <a:pt x="870" y="474"/>
                  <a:pt x="870" y="478"/>
                  <a:pt x="869" y="481"/>
                </a:cubicBezTo>
                <a:close/>
                <a:moveTo>
                  <a:pt x="869" y="482"/>
                </a:moveTo>
                <a:cubicBezTo>
                  <a:pt x="869" y="485"/>
                  <a:pt x="869" y="488"/>
                  <a:pt x="869" y="492"/>
                </a:cubicBezTo>
                <a:cubicBezTo>
                  <a:pt x="860" y="495"/>
                  <a:pt x="852" y="498"/>
                  <a:pt x="844" y="500"/>
                </a:cubicBezTo>
                <a:cubicBezTo>
                  <a:pt x="844" y="497"/>
                  <a:pt x="844" y="493"/>
                  <a:pt x="845" y="490"/>
                </a:cubicBezTo>
                <a:cubicBezTo>
                  <a:pt x="853" y="487"/>
                  <a:pt x="861" y="484"/>
                  <a:pt x="869" y="482"/>
                </a:cubicBezTo>
                <a:close/>
                <a:moveTo>
                  <a:pt x="843" y="501"/>
                </a:moveTo>
                <a:cubicBezTo>
                  <a:pt x="843" y="501"/>
                  <a:pt x="843" y="501"/>
                  <a:pt x="843" y="501"/>
                </a:cubicBezTo>
                <a:cubicBezTo>
                  <a:pt x="835" y="503"/>
                  <a:pt x="827" y="506"/>
                  <a:pt x="819" y="509"/>
                </a:cubicBezTo>
                <a:cubicBezTo>
                  <a:pt x="820" y="506"/>
                  <a:pt x="821" y="502"/>
                  <a:pt x="822" y="499"/>
                </a:cubicBezTo>
                <a:cubicBezTo>
                  <a:pt x="829" y="496"/>
                  <a:pt x="837" y="493"/>
                  <a:pt x="844" y="490"/>
                </a:cubicBezTo>
                <a:cubicBezTo>
                  <a:pt x="844" y="494"/>
                  <a:pt x="844" y="497"/>
                  <a:pt x="843" y="501"/>
                </a:cubicBezTo>
                <a:close/>
                <a:moveTo>
                  <a:pt x="843" y="501"/>
                </a:moveTo>
                <a:cubicBezTo>
                  <a:pt x="843" y="504"/>
                  <a:pt x="843" y="507"/>
                  <a:pt x="843" y="510"/>
                </a:cubicBezTo>
                <a:cubicBezTo>
                  <a:pt x="834" y="513"/>
                  <a:pt x="826" y="516"/>
                  <a:pt x="818" y="519"/>
                </a:cubicBezTo>
                <a:cubicBezTo>
                  <a:pt x="818" y="516"/>
                  <a:pt x="819" y="513"/>
                  <a:pt x="819" y="510"/>
                </a:cubicBezTo>
                <a:cubicBezTo>
                  <a:pt x="827" y="507"/>
                  <a:pt x="835" y="504"/>
                  <a:pt x="843" y="501"/>
                </a:cubicBezTo>
                <a:close/>
                <a:moveTo>
                  <a:pt x="817" y="519"/>
                </a:moveTo>
                <a:cubicBezTo>
                  <a:pt x="809" y="522"/>
                  <a:pt x="801" y="525"/>
                  <a:pt x="794" y="528"/>
                </a:cubicBezTo>
                <a:cubicBezTo>
                  <a:pt x="795" y="525"/>
                  <a:pt x="795" y="522"/>
                  <a:pt x="796" y="519"/>
                </a:cubicBezTo>
                <a:cubicBezTo>
                  <a:pt x="804" y="516"/>
                  <a:pt x="811" y="513"/>
                  <a:pt x="819" y="510"/>
                </a:cubicBezTo>
                <a:cubicBezTo>
                  <a:pt x="818" y="513"/>
                  <a:pt x="818" y="516"/>
                  <a:pt x="817" y="519"/>
                </a:cubicBezTo>
                <a:close/>
                <a:moveTo>
                  <a:pt x="817" y="520"/>
                </a:moveTo>
                <a:cubicBezTo>
                  <a:pt x="817" y="523"/>
                  <a:pt x="817" y="525"/>
                  <a:pt x="817" y="528"/>
                </a:cubicBezTo>
                <a:cubicBezTo>
                  <a:pt x="808" y="531"/>
                  <a:pt x="800" y="534"/>
                  <a:pt x="792" y="537"/>
                </a:cubicBezTo>
                <a:cubicBezTo>
                  <a:pt x="793" y="534"/>
                  <a:pt x="793" y="532"/>
                  <a:pt x="794" y="529"/>
                </a:cubicBezTo>
                <a:cubicBezTo>
                  <a:pt x="801" y="526"/>
                  <a:pt x="809" y="523"/>
                  <a:pt x="817" y="520"/>
                </a:cubicBezTo>
                <a:close/>
                <a:moveTo>
                  <a:pt x="792" y="538"/>
                </a:moveTo>
                <a:cubicBezTo>
                  <a:pt x="784" y="541"/>
                  <a:pt x="776" y="544"/>
                  <a:pt x="768" y="547"/>
                </a:cubicBezTo>
                <a:cubicBezTo>
                  <a:pt x="769" y="544"/>
                  <a:pt x="770" y="541"/>
                  <a:pt x="771" y="538"/>
                </a:cubicBezTo>
                <a:cubicBezTo>
                  <a:pt x="778" y="535"/>
                  <a:pt x="786" y="532"/>
                  <a:pt x="793" y="529"/>
                </a:cubicBezTo>
                <a:cubicBezTo>
                  <a:pt x="793" y="532"/>
                  <a:pt x="792" y="535"/>
                  <a:pt x="792" y="538"/>
                </a:cubicBezTo>
                <a:close/>
                <a:moveTo>
                  <a:pt x="792" y="538"/>
                </a:moveTo>
                <a:cubicBezTo>
                  <a:pt x="791" y="540"/>
                  <a:pt x="791" y="543"/>
                  <a:pt x="791" y="545"/>
                </a:cubicBezTo>
                <a:cubicBezTo>
                  <a:pt x="782" y="548"/>
                  <a:pt x="774" y="551"/>
                  <a:pt x="767" y="555"/>
                </a:cubicBezTo>
                <a:cubicBezTo>
                  <a:pt x="767" y="552"/>
                  <a:pt x="768" y="550"/>
                  <a:pt x="768" y="548"/>
                </a:cubicBezTo>
                <a:cubicBezTo>
                  <a:pt x="776" y="545"/>
                  <a:pt x="784" y="541"/>
                  <a:pt x="792" y="538"/>
                </a:cubicBezTo>
                <a:close/>
                <a:moveTo>
                  <a:pt x="766" y="555"/>
                </a:moveTo>
                <a:cubicBezTo>
                  <a:pt x="758" y="558"/>
                  <a:pt x="751" y="562"/>
                  <a:pt x="743" y="565"/>
                </a:cubicBezTo>
                <a:cubicBezTo>
                  <a:pt x="744" y="562"/>
                  <a:pt x="745" y="560"/>
                  <a:pt x="746" y="557"/>
                </a:cubicBezTo>
                <a:cubicBezTo>
                  <a:pt x="746" y="557"/>
                  <a:pt x="746" y="557"/>
                  <a:pt x="746" y="557"/>
                </a:cubicBezTo>
                <a:cubicBezTo>
                  <a:pt x="753" y="554"/>
                  <a:pt x="760" y="551"/>
                  <a:pt x="768" y="548"/>
                </a:cubicBezTo>
                <a:cubicBezTo>
                  <a:pt x="767" y="550"/>
                  <a:pt x="767" y="553"/>
                  <a:pt x="766" y="555"/>
                </a:cubicBezTo>
                <a:close/>
                <a:moveTo>
                  <a:pt x="766" y="556"/>
                </a:moveTo>
                <a:cubicBezTo>
                  <a:pt x="766" y="558"/>
                  <a:pt x="765" y="560"/>
                  <a:pt x="765" y="562"/>
                </a:cubicBezTo>
                <a:cubicBezTo>
                  <a:pt x="756" y="566"/>
                  <a:pt x="749" y="569"/>
                  <a:pt x="741" y="573"/>
                </a:cubicBezTo>
                <a:cubicBezTo>
                  <a:pt x="742" y="570"/>
                  <a:pt x="742" y="568"/>
                  <a:pt x="743" y="565"/>
                </a:cubicBezTo>
                <a:cubicBezTo>
                  <a:pt x="750" y="562"/>
                  <a:pt x="758" y="559"/>
                  <a:pt x="766" y="556"/>
                </a:cubicBezTo>
                <a:close/>
                <a:moveTo>
                  <a:pt x="741" y="573"/>
                </a:moveTo>
                <a:cubicBezTo>
                  <a:pt x="733" y="576"/>
                  <a:pt x="726" y="580"/>
                  <a:pt x="719" y="583"/>
                </a:cubicBezTo>
                <a:cubicBezTo>
                  <a:pt x="720" y="580"/>
                  <a:pt x="721" y="578"/>
                  <a:pt x="722" y="575"/>
                </a:cubicBezTo>
                <a:cubicBezTo>
                  <a:pt x="728" y="572"/>
                  <a:pt x="735" y="569"/>
                  <a:pt x="743" y="566"/>
                </a:cubicBezTo>
                <a:cubicBezTo>
                  <a:pt x="742" y="568"/>
                  <a:pt x="741" y="570"/>
                  <a:pt x="741" y="573"/>
                </a:cubicBezTo>
                <a:close/>
                <a:moveTo>
                  <a:pt x="740" y="574"/>
                </a:moveTo>
                <a:cubicBezTo>
                  <a:pt x="740" y="576"/>
                  <a:pt x="740" y="578"/>
                  <a:pt x="739" y="580"/>
                </a:cubicBezTo>
                <a:cubicBezTo>
                  <a:pt x="731" y="583"/>
                  <a:pt x="724" y="587"/>
                  <a:pt x="716" y="590"/>
                </a:cubicBezTo>
                <a:cubicBezTo>
                  <a:pt x="717" y="588"/>
                  <a:pt x="718" y="586"/>
                  <a:pt x="719" y="583"/>
                </a:cubicBezTo>
                <a:cubicBezTo>
                  <a:pt x="725" y="580"/>
                  <a:pt x="733" y="577"/>
                  <a:pt x="740" y="574"/>
                </a:cubicBezTo>
                <a:close/>
                <a:moveTo>
                  <a:pt x="716" y="590"/>
                </a:moveTo>
                <a:cubicBezTo>
                  <a:pt x="708" y="594"/>
                  <a:pt x="701" y="598"/>
                  <a:pt x="694" y="601"/>
                </a:cubicBezTo>
                <a:cubicBezTo>
                  <a:pt x="695" y="599"/>
                  <a:pt x="696" y="596"/>
                  <a:pt x="697" y="594"/>
                </a:cubicBezTo>
                <a:cubicBezTo>
                  <a:pt x="703" y="591"/>
                  <a:pt x="711" y="587"/>
                  <a:pt x="718" y="584"/>
                </a:cubicBezTo>
                <a:cubicBezTo>
                  <a:pt x="717" y="586"/>
                  <a:pt x="717" y="588"/>
                  <a:pt x="716" y="590"/>
                </a:cubicBezTo>
                <a:close/>
                <a:moveTo>
                  <a:pt x="716" y="591"/>
                </a:moveTo>
                <a:cubicBezTo>
                  <a:pt x="715" y="593"/>
                  <a:pt x="715" y="595"/>
                  <a:pt x="714" y="597"/>
                </a:cubicBezTo>
                <a:cubicBezTo>
                  <a:pt x="706" y="601"/>
                  <a:pt x="699" y="604"/>
                  <a:pt x="691" y="608"/>
                </a:cubicBezTo>
                <a:cubicBezTo>
                  <a:pt x="692" y="606"/>
                  <a:pt x="693" y="604"/>
                  <a:pt x="693" y="602"/>
                </a:cubicBezTo>
                <a:cubicBezTo>
                  <a:pt x="700" y="598"/>
                  <a:pt x="708" y="595"/>
                  <a:pt x="716" y="591"/>
                </a:cubicBezTo>
                <a:close/>
                <a:moveTo>
                  <a:pt x="691" y="608"/>
                </a:moveTo>
                <a:cubicBezTo>
                  <a:pt x="683" y="612"/>
                  <a:pt x="676" y="615"/>
                  <a:pt x="669" y="619"/>
                </a:cubicBezTo>
                <a:cubicBezTo>
                  <a:pt x="670" y="617"/>
                  <a:pt x="671" y="614"/>
                  <a:pt x="672" y="612"/>
                </a:cubicBezTo>
                <a:cubicBezTo>
                  <a:pt x="679" y="609"/>
                  <a:pt x="686" y="605"/>
                  <a:pt x="693" y="602"/>
                </a:cubicBezTo>
                <a:cubicBezTo>
                  <a:pt x="692" y="604"/>
                  <a:pt x="691" y="606"/>
                  <a:pt x="691" y="608"/>
                </a:cubicBezTo>
                <a:close/>
                <a:moveTo>
                  <a:pt x="690" y="609"/>
                </a:moveTo>
                <a:cubicBezTo>
                  <a:pt x="690" y="610"/>
                  <a:pt x="689" y="612"/>
                  <a:pt x="689" y="614"/>
                </a:cubicBezTo>
                <a:cubicBezTo>
                  <a:pt x="681" y="618"/>
                  <a:pt x="674" y="622"/>
                  <a:pt x="667" y="625"/>
                </a:cubicBezTo>
                <a:cubicBezTo>
                  <a:pt x="667" y="623"/>
                  <a:pt x="668" y="621"/>
                  <a:pt x="669" y="619"/>
                </a:cubicBezTo>
                <a:cubicBezTo>
                  <a:pt x="676" y="616"/>
                  <a:pt x="683" y="612"/>
                  <a:pt x="690" y="609"/>
                </a:cubicBezTo>
                <a:close/>
                <a:moveTo>
                  <a:pt x="666" y="625"/>
                </a:moveTo>
                <a:cubicBezTo>
                  <a:pt x="659" y="629"/>
                  <a:pt x="651" y="633"/>
                  <a:pt x="645" y="636"/>
                </a:cubicBezTo>
                <a:cubicBezTo>
                  <a:pt x="646" y="634"/>
                  <a:pt x="647" y="632"/>
                  <a:pt x="648" y="630"/>
                </a:cubicBezTo>
                <a:cubicBezTo>
                  <a:pt x="654" y="627"/>
                  <a:pt x="661" y="623"/>
                  <a:pt x="668" y="620"/>
                </a:cubicBezTo>
                <a:cubicBezTo>
                  <a:pt x="667" y="622"/>
                  <a:pt x="667" y="624"/>
                  <a:pt x="666" y="625"/>
                </a:cubicBezTo>
                <a:close/>
                <a:moveTo>
                  <a:pt x="666" y="626"/>
                </a:moveTo>
                <a:cubicBezTo>
                  <a:pt x="665" y="627"/>
                  <a:pt x="665" y="629"/>
                  <a:pt x="664" y="630"/>
                </a:cubicBezTo>
                <a:cubicBezTo>
                  <a:pt x="656" y="634"/>
                  <a:pt x="649" y="638"/>
                  <a:pt x="642" y="642"/>
                </a:cubicBezTo>
                <a:cubicBezTo>
                  <a:pt x="643" y="640"/>
                  <a:pt x="644" y="639"/>
                  <a:pt x="644" y="637"/>
                </a:cubicBezTo>
                <a:cubicBezTo>
                  <a:pt x="651" y="634"/>
                  <a:pt x="658" y="630"/>
                  <a:pt x="666" y="626"/>
                </a:cubicBezTo>
                <a:close/>
                <a:moveTo>
                  <a:pt x="642" y="642"/>
                </a:moveTo>
                <a:cubicBezTo>
                  <a:pt x="634" y="646"/>
                  <a:pt x="628" y="650"/>
                  <a:pt x="621" y="653"/>
                </a:cubicBezTo>
                <a:cubicBezTo>
                  <a:pt x="622" y="652"/>
                  <a:pt x="623" y="650"/>
                  <a:pt x="624" y="649"/>
                </a:cubicBezTo>
                <a:cubicBezTo>
                  <a:pt x="624" y="649"/>
                  <a:pt x="624" y="649"/>
                  <a:pt x="624" y="649"/>
                </a:cubicBezTo>
                <a:cubicBezTo>
                  <a:pt x="630" y="645"/>
                  <a:pt x="637" y="641"/>
                  <a:pt x="644" y="638"/>
                </a:cubicBezTo>
                <a:cubicBezTo>
                  <a:pt x="643" y="639"/>
                  <a:pt x="642" y="641"/>
                  <a:pt x="642" y="642"/>
                </a:cubicBezTo>
                <a:close/>
                <a:moveTo>
                  <a:pt x="641" y="643"/>
                </a:moveTo>
                <a:cubicBezTo>
                  <a:pt x="641" y="644"/>
                  <a:pt x="641" y="645"/>
                  <a:pt x="640" y="646"/>
                </a:cubicBezTo>
                <a:cubicBezTo>
                  <a:pt x="634" y="649"/>
                  <a:pt x="628" y="653"/>
                  <a:pt x="622" y="656"/>
                </a:cubicBezTo>
                <a:cubicBezTo>
                  <a:pt x="622" y="656"/>
                  <a:pt x="622" y="656"/>
                  <a:pt x="622" y="656"/>
                </a:cubicBezTo>
                <a:cubicBezTo>
                  <a:pt x="621" y="657"/>
                  <a:pt x="620" y="658"/>
                  <a:pt x="618" y="659"/>
                </a:cubicBezTo>
                <a:cubicBezTo>
                  <a:pt x="619" y="657"/>
                  <a:pt x="620" y="656"/>
                  <a:pt x="621" y="654"/>
                </a:cubicBezTo>
                <a:cubicBezTo>
                  <a:pt x="627" y="651"/>
                  <a:pt x="634" y="647"/>
                  <a:pt x="641" y="643"/>
                </a:cubicBezTo>
                <a:close/>
                <a:moveTo>
                  <a:pt x="619" y="659"/>
                </a:moveTo>
                <a:cubicBezTo>
                  <a:pt x="625" y="655"/>
                  <a:pt x="632" y="652"/>
                  <a:pt x="639" y="647"/>
                </a:cubicBezTo>
                <a:cubicBezTo>
                  <a:pt x="639" y="648"/>
                  <a:pt x="639" y="648"/>
                  <a:pt x="639" y="649"/>
                </a:cubicBezTo>
                <a:cubicBezTo>
                  <a:pt x="632" y="652"/>
                  <a:pt x="625" y="655"/>
                  <a:pt x="618" y="659"/>
                </a:cubicBezTo>
                <a:lnTo>
                  <a:pt x="619" y="659"/>
                </a:lnTo>
                <a:close/>
                <a:moveTo>
                  <a:pt x="639" y="649"/>
                </a:moveTo>
                <a:cubicBezTo>
                  <a:pt x="639" y="650"/>
                  <a:pt x="639" y="650"/>
                  <a:pt x="639" y="650"/>
                </a:cubicBezTo>
                <a:cubicBezTo>
                  <a:pt x="635" y="652"/>
                  <a:pt x="632" y="654"/>
                  <a:pt x="628" y="656"/>
                </a:cubicBezTo>
                <a:cubicBezTo>
                  <a:pt x="625" y="657"/>
                  <a:pt x="621" y="659"/>
                  <a:pt x="617" y="661"/>
                </a:cubicBezTo>
                <a:cubicBezTo>
                  <a:pt x="617" y="660"/>
                  <a:pt x="617" y="660"/>
                  <a:pt x="618" y="660"/>
                </a:cubicBezTo>
                <a:cubicBezTo>
                  <a:pt x="625" y="656"/>
                  <a:pt x="632" y="653"/>
                  <a:pt x="639" y="649"/>
                </a:cubicBezTo>
                <a:close/>
                <a:moveTo>
                  <a:pt x="638" y="650"/>
                </a:moveTo>
                <a:cubicBezTo>
                  <a:pt x="638" y="651"/>
                  <a:pt x="638" y="651"/>
                  <a:pt x="638" y="651"/>
                </a:cubicBezTo>
                <a:cubicBezTo>
                  <a:pt x="637" y="652"/>
                  <a:pt x="637" y="652"/>
                  <a:pt x="637" y="652"/>
                </a:cubicBezTo>
                <a:cubicBezTo>
                  <a:pt x="635" y="653"/>
                  <a:pt x="634" y="653"/>
                  <a:pt x="632" y="654"/>
                </a:cubicBezTo>
                <a:cubicBezTo>
                  <a:pt x="634" y="653"/>
                  <a:pt x="636" y="652"/>
                  <a:pt x="638" y="650"/>
                </a:cubicBezTo>
                <a:close/>
                <a:moveTo>
                  <a:pt x="638" y="652"/>
                </a:moveTo>
                <a:cubicBezTo>
                  <a:pt x="646" y="649"/>
                  <a:pt x="653" y="647"/>
                  <a:pt x="660" y="645"/>
                </a:cubicBezTo>
                <a:cubicBezTo>
                  <a:pt x="660" y="647"/>
                  <a:pt x="659" y="650"/>
                  <a:pt x="659" y="652"/>
                </a:cubicBezTo>
                <a:cubicBezTo>
                  <a:pt x="652" y="653"/>
                  <a:pt x="645" y="654"/>
                  <a:pt x="637" y="656"/>
                </a:cubicBezTo>
                <a:cubicBezTo>
                  <a:pt x="637" y="655"/>
                  <a:pt x="638" y="653"/>
                  <a:pt x="638" y="652"/>
                </a:cubicBezTo>
                <a:close/>
                <a:moveTo>
                  <a:pt x="659" y="652"/>
                </a:moveTo>
                <a:cubicBezTo>
                  <a:pt x="668" y="651"/>
                  <a:pt x="676" y="652"/>
                  <a:pt x="684" y="653"/>
                </a:cubicBezTo>
                <a:cubicBezTo>
                  <a:pt x="684" y="659"/>
                  <a:pt x="684" y="666"/>
                  <a:pt x="685" y="672"/>
                </a:cubicBezTo>
                <a:cubicBezTo>
                  <a:pt x="677" y="668"/>
                  <a:pt x="668" y="665"/>
                  <a:pt x="658" y="664"/>
                </a:cubicBezTo>
                <a:cubicBezTo>
                  <a:pt x="658" y="660"/>
                  <a:pt x="659" y="656"/>
                  <a:pt x="659" y="652"/>
                </a:cubicBezTo>
                <a:close/>
                <a:moveTo>
                  <a:pt x="684" y="653"/>
                </a:moveTo>
                <a:cubicBezTo>
                  <a:pt x="695" y="655"/>
                  <a:pt x="705" y="658"/>
                  <a:pt x="714" y="664"/>
                </a:cubicBezTo>
                <a:cubicBezTo>
                  <a:pt x="718" y="682"/>
                  <a:pt x="724" y="701"/>
                  <a:pt x="732" y="721"/>
                </a:cubicBezTo>
                <a:cubicBezTo>
                  <a:pt x="731" y="724"/>
                  <a:pt x="731" y="727"/>
                  <a:pt x="730" y="730"/>
                </a:cubicBezTo>
                <a:cubicBezTo>
                  <a:pt x="718" y="702"/>
                  <a:pt x="704" y="683"/>
                  <a:pt x="685" y="673"/>
                </a:cubicBezTo>
                <a:cubicBezTo>
                  <a:pt x="685" y="666"/>
                  <a:pt x="684" y="659"/>
                  <a:pt x="684" y="653"/>
                </a:cubicBezTo>
                <a:close/>
                <a:moveTo>
                  <a:pt x="784" y="1496"/>
                </a:moveTo>
                <a:cubicBezTo>
                  <a:pt x="789" y="1499"/>
                  <a:pt x="794" y="1502"/>
                  <a:pt x="800" y="1505"/>
                </a:cubicBezTo>
                <a:cubicBezTo>
                  <a:pt x="800" y="1508"/>
                  <a:pt x="800" y="1510"/>
                  <a:pt x="800" y="1512"/>
                </a:cubicBezTo>
                <a:cubicBezTo>
                  <a:pt x="800" y="1517"/>
                  <a:pt x="800" y="1523"/>
                  <a:pt x="801" y="1528"/>
                </a:cubicBezTo>
                <a:cubicBezTo>
                  <a:pt x="796" y="1525"/>
                  <a:pt x="791" y="1522"/>
                  <a:pt x="786" y="1519"/>
                </a:cubicBezTo>
                <a:cubicBezTo>
                  <a:pt x="785" y="1512"/>
                  <a:pt x="785" y="1504"/>
                  <a:pt x="784" y="1496"/>
                </a:cubicBezTo>
                <a:close/>
                <a:moveTo>
                  <a:pt x="800" y="1512"/>
                </a:moveTo>
                <a:cubicBezTo>
                  <a:pt x="800" y="1510"/>
                  <a:pt x="800" y="1508"/>
                  <a:pt x="800" y="1506"/>
                </a:cubicBezTo>
                <a:cubicBezTo>
                  <a:pt x="805" y="1508"/>
                  <a:pt x="809" y="1511"/>
                  <a:pt x="814" y="1514"/>
                </a:cubicBezTo>
                <a:cubicBezTo>
                  <a:pt x="814" y="1522"/>
                  <a:pt x="815" y="1530"/>
                  <a:pt x="815" y="1537"/>
                </a:cubicBezTo>
                <a:cubicBezTo>
                  <a:pt x="810" y="1534"/>
                  <a:pt x="806" y="1532"/>
                  <a:pt x="801" y="1529"/>
                </a:cubicBezTo>
                <a:cubicBezTo>
                  <a:pt x="801" y="1523"/>
                  <a:pt x="801" y="1518"/>
                  <a:pt x="800" y="1512"/>
                </a:cubicBezTo>
                <a:close/>
                <a:moveTo>
                  <a:pt x="815" y="1514"/>
                </a:moveTo>
                <a:cubicBezTo>
                  <a:pt x="819" y="1517"/>
                  <a:pt x="824" y="1520"/>
                  <a:pt x="829" y="1523"/>
                </a:cubicBezTo>
                <a:cubicBezTo>
                  <a:pt x="829" y="1531"/>
                  <a:pt x="829" y="1538"/>
                  <a:pt x="830" y="1546"/>
                </a:cubicBezTo>
                <a:cubicBezTo>
                  <a:pt x="825" y="1543"/>
                  <a:pt x="820" y="1540"/>
                  <a:pt x="816" y="1538"/>
                </a:cubicBezTo>
                <a:cubicBezTo>
                  <a:pt x="815" y="1530"/>
                  <a:pt x="815" y="1522"/>
                  <a:pt x="815" y="1514"/>
                </a:cubicBezTo>
                <a:close/>
                <a:moveTo>
                  <a:pt x="829" y="1500"/>
                </a:moveTo>
                <a:cubicBezTo>
                  <a:pt x="833" y="1503"/>
                  <a:pt x="838" y="1506"/>
                  <a:pt x="843" y="1508"/>
                </a:cubicBezTo>
                <a:cubicBezTo>
                  <a:pt x="843" y="1516"/>
                  <a:pt x="843" y="1523"/>
                  <a:pt x="843" y="1531"/>
                </a:cubicBezTo>
                <a:cubicBezTo>
                  <a:pt x="839" y="1528"/>
                  <a:pt x="834" y="1525"/>
                  <a:pt x="829" y="1523"/>
                </a:cubicBezTo>
                <a:cubicBezTo>
                  <a:pt x="829" y="1515"/>
                  <a:pt x="829" y="1508"/>
                  <a:pt x="829" y="1500"/>
                </a:cubicBezTo>
                <a:close/>
                <a:moveTo>
                  <a:pt x="843" y="1485"/>
                </a:moveTo>
                <a:cubicBezTo>
                  <a:pt x="848" y="1488"/>
                  <a:pt x="852" y="1491"/>
                  <a:pt x="857" y="1493"/>
                </a:cubicBezTo>
                <a:cubicBezTo>
                  <a:pt x="857" y="1501"/>
                  <a:pt x="857" y="1508"/>
                  <a:pt x="857" y="1516"/>
                </a:cubicBezTo>
                <a:cubicBezTo>
                  <a:pt x="852" y="1513"/>
                  <a:pt x="848" y="1511"/>
                  <a:pt x="843" y="1508"/>
                </a:cubicBezTo>
                <a:cubicBezTo>
                  <a:pt x="843" y="1501"/>
                  <a:pt x="843" y="1493"/>
                  <a:pt x="843" y="1485"/>
                </a:cubicBezTo>
                <a:close/>
                <a:moveTo>
                  <a:pt x="857" y="1517"/>
                </a:moveTo>
                <a:cubicBezTo>
                  <a:pt x="857" y="1524"/>
                  <a:pt x="857" y="1532"/>
                  <a:pt x="858" y="1539"/>
                </a:cubicBezTo>
                <a:cubicBezTo>
                  <a:pt x="858" y="1539"/>
                  <a:pt x="858" y="1539"/>
                  <a:pt x="858" y="1539"/>
                </a:cubicBezTo>
                <a:cubicBezTo>
                  <a:pt x="853" y="1537"/>
                  <a:pt x="848" y="1534"/>
                  <a:pt x="844" y="1531"/>
                </a:cubicBezTo>
                <a:cubicBezTo>
                  <a:pt x="843" y="1524"/>
                  <a:pt x="843" y="1516"/>
                  <a:pt x="843" y="1509"/>
                </a:cubicBezTo>
                <a:cubicBezTo>
                  <a:pt x="848" y="1511"/>
                  <a:pt x="852" y="1514"/>
                  <a:pt x="857" y="1517"/>
                </a:cubicBezTo>
                <a:close/>
                <a:moveTo>
                  <a:pt x="857" y="1493"/>
                </a:moveTo>
                <a:cubicBezTo>
                  <a:pt x="862" y="1496"/>
                  <a:pt x="868" y="1500"/>
                  <a:pt x="873" y="1503"/>
                </a:cubicBezTo>
                <a:cubicBezTo>
                  <a:pt x="873" y="1510"/>
                  <a:pt x="873" y="1518"/>
                  <a:pt x="874" y="1526"/>
                </a:cubicBezTo>
                <a:cubicBezTo>
                  <a:pt x="868" y="1523"/>
                  <a:pt x="863" y="1520"/>
                  <a:pt x="857" y="1516"/>
                </a:cubicBezTo>
                <a:cubicBezTo>
                  <a:pt x="857" y="1509"/>
                  <a:pt x="857" y="1501"/>
                  <a:pt x="857" y="1493"/>
                </a:cubicBezTo>
                <a:close/>
                <a:moveTo>
                  <a:pt x="873" y="1479"/>
                </a:moveTo>
                <a:cubicBezTo>
                  <a:pt x="868" y="1476"/>
                  <a:pt x="863" y="1473"/>
                  <a:pt x="857" y="1470"/>
                </a:cubicBezTo>
                <a:cubicBezTo>
                  <a:pt x="857" y="1463"/>
                  <a:pt x="858" y="1455"/>
                  <a:pt x="858" y="1448"/>
                </a:cubicBezTo>
                <a:cubicBezTo>
                  <a:pt x="863" y="1451"/>
                  <a:pt x="869" y="1454"/>
                  <a:pt x="874" y="1457"/>
                </a:cubicBezTo>
                <a:cubicBezTo>
                  <a:pt x="874" y="1464"/>
                  <a:pt x="874" y="1472"/>
                  <a:pt x="873" y="1479"/>
                </a:cubicBezTo>
                <a:close/>
                <a:moveTo>
                  <a:pt x="874" y="1480"/>
                </a:moveTo>
                <a:cubicBezTo>
                  <a:pt x="878" y="1482"/>
                  <a:pt x="883" y="1485"/>
                  <a:pt x="887" y="1487"/>
                </a:cubicBezTo>
                <a:cubicBezTo>
                  <a:pt x="887" y="1495"/>
                  <a:pt x="887" y="1502"/>
                  <a:pt x="887" y="1510"/>
                </a:cubicBezTo>
                <a:cubicBezTo>
                  <a:pt x="883" y="1507"/>
                  <a:pt x="878" y="1505"/>
                  <a:pt x="874" y="1502"/>
                </a:cubicBezTo>
                <a:cubicBezTo>
                  <a:pt x="874" y="1495"/>
                  <a:pt x="874" y="1487"/>
                  <a:pt x="874" y="1480"/>
                </a:cubicBezTo>
                <a:close/>
                <a:moveTo>
                  <a:pt x="887" y="1510"/>
                </a:moveTo>
                <a:cubicBezTo>
                  <a:pt x="887" y="1518"/>
                  <a:pt x="888" y="1526"/>
                  <a:pt x="888" y="1534"/>
                </a:cubicBezTo>
                <a:cubicBezTo>
                  <a:pt x="883" y="1531"/>
                  <a:pt x="879" y="1529"/>
                  <a:pt x="874" y="1526"/>
                </a:cubicBezTo>
                <a:cubicBezTo>
                  <a:pt x="874" y="1518"/>
                  <a:pt x="874" y="1511"/>
                  <a:pt x="874" y="1503"/>
                </a:cubicBezTo>
                <a:cubicBezTo>
                  <a:pt x="878" y="1505"/>
                  <a:pt x="883" y="1508"/>
                  <a:pt x="887" y="1510"/>
                </a:cubicBezTo>
                <a:close/>
                <a:moveTo>
                  <a:pt x="888" y="1511"/>
                </a:moveTo>
                <a:cubicBezTo>
                  <a:pt x="892" y="1513"/>
                  <a:pt x="897" y="1516"/>
                  <a:pt x="902" y="1519"/>
                </a:cubicBezTo>
                <a:cubicBezTo>
                  <a:pt x="902" y="1526"/>
                  <a:pt x="903" y="1534"/>
                  <a:pt x="903" y="1542"/>
                </a:cubicBezTo>
                <a:cubicBezTo>
                  <a:pt x="898" y="1540"/>
                  <a:pt x="893" y="1537"/>
                  <a:pt x="889" y="1534"/>
                </a:cubicBezTo>
                <a:cubicBezTo>
                  <a:pt x="888" y="1526"/>
                  <a:pt x="888" y="1518"/>
                  <a:pt x="888" y="1511"/>
                </a:cubicBezTo>
                <a:close/>
                <a:moveTo>
                  <a:pt x="902" y="1495"/>
                </a:moveTo>
                <a:cubicBezTo>
                  <a:pt x="906" y="1498"/>
                  <a:pt x="911" y="1500"/>
                  <a:pt x="916" y="1503"/>
                </a:cubicBezTo>
                <a:cubicBezTo>
                  <a:pt x="916" y="1510"/>
                  <a:pt x="916" y="1518"/>
                  <a:pt x="917" y="1526"/>
                </a:cubicBezTo>
                <a:cubicBezTo>
                  <a:pt x="912" y="1523"/>
                  <a:pt x="907" y="1521"/>
                  <a:pt x="902" y="1518"/>
                </a:cubicBezTo>
                <a:cubicBezTo>
                  <a:pt x="902" y="1511"/>
                  <a:pt x="902" y="1503"/>
                  <a:pt x="902" y="1495"/>
                </a:cubicBezTo>
                <a:close/>
                <a:moveTo>
                  <a:pt x="916" y="1503"/>
                </a:moveTo>
                <a:cubicBezTo>
                  <a:pt x="921" y="1505"/>
                  <a:pt x="926" y="1508"/>
                  <a:pt x="930" y="1511"/>
                </a:cubicBezTo>
                <a:cubicBezTo>
                  <a:pt x="931" y="1518"/>
                  <a:pt x="931" y="1526"/>
                  <a:pt x="932" y="1534"/>
                </a:cubicBezTo>
                <a:cubicBezTo>
                  <a:pt x="927" y="1532"/>
                  <a:pt x="922" y="1529"/>
                  <a:pt x="917" y="1526"/>
                </a:cubicBezTo>
                <a:cubicBezTo>
                  <a:pt x="917" y="1518"/>
                  <a:pt x="916" y="1511"/>
                  <a:pt x="916" y="1503"/>
                </a:cubicBezTo>
                <a:close/>
                <a:moveTo>
                  <a:pt x="931" y="1511"/>
                </a:moveTo>
                <a:cubicBezTo>
                  <a:pt x="936" y="1513"/>
                  <a:pt x="941" y="1516"/>
                  <a:pt x="946" y="1519"/>
                </a:cubicBezTo>
                <a:cubicBezTo>
                  <a:pt x="946" y="1519"/>
                  <a:pt x="946" y="1519"/>
                  <a:pt x="946" y="1519"/>
                </a:cubicBezTo>
                <a:cubicBezTo>
                  <a:pt x="947" y="1527"/>
                  <a:pt x="948" y="1535"/>
                  <a:pt x="949" y="1543"/>
                </a:cubicBezTo>
                <a:cubicBezTo>
                  <a:pt x="943" y="1540"/>
                  <a:pt x="938" y="1537"/>
                  <a:pt x="933" y="1534"/>
                </a:cubicBezTo>
                <a:cubicBezTo>
                  <a:pt x="932" y="1527"/>
                  <a:pt x="931" y="1519"/>
                  <a:pt x="931" y="1511"/>
                </a:cubicBezTo>
                <a:close/>
                <a:moveTo>
                  <a:pt x="945" y="1495"/>
                </a:moveTo>
                <a:cubicBezTo>
                  <a:pt x="949" y="1497"/>
                  <a:pt x="953" y="1499"/>
                  <a:pt x="958" y="1501"/>
                </a:cubicBezTo>
                <a:cubicBezTo>
                  <a:pt x="958" y="1509"/>
                  <a:pt x="959" y="1517"/>
                  <a:pt x="960" y="1525"/>
                </a:cubicBezTo>
                <a:cubicBezTo>
                  <a:pt x="955" y="1523"/>
                  <a:pt x="951" y="1521"/>
                  <a:pt x="947" y="1518"/>
                </a:cubicBezTo>
                <a:cubicBezTo>
                  <a:pt x="946" y="1511"/>
                  <a:pt x="945" y="1503"/>
                  <a:pt x="945" y="1495"/>
                </a:cubicBezTo>
                <a:close/>
                <a:moveTo>
                  <a:pt x="958" y="1501"/>
                </a:moveTo>
                <a:cubicBezTo>
                  <a:pt x="963" y="1504"/>
                  <a:pt x="968" y="1506"/>
                  <a:pt x="973" y="1509"/>
                </a:cubicBezTo>
                <a:cubicBezTo>
                  <a:pt x="974" y="1517"/>
                  <a:pt x="975" y="1525"/>
                  <a:pt x="976" y="1533"/>
                </a:cubicBezTo>
                <a:cubicBezTo>
                  <a:pt x="971" y="1531"/>
                  <a:pt x="966" y="1528"/>
                  <a:pt x="960" y="1525"/>
                </a:cubicBezTo>
                <a:cubicBezTo>
                  <a:pt x="959" y="1517"/>
                  <a:pt x="959" y="1509"/>
                  <a:pt x="958" y="1501"/>
                </a:cubicBezTo>
                <a:close/>
                <a:moveTo>
                  <a:pt x="971" y="1484"/>
                </a:moveTo>
                <a:cubicBezTo>
                  <a:pt x="976" y="1487"/>
                  <a:pt x="981" y="1489"/>
                  <a:pt x="986" y="1491"/>
                </a:cubicBezTo>
                <a:cubicBezTo>
                  <a:pt x="987" y="1500"/>
                  <a:pt x="988" y="1508"/>
                  <a:pt x="989" y="1516"/>
                </a:cubicBezTo>
                <a:cubicBezTo>
                  <a:pt x="984" y="1514"/>
                  <a:pt x="979" y="1511"/>
                  <a:pt x="974" y="1509"/>
                </a:cubicBezTo>
                <a:cubicBezTo>
                  <a:pt x="973" y="1500"/>
                  <a:pt x="972" y="1492"/>
                  <a:pt x="971" y="1484"/>
                </a:cubicBezTo>
                <a:close/>
                <a:moveTo>
                  <a:pt x="987" y="1492"/>
                </a:moveTo>
                <a:cubicBezTo>
                  <a:pt x="992" y="1494"/>
                  <a:pt x="997" y="1497"/>
                  <a:pt x="1002" y="1499"/>
                </a:cubicBezTo>
                <a:cubicBezTo>
                  <a:pt x="1004" y="1507"/>
                  <a:pt x="1005" y="1516"/>
                  <a:pt x="1007" y="1524"/>
                </a:cubicBezTo>
                <a:cubicBezTo>
                  <a:pt x="1005" y="1524"/>
                  <a:pt x="1003" y="1523"/>
                  <a:pt x="1001" y="1522"/>
                </a:cubicBezTo>
                <a:cubicBezTo>
                  <a:pt x="997" y="1520"/>
                  <a:pt x="994" y="1518"/>
                  <a:pt x="990" y="1516"/>
                </a:cubicBezTo>
                <a:cubicBezTo>
                  <a:pt x="989" y="1508"/>
                  <a:pt x="988" y="1500"/>
                  <a:pt x="987" y="1492"/>
                </a:cubicBezTo>
                <a:close/>
                <a:moveTo>
                  <a:pt x="1000" y="1474"/>
                </a:moveTo>
                <a:cubicBezTo>
                  <a:pt x="1005" y="1477"/>
                  <a:pt x="1010" y="1479"/>
                  <a:pt x="1015" y="1481"/>
                </a:cubicBezTo>
                <a:cubicBezTo>
                  <a:pt x="1016" y="1490"/>
                  <a:pt x="1018" y="1498"/>
                  <a:pt x="1019" y="1507"/>
                </a:cubicBezTo>
                <a:cubicBezTo>
                  <a:pt x="1019" y="1507"/>
                  <a:pt x="1019" y="1507"/>
                  <a:pt x="1019" y="1507"/>
                </a:cubicBezTo>
                <a:cubicBezTo>
                  <a:pt x="1016" y="1505"/>
                  <a:pt x="1013" y="1503"/>
                  <a:pt x="1009" y="1502"/>
                </a:cubicBezTo>
                <a:cubicBezTo>
                  <a:pt x="1007" y="1501"/>
                  <a:pt x="1005" y="1500"/>
                  <a:pt x="1003" y="1499"/>
                </a:cubicBezTo>
                <a:cubicBezTo>
                  <a:pt x="1002" y="1491"/>
                  <a:pt x="1001" y="1482"/>
                  <a:pt x="1000" y="1474"/>
                </a:cubicBezTo>
                <a:close/>
                <a:moveTo>
                  <a:pt x="1016" y="1482"/>
                </a:moveTo>
                <a:cubicBezTo>
                  <a:pt x="1017" y="1482"/>
                  <a:pt x="1017" y="1482"/>
                  <a:pt x="1017" y="1482"/>
                </a:cubicBezTo>
                <a:cubicBezTo>
                  <a:pt x="1023" y="1485"/>
                  <a:pt x="1029" y="1488"/>
                  <a:pt x="1035" y="1492"/>
                </a:cubicBezTo>
                <a:cubicBezTo>
                  <a:pt x="1037" y="1501"/>
                  <a:pt x="1039" y="1510"/>
                  <a:pt x="1041" y="1520"/>
                </a:cubicBezTo>
                <a:cubicBezTo>
                  <a:pt x="1040" y="1519"/>
                  <a:pt x="1039" y="1519"/>
                  <a:pt x="1038" y="1518"/>
                </a:cubicBezTo>
                <a:cubicBezTo>
                  <a:pt x="1031" y="1514"/>
                  <a:pt x="1025" y="1510"/>
                  <a:pt x="1020" y="1507"/>
                </a:cubicBezTo>
                <a:cubicBezTo>
                  <a:pt x="1018" y="1499"/>
                  <a:pt x="1017" y="1490"/>
                  <a:pt x="1016" y="1482"/>
                </a:cubicBezTo>
                <a:close/>
                <a:moveTo>
                  <a:pt x="1031" y="1465"/>
                </a:moveTo>
                <a:cubicBezTo>
                  <a:pt x="1037" y="1468"/>
                  <a:pt x="1044" y="1472"/>
                  <a:pt x="1050" y="1476"/>
                </a:cubicBezTo>
                <a:cubicBezTo>
                  <a:pt x="1052" y="1485"/>
                  <a:pt x="1054" y="1495"/>
                  <a:pt x="1056" y="1505"/>
                </a:cubicBezTo>
                <a:cubicBezTo>
                  <a:pt x="1053" y="1502"/>
                  <a:pt x="1049" y="1500"/>
                  <a:pt x="1046" y="1497"/>
                </a:cubicBezTo>
                <a:cubicBezTo>
                  <a:pt x="1042" y="1495"/>
                  <a:pt x="1039" y="1493"/>
                  <a:pt x="1036" y="1491"/>
                </a:cubicBezTo>
                <a:cubicBezTo>
                  <a:pt x="1034" y="1482"/>
                  <a:pt x="1032" y="1474"/>
                  <a:pt x="1031" y="1465"/>
                </a:cubicBezTo>
                <a:close/>
                <a:moveTo>
                  <a:pt x="1046" y="1448"/>
                </a:moveTo>
                <a:cubicBezTo>
                  <a:pt x="1051" y="1451"/>
                  <a:pt x="1056" y="1454"/>
                  <a:pt x="1061" y="1457"/>
                </a:cubicBezTo>
                <a:cubicBezTo>
                  <a:pt x="1062" y="1458"/>
                  <a:pt x="1064" y="1459"/>
                  <a:pt x="1065" y="1460"/>
                </a:cubicBezTo>
                <a:cubicBezTo>
                  <a:pt x="1068" y="1470"/>
                  <a:pt x="1070" y="1480"/>
                  <a:pt x="1072" y="1490"/>
                </a:cubicBezTo>
                <a:cubicBezTo>
                  <a:pt x="1066" y="1486"/>
                  <a:pt x="1060" y="1481"/>
                  <a:pt x="1053" y="1477"/>
                </a:cubicBezTo>
                <a:cubicBezTo>
                  <a:pt x="1052" y="1477"/>
                  <a:pt x="1052" y="1476"/>
                  <a:pt x="1051" y="1475"/>
                </a:cubicBezTo>
                <a:cubicBezTo>
                  <a:pt x="1049" y="1466"/>
                  <a:pt x="1047" y="1457"/>
                  <a:pt x="1046" y="1448"/>
                </a:cubicBezTo>
                <a:close/>
                <a:moveTo>
                  <a:pt x="1061" y="1432"/>
                </a:moveTo>
                <a:cubicBezTo>
                  <a:pt x="1064" y="1434"/>
                  <a:pt x="1066" y="1435"/>
                  <a:pt x="1068" y="1437"/>
                </a:cubicBezTo>
                <a:cubicBezTo>
                  <a:pt x="1073" y="1440"/>
                  <a:pt x="1077" y="1442"/>
                  <a:pt x="1081" y="1445"/>
                </a:cubicBezTo>
                <a:cubicBezTo>
                  <a:pt x="1083" y="1455"/>
                  <a:pt x="1086" y="1465"/>
                  <a:pt x="1088" y="1475"/>
                </a:cubicBezTo>
                <a:cubicBezTo>
                  <a:pt x="1081" y="1470"/>
                  <a:pt x="1073" y="1465"/>
                  <a:pt x="1066" y="1460"/>
                </a:cubicBezTo>
                <a:cubicBezTo>
                  <a:pt x="1064" y="1450"/>
                  <a:pt x="1062" y="1441"/>
                  <a:pt x="1061" y="1432"/>
                </a:cubicBezTo>
                <a:close/>
                <a:moveTo>
                  <a:pt x="1082" y="1446"/>
                </a:moveTo>
                <a:cubicBezTo>
                  <a:pt x="1089" y="1451"/>
                  <a:pt x="1097" y="1456"/>
                  <a:pt x="1105" y="1462"/>
                </a:cubicBezTo>
                <a:cubicBezTo>
                  <a:pt x="1105" y="1462"/>
                  <a:pt x="1105" y="1462"/>
                  <a:pt x="1105" y="1462"/>
                </a:cubicBezTo>
                <a:cubicBezTo>
                  <a:pt x="1107" y="1472"/>
                  <a:pt x="1111" y="1483"/>
                  <a:pt x="1114" y="1494"/>
                </a:cubicBezTo>
                <a:cubicBezTo>
                  <a:pt x="1106" y="1488"/>
                  <a:pt x="1097" y="1481"/>
                  <a:pt x="1089" y="1475"/>
                </a:cubicBezTo>
                <a:cubicBezTo>
                  <a:pt x="1086" y="1465"/>
                  <a:pt x="1084" y="1455"/>
                  <a:pt x="1082" y="1446"/>
                </a:cubicBezTo>
                <a:close/>
                <a:moveTo>
                  <a:pt x="1097" y="1430"/>
                </a:moveTo>
                <a:cubicBezTo>
                  <a:pt x="1105" y="1435"/>
                  <a:pt x="1113" y="1441"/>
                  <a:pt x="1121" y="1447"/>
                </a:cubicBezTo>
                <a:cubicBezTo>
                  <a:pt x="1124" y="1458"/>
                  <a:pt x="1128" y="1470"/>
                  <a:pt x="1132" y="1481"/>
                </a:cubicBezTo>
                <a:cubicBezTo>
                  <a:pt x="1132" y="1481"/>
                  <a:pt x="1132" y="1481"/>
                  <a:pt x="1132" y="1481"/>
                </a:cubicBezTo>
                <a:cubicBezTo>
                  <a:pt x="1123" y="1475"/>
                  <a:pt x="1114" y="1468"/>
                  <a:pt x="1105" y="1461"/>
                </a:cubicBezTo>
                <a:cubicBezTo>
                  <a:pt x="1102" y="1451"/>
                  <a:pt x="1100" y="1440"/>
                  <a:pt x="1097" y="1430"/>
                </a:cubicBezTo>
                <a:close/>
                <a:moveTo>
                  <a:pt x="1113" y="1413"/>
                </a:moveTo>
                <a:cubicBezTo>
                  <a:pt x="1121" y="1419"/>
                  <a:pt x="1129" y="1425"/>
                  <a:pt x="1137" y="1431"/>
                </a:cubicBezTo>
                <a:cubicBezTo>
                  <a:pt x="1141" y="1443"/>
                  <a:pt x="1145" y="1456"/>
                  <a:pt x="1149" y="1468"/>
                </a:cubicBezTo>
                <a:cubicBezTo>
                  <a:pt x="1140" y="1461"/>
                  <a:pt x="1131" y="1454"/>
                  <a:pt x="1122" y="1447"/>
                </a:cubicBezTo>
                <a:cubicBezTo>
                  <a:pt x="1118" y="1436"/>
                  <a:pt x="1116" y="1424"/>
                  <a:pt x="1113" y="1413"/>
                </a:cubicBezTo>
                <a:close/>
                <a:moveTo>
                  <a:pt x="1138" y="1431"/>
                </a:moveTo>
                <a:cubicBezTo>
                  <a:pt x="1134" y="1419"/>
                  <a:pt x="1131" y="1408"/>
                  <a:pt x="1129" y="1397"/>
                </a:cubicBezTo>
                <a:cubicBezTo>
                  <a:pt x="1137" y="1403"/>
                  <a:pt x="1145" y="1409"/>
                  <a:pt x="1153" y="1416"/>
                </a:cubicBezTo>
                <a:cubicBezTo>
                  <a:pt x="1153" y="1416"/>
                  <a:pt x="1153" y="1416"/>
                  <a:pt x="1153" y="1416"/>
                </a:cubicBezTo>
                <a:cubicBezTo>
                  <a:pt x="1157" y="1428"/>
                  <a:pt x="1161" y="1440"/>
                  <a:pt x="1166" y="1453"/>
                </a:cubicBezTo>
                <a:cubicBezTo>
                  <a:pt x="1156" y="1446"/>
                  <a:pt x="1147" y="1438"/>
                  <a:pt x="1138" y="1431"/>
                </a:cubicBezTo>
                <a:close/>
                <a:moveTo>
                  <a:pt x="1144" y="1381"/>
                </a:moveTo>
                <a:cubicBezTo>
                  <a:pt x="1153" y="1387"/>
                  <a:pt x="1161" y="1394"/>
                  <a:pt x="1170" y="1401"/>
                </a:cubicBezTo>
                <a:cubicBezTo>
                  <a:pt x="1174" y="1414"/>
                  <a:pt x="1179" y="1427"/>
                  <a:pt x="1184" y="1440"/>
                </a:cubicBezTo>
                <a:cubicBezTo>
                  <a:pt x="1174" y="1431"/>
                  <a:pt x="1164" y="1423"/>
                  <a:pt x="1154" y="1415"/>
                </a:cubicBezTo>
                <a:cubicBezTo>
                  <a:pt x="1150" y="1403"/>
                  <a:pt x="1147" y="1392"/>
                  <a:pt x="1144" y="1381"/>
                </a:cubicBezTo>
                <a:close/>
                <a:moveTo>
                  <a:pt x="1160" y="1365"/>
                </a:moveTo>
                <a:cubicBezTo>
                  <a:pt x="1169" y="1372"/>
                  <a:pt x="1178" y="1379"/>
                  <a:pt x="1187" y="1387"/>
                </a:cubicBezTo>
                <a:cubicBezTo>
                  <a:pt x="1191" y="1400"/>
                  <a:pt x="1196" y="1413"/>
                  <a:pt x="1202" y="1427"/>
                </a:cubicBezTo>
                <a:cubicBezTo>
                  <a:pt x="1191" y="1418"/>
                  <a:pt x="1181" y="1409"/>
                  <a:pt x="1171" y="1401"/>
                </a:cubicBezTo>
                <a:cubicBezTo>
                  <a:pt x="1167" y="1389"/>
                  <a:pt x="1163" y="1376"/>
                  <a:pt x="1160" y="1365"/>
                </a:cubicBezTo>
                <a:close/>
                <a:moveTo>
                  <a:pt x="1160" y="1364"/>
                </a:moveTo>
                <a:cubicBezTo>
                  <a:pt x="1157" y="1353"/>
                  <a:pt x="1154" y="1341"/>
                  <a:pt x="1152" y="1330"/>
                </a:cubicBezTo>
                <a:cubicBezTo>
                  <a:pt x="1160" y="1336"/>
                  <a:pt x="1167" y="1342"/>
                  <a:pt x="1175" y="1348"/>
                </a:cubicBezTo>
                <a:cubicBezTo>
                  <a:pt x="1178" y="1360"/>
                  <a:pt x="1182" y="1373"/>
                  <a:pt x="1187" y="1386"/>
                </a:cubicBezTo>
                <a:cubicBezTo>
                  <a:pt x="1178" y="1378"/>
                  <a:pt x="1169" y="1371"/>
                  <a:pt x="1160" y="1364"/>
                </a:cubicBezTo>
                <a:close/>
                <a:moveTo>
                  <a:pt x="1167" y="1314"/>
                </a:moveTo>
                <a:cubicBezTo>
                  <a:pt x="1175" y="1320"/>
                  <a:pt x="1183" y="1327"/>
                  <a:pt x="1192" y="1334"/>
                </a:cubicBezTo>
                <a:cubicBezTo>
                  <a:pt x="1195" y="1346"/>
                  <a:pt x="1199" y="1359"/>
                  <a:pt x="1204" y="1372"/>
                </a:cubicBezTo>
                <a:cubicBezTo>
                  <a:pt x="1194" y="1364"/>
                  <a:pt x="1185" y="1356"/>
                  <a:pt x="1176" y="1348"/>
                </a:cubicBezTo>
                <a:cubicBezTo>
                  <a:pt x="1172" y="1336"/>
                  <a:pt x="1170" y="1325"/>
                  <a:pt x="1167" y="1314"/>
                </a:cubicBezTo>
                <a:close/>
                <a:moveTo>
                  <a:pt x="1183" y="1298"/>
                </a:moveTo>
                <a:cubicBezTo>
                  <a:pt x="1191" y="1304"/>
                  <a:pt x="1199" y="1311"/>
                  <a:pt x="1208" y="1319"/>
                </a:cubicBezTo>
                <a:cubicBezTo>
                  <a:pt x="1212" y="1332"/>
                  <a:pt x="1216" y="1345"/>
                  <a:pt x="1221" y="1359"/>
                </a:cubicBezTo>
                <a:cubicBezTo>
                  <a:pt x="1211" y="1350"/>
                  <a:pt x="1202" y="1341"/>
                  <a:pt x="1192" y="1333"/>
                </a:cubicBezTo>
                <a:cubicBezTo>
                  <a:pt x="1188" y="1321"/>
                  <a:pt x="1185" y="1309"/>
                  <a:pt x="1183" y="1298"/>
                </a:cubicBezTo>
                <a:close/>
                <a:moveTo>
                  <a:pt x="1183" y="1297"/>
                </a:moveTo>
                <a:cubicBezTo>
                  <a:pt x="1180" y="1286"/>
                  <a:pt x="1178" y="1276"/>
                  <a:pt x="1177" y="1265"/>
                </a:cubicBezTo>
                <a:cubicBezTo>
                  <a:pt x="1184" y="1271"/>
                  <a:pt x="1191" y="1277"/>
                  <a:pt x="1198" y="1283"/>
                </a:cubicBezTo>
                <a:cubicBezTo>
                  <a:pt x="1201" y="1294"/>
                  <a:pt x="1204" y="1306"/>
                  <a:pt x="1208" y="1318"/>
                </a:cubicBezTo>
                <a:cubicBezTo>
                  <a:pt x="1199" y="1311"/>
                  <a:pt x="1191" y="1304"/>
                  <a:pt x="1183" y="1297"/>
                </a:cubicBezTo>
                <a:close/>
                <a:moveTo>
                  <a:pt x="1192" y="1249"/>
                </a:moveTo>
                <a:cubicBezTo>
                  <a:pt x="1199" y="1255"/>
                  <a:pt x="1207" y="1261"/>
                  <a:pt x="1214" y="1267"/>
                </a:cubicBezTo>
                <a:cubicBezTo>
                  <a:pt x="1217" y="1280"/>
                  <a:pt x="1221" y="1292"/>
                  <a:pt x="1225" y="1305"/>
                </a:cubicBezTo>
                <a:cubicBezTo>
                  <a:pt x="1225" y="1305"/>
                  <a:pt x="1225" y="1305"/>
                  <a:pt x="1225" y="1305"/>
                </a:cubicBezTo>
                <a:cubicBezTo>
                  <a:pt x="1216" y="1297"/>
                  <a:pt x="1207" y="1289"/>
                  <a:pt x="1199" y="1282"/>
                </a:cubicBezTo>
                <a:cubicBezTo>
                  <a:pt x="1196" y="1271"/>
                  <a:pt x="1194" y="1260"/>
                  <a:pt x="1192" y="1249"/>
                </a:cubicBezTo>
                <a:close/>
                <a:moveTo>
                  <a:pt x="1207" y="1234"/>
                </a:moveTo>
                <a:cubicBezTo>
                  <a:pt x="1215" y="1240"/>
                  <a:pt x="1222" y="1247"/>
                  <a:pt x="1230" y="1254"/>
                </a:cubicBezTo>
                <a:cubicBezTo>
                  <a:pt x="1233" y="1266"/>
                  <a:pt x="1237" y="1279"/>
                  <a:pt x="1241" y="1292"/>
                </a:cubicBezTo>
                <a:cubicBezTo>
                  <a:pt x="1232" y="1283"/>
                  <a:pt x="1223" y="1275"/>
                  <a:pt x="1214" y="1267"/>
                </a:cubicBezTo>
                <a:cubicBezTo>
                  <a:pt x="1212" y="1256"/>
                  <a:pt x="1209" y="1245"/>
                  <a:pt x="1207" y="1234"/>
                </a:cubicBezTo>
                <a:close/>
                <a:moveTo>
                  <a:pt x="1207" y="1233"/>
                </a:moveTo>
                <a:cubicBezTo>
                  <a:pt x="1205" y="1223"/>
                  <a:pt x="1204" y="1212"/>
                  <a:pt x="1203" y="1202"/>
                </a:cubicBezTo>
                <a:cubicBezTo>
                  <a:pt x="1209" y="1207"/>
                  <a:pt x="1216" y="1213"/>
                  <a:pt x="1222" y="1218"/>
                </a:cubicBezTo>
                <a:cubicBezTo>
                  <a:pt x="1224" y="1229"/>
                  <a:pt x="1227" y="1241"/>
                  <a:pt x="1230" y="1253"/>
                </a:cubicBezTo>
                <a:cubicBezTo>
                  <a:pt x="1222" y="1246"/>
                  <a:pt x="1215" y="1239"/>
                  <a:pt x="1207" y="1233"/>
                </a:cubicBezTo>
                <a:close/>
                <a:moveTo>
                  <a:pt x="1218" y="1186"/>
                </a:moveTo>
                <a:cubicBezTo>
                  <a:pt x="1224" y="1191"/>
                  <a:pt x="1231" y="1197"/>
                  <a:pt x="1238" y="1203"/>
                </a:cubicBezTo>
                <a:cubicBezTo>
                  <a:pt x="1240" y="1215"/>
                  <a:pt x="1243" y="1227"/>
                  <a:pt x="1246" y="1239"/>
                </a:cubicBezTo>
                <a:cubicBezTo>
                  <a:pt x="1238" y="1232"/>
                  <a:pt x="1230" y="1225"/>
                  <a:pt x="1223" y="1218"/>
                </a:cubicBezTo>
                <a:cubicBezTo>
                  <a:pt x="1221" y="1207"/>
                  <a:pt x="1219" y="1196"/>
                  <a:pt x="1218" y="1186"/>
                </a:cubicBezTo>
                <a:close/>
                <a:moveTo>
                  <a:pt x="1218" y="1185"/>
                </a:moveTo>
                <a:cubicBezTo>
                  <a:pt x="1217" y="1175"/>
                  <a:pt x="1217" y="1166"/>
                  <a:pt x="1217" y="1157"/>
                </a:cubicBezTo>
                <a:cubicBezTo>
                  <a:pt x="1222" y="1161"/>
                  <a:pt x="1227" y="1166"/>
                  <a:pt x="1233" y="1170"/>
                </a:cubicBezTo>
                <a:cubicBezTo>
                  <a:pt x="1234" y="1181"/>
                  <a:pt x="1235" y="1191"/>
                  <a:pt x="1237" y="1202"/>
                </a:cubicBezTo>
                <a:cubicBezTo>
                  <a:pt x="1231" y="1196"/>
                  <a:pt x="1224" y="1190"/>
                  <a:pt x="1218" y="1185"/>
                </a:cubicBezTo>
                <a:close/>
                <a:moveTo>
                  <a:pt x="1245" y="1126"/>
                </a:moveTo>
                <a:cubicBezTo>
                  <a:pt x="1249" y="1130"/>
                  <a:pt x="1254" y="1134"/>
                  <a:pt x="1259" y="1139"/>
                </a:cubicBezTo>
                <a:cubicBezTo>
                  <a:pt x="1261" y="1150"/>
                  <a:pt x="1263" y="1161"/>
                  <a:pt x="1266" y="1173"/>
                </a:cubicBezTo>
                <a:cubicBezTo>
                  <a:pt x="1260" y="1167"/>
                  <a:pt x="1253" y="1161"/>
                  <a:pt x="1247" y="1156"/>
                </a:cubicBezTo>
                <a:cubicBezTo>
                  <a:pt x="1246" y="1145"/>
                  <a:pt x="1245" y="1135"/>
                  <a:pt x="1245" y="1126"/>
                </a:cubicBezTo>
                <a:close/>
                <a:moveTo>
                  <a:pt x="1245" y="1125"/>
                </a:moveTo>
                <a:cubicBezTo>
                  <a:pt x="1244" y="1115"/>
                  <a:pt x="1245" y="1106"/>
                  <a:pt x="1245" y="1097"/>
                </a:cubicBezTo>
                <a:cubicBezTo>
                  <a:pt x="1249" y="1101"/>
                  <a:pt x="1252" y="1104"/>
                  <a:pt x="1256" y="1107"/>
                </a:cubicBezTo>
                <a:cubicBezTo>
                  <a:pt x="1257" y="1117"/>
                  <a:pt x="1258" y="1127"/>
                  <a:pt x="1259" y="1138"/>
                </a:cubicBezTo>
                <a:cubicBezTo>
                  <a:pt x="1254" y="1133"/>
                  <a:pt x="1249" y="1129"/>
                  <a:pt x="1245" y="1125"/>
                </a:cubicBezTo>
                <a:close/>
                <a:moveTo>
                  <a:pt x="1257" y="1079"/>
                </a:moveTo>
                <a:cubicBezTo>
                  <a:pt x="1261" y="1083"/>
                  <a:pt x="1264" y="1087"/>
                  <a:pt x="1268" y="1090"/>
                </a:cubicBezTo>
                <a:cubicBezTo>
                  <a:pt x="1269" y="1100"/>
                  <a:pt x="1270" y="1111"/>
                  <a:pt x="1272" y="1122"/>
                </a:cubicBezTo>
                <a:cubicBezTo>
                  <a:pt x="1267" y="1116"/>
                  <a:pt x="1262" y="1112"/>
                  <a:pt x="1257" y="1107"/>
                </a:cubicBezTo>
                <a:cubicBezTo>
                  <a:pt x="1256" y="1098"/>
                  <a:pt x="1256" y="1088"/>
                  <a:pt x="1257" y="1079"/>
                </a:cubicBezTo>
                <a:close/>
                <a:moveTo>
                  <a:pt x="1268" y="1089"/>
                </a:moveTo>
                <a:cubicBezTo>
                  <a:pt x="1264" y="1086"/>
                  <a:pt x="1261" y="1082"/>
                  <a:pt x="1257" y="1079"/>
                </a:cubicBezTo>
                <a:cubicBezTo>
                  <a:pt x="1257" y="1070"/>
                  <a:pt x="1258" y="1062"/>
                  <a:pt x="1260" y="1054"/>
                </a:cubicBezTo>
                <a:cubicBezTo>
                  <a:pt x="1263" y="1056"/>
                  <a:pt x="1265" y="1059"/>
                  <a:pt x="1268" y="1061"/>
                </a:cubicBezTo>
                <a:cubicBezTo>
                  <a:pt x="1268" y="1061"/>
                  <a:pt x="1268" y="1061"/>
                  <a:pt x="1268" y="1061"/>
                </a:cubicBezTo>
                <a:cubicBezTo>
                  <a:pt x="1267" y="1070"/>
                  <a:pt x="1268" y="1080"/>
                  <a:pt x="1268" y="1089"/>
                </a:cubicBezTo>
                <a:close/>
                <a:moveTo>
                  <a:pt x="1268" y="1062"/>
                </a:moveTo>
                <a:cubicBezTo>
                  <a:pt x="1272" y="1065"/>
                  <a:pt x="1275" y="1068"/>
                  <a:pt x="1279" y="1072"/>
                </a:cubicBezTo>
                <a:cubicBezTo>
                  <a:pt x="1280" y="1082"/>
                  <a:pt x="1281" y="1093"/>
                  <a:pt x="1284" y="1104"/>
                </a:cubicBezTo>
                <a:cubicBezTo>
                  <a:pt x="1279" y="1099"/>
                  <a:pt x="1274" y="1095"/>
                  <a:pt x="1269" y="1090"/>
                </a:cubicBezTo>
                <a:cubicBezTo>
                  <a:pt x="1268" y="1080"/>
                  <a:pt x="1268" y="1071"/>
                  <a:pt x="1268" y="1062"/>
                </a:cubicBezTo>
                <a:close/>
                <a:moveTo>
                  <a:pt x="1268" y="1061"/>
                </a:moveTo>
                <a:cubicBezTo>
                  <a:pt x="1269" y="1052"/>
                  <a:pt x="1270" y="1044"/>
                  <a:pt x="1271" y="1036"/>
                </a:cubicBezTo>
                <a:cubicBezTo>
                  <a:pt x="1273" y="1038"/>
                  <a:pt x="1276" y="1040"/>
                  <a:pt x="1278" y="1042"/>
                </a:cubicBezTo>
                <a:cubicBezTo>
                  <a:pt x="1278" y="1052"/>
                  <a:pt x="1278" y="1061"/>
                  <a:pt x="1279" y="1071"/>
                </a:cubicBezTo>
                <a:cubicBezTo>
                  <a:pt x="1275" y="1068"/>
                  <a:pt x="1272" y="1064"/>
                  <a:pt x="1268" y="1061"/>
                </a:cubicBezTo>
                <a:close/>
                <a:moveTo>
                  <a:pt x="1271" y="1035"/>
                </a:moveTo>
                <a:cubicBezTo>
                  <a:pt x="1269" y="1033"/>
                  <a:pt x="1267" y="1031"/>
                  <a:pt x="1266" y="1030"/>
                </a:cubicBezTo>
                <a:cubicBezTo>
                  <a:pt x="1268" y="1023"/>
                  <a:pt x="1271" y="1016"/>
                  <a:pt x="1273" y="1010"/>
                </a:cubicBezTo>
                <a:cubicBezTo>
                  <a:pt x="1274" y="1011"/>
                  <a:pt x="1275" y="1011"/>
                  <a:pt x="1276" y="1012"/>
                </a:cubicBezTo>
                <a:cubicBezTo>
                  <a:pt x="1274" y="1020"/>
                  <a:pt x="1272" y="1027"/>
                  <a:pt x="1271" y="1035"/>
                </a:cubicBezTo>
                <a:close/>
                <a:moveTo>
                  <a:pt x="1271" y="1035"/>
                </a:moveTo>
                <a:cubicBezTo>
                  <a:pt x="1269" y="1043"/>
                  <a:pt x="1268" y="1052"/>
                  <a:pt x="1268" y="1060"/>
                </a:cubicBezTo>
                <a:cubicBezTo>
                  <a:pt x="1265" y="1058"/>
                  <a:pt x="1263" y="1055"/>
                  <a:pt x="1260" y="1053"/>
                </a:cubicBezTo>
                <a:cubicBezTo>
                  <a:pt x="1261" y="1045"/>
                  <a:pt x="1263" y="1038"/>
                  <a:pt x="1266" y="1030"/>
                </a:cubicBezTo>
                <a:cubicBezTo>
                  <a:pt x="1267" y="1032"/>
                  <a:pt x="1269" y="1034"/>
                  <a:pt x="1271" y="1035"/>
                </a:cubicBezTo>
                <a:close/>
                <a:moveTo>
                  <a:pt x="1260" y="1053"/>
                </a:moveTo>
                <a:cubicBezTo>
                  <a:pt x="1258" y="1051"/>
                  <a:pt x="1256" y="1050"/>
                  <a:pt x="1255" y="1048"/>
                </a:cubicBezTo>
                <a:cubicBezTo>
                  <a:pt x="1257" y="1041"/>
                  <a:pt x="1260" y="1034"/>
                  <a:pt x="1263" y="1028"/>
                </a:cubicBezTo>
                <a:cubicBezTo>
                  <a:pt x="1264" y="1028"/>
                  <a:pt x="1264" y="1029"/>
                  <a:pt x="1265" y="1030"/>
                </a:cubicBezTo>
                <a:cubicBezTo>
                  <a:pt x="1263" y="1037"/>
                  <a:pt x="1261" y="1045"/>
                  <a:pt x="1260" y="1053"/>
                </a:cubicBezTo>
                <a:close/>
                <a:moveTo>
                  <a:pt x="1259" y="1053"/>
                </a:moveTo>
                <a:cubicBezTo>
                  <a:pt x="1258" y="1061"/>
                  <a:pt x="1257" y="1070"/>
                  <a:pt x="1256" y="1078"/>
                </a:cubicBezTo>
                <a:cubicBezTo>
                  <a:pt x="1254" y="1076"/>
                  <a:pt x="1251" y="1074"/>
                  <a:pt x="1249" y="1071"/>
                </a:cubicBezTo>
                <a:cubicBezTo>
                  <a:pt x="1250" y="1064"/>
                  <a:pt x="1252" y="1056"/>
                  <a:pt x="1255" y="1049"/>
                </a:cubicBezTo>
                <a:cubicBezTo>
                  <a:pt x="1256" y="1050"/>
                  <a:pt x="1258" y="1052"/>
                  <a:pt x="1259" y="1053"/>
                </a:cubicBezTo>
                <a:close/>
                <a:moveTo>
                  <a:pt x="1256" y="1079"/>
                </a:moveTo>
                <a:cubicBezTo>
                  <a:pt x="1256" y="1088"/>
                  <a:pt x="1256" y="1097"/>
                  <a:pt x="1256" y="1106"/>
                </a:cubicBezTo>
                <a:cubicBezTo>
                  <a:pt x="1256" y="1106"/>
                  <a:pt x="1256" y="1106"/>
                  <a:pt x="1256" y="1106"/>
                </a:cubicBezTo>
                <a:cubicBezTo>
                  <a:pt x="1252" y="1103"/>
                  <a:pt x="1249" y="1100"/>
                  <a:pt x="1245" y="1097"/>
                </a:cubicBezTo>
                <a:cubicBezTo>
                  <a:pt x="1246" y="1088"/>
                  <a:pt x="1247" y="1080"/>
                  <a:pt x="1249" y="1072"/>
                </a:cubicBezTo>
                <a:cubicBezTo>
                  <a:pt x="1251" y="1074"/>
                  <a:pt x="1254" y="1077"/>
                  <a:pt x="1256" y="1079"/>
                </a:cubicBezTo>
                <a:close/>
                <a:moveTo>
                  <a:pt x="1245" y="1096"/>
                </a:moveTo>
                <a:cubicBezTo>
                  <a:pt x="1242" y="1094"/>
                  <a:pt x="1239" y="1091"/>
                  <a:pt x="1236" y="1089"/>
                </a:cubicBezTo>
                <a:cubicBezTo>
                  <a:pt x="1238" y="1081"/>
                  <a:pt x="1240" y="1073"/>
                  <a:pt x="1242" y="1066"/>
                </a:cubicBezTo>
                <a:cubicBezTo>
                  <a:pt x="1244" y="1068"/>
                  <a:pt x="1246" y="1070"/>
                  <a:pt x="1248" y="1072"/>
                </a:cubicBezTo>
                <a:cubicBezTo>
                  <a:pt x="1247" y="1080"/>
                  <a:pt x="1246" y="1088"/>
                  <a:pt x="1245" y="1096"/>
                </a:cubicBezTo>
                <a:close/>
                <a:moveTo>
                  <a:pt x="1236" y="1088"/>
                </a:moveTo>
                <a:cubicBezTo>
                  <a:pt x="1233" y="1086"/>
                  <a:pt x="1230" y="1084"/>
                  <a:pt x="1228" y="1082"/>
                </a:cubicBezTo>
                <a:cubicBezTo>
                  <a:pt x="1230" y="1075"/>
                  <a:pt x="1233" y="1068"/>
                  <a:pt x="1236" y="1061"/>
                </a:cubicBezTo>
                <a:cubicBezTo>
                  <a:pt x="1238" y="1063"/>
                  <a:pt x="1240" y="1064"/>
                  <a:pt x="1242" y="1066"/>
                </a:cubicBezTo>
                <a:cubicBezTo>
                  <a:pt x="1239" y="1073"/>
                  <a:pt x="1237" y="1081"/>
                  <a:pt x="1236" y="1088"/>
                </a:cubicBezTo>
                <a:close/>
                <a:moveTo>
                  <a:pt x="1228" y="1081"/>
                </a:moveTo>
                <a:cubicBezTo>
                  <a:pt x="1226" y="1080"/>
                  <a:pt x="1224" y="1078"/>
                  <a:pt x="1222" y="1077"/>
                </a:cubicBezTo>
                <a:cubicBezTo>
                  <a:pt x="1225" y="1070"/>
                  <a:pt x="1228" y="1064"/>
                  <a:pt x="1232" y="1058"/>
                </a:cubicBezTo>
                <a:cubicBezTo>
                  <a:pt x="1233" y="1059"/>
                  <a:pt x="1234" y="1060"/>
                  <a:pt x="1236" y="1061"/>
                </a:cubicBezTo>
                <a:cubicBezTo>
                  <a:pt x="1233" y="1067"/>
                  <a:pt x="1230" y="1074"/>
                  <a:pt x="1228" y="1081"/>
                </a:cubicBezTo>
                <a:close/>
                <a:moveTo>
                  <a:pt x="1221" y="1076"/>
                </a:moveTo>
                <a:cubicBezTo>
                  <a:pt x="1220" y="1075"/>
                  <a:pt x="1219" y="1074"/>
                  <a:pt x="1217" y="1073"/>
                </a:cubicBezTo>
                <a:cubicBezTo>
                  <a:pt x="1220" y="1068"/>
                  <a:pt x="1223" y="1064"/>
                  <a:pt x="1227" y="1059"/>
                </a:cubicBezTo>
                <a:cubicBezTo>
                  <a:pt x="1227" y="1058"/>
                  <a:pt x="1228" y="1057"/>
                  <a:pt x="1229" y="1055"/>
                </a:cubicBezTo>
                <a:cubicBezTo>
                  <a:pt x="1230" y="1056"/>
                  <a:pt x="1231" y="1057"/>
                  <a:pt x="1232" y="1057"/>
                </a:cubicBezTo>
                <a:cubicBezTo>
                  <a:pt x="1228" y="1063"/>
                  <a:pt x="1224" y="1070"/>
                  <a:pt x="1221" y="1076"/>
                </a:cubicBezTo>
                <a:close/>
                <a:moveTo>
                  <a:pt x="1226" y="1059"/>
                </a:moveTo>
                <a:cubicBezTo>
                  <a:pt x="1223" y="1063"/>
                  <a:pt x="1220" y="1068"/>
                  <a:pt x="1217" y="1073"/>
                </a:cubicBezTo>
                <a:cubicBezTo>
                  <a:pt x="1216" y="1072"/>
                  <a:pt x="1215" y="1071"/>
                  <a:pt x="1214" y="1071"/>
                </a:cubicBezTo>
                <a:cubicBezTo>
                  <a:pt x="1218" y="1065"/>
                  <a:pt x="1222" y="1059"/>
                  <a:pt x="1226" y="1053"/>
                </a:cubicBezTo>
                <a:cubicBezTo>
                  <a:pt x="1227" y="1053"/>
                  <a:pt x="1228" y="1054"/>
                  <a:pt x="1229" y="1055"/>
                </a:cubicBezTo>
                <a:cubicBezTo>
                  <a:pt x="1228" y="1056"/>
                  <a:pt x="1227" y="1058"/>
                  <a:pt x="1226" y="1059"/>
                </a:cubicBezTo>
                <a:close/>
                <a:moveTo>
                  <a:pt x="1225" y="1052"/>
                </a:moveTo>
                <a:cubicBezTo>
                  <a:pt x="1222" y="1058"/>
                  <a:pt x="1218" y="1064"/>
                  <a:pt x="1214" y="1070"/>
                </a:cubicBezTo>
                <a:cubicBezTo>
                  <a:pt x="1213" y="1069"/>
                  <a:pt x="1211" y="1068"/>
                  <a:pt x="1210" y="1067"/>
                </a:cubicBezTo>
                <a:cubicBezTo>
                  <a:pt x="1214" y="1061"/>
                  <a:pt x="1217" y="1055"/>
                  <a:pt x="1221" y="1049"/>
                </a:cubicBezTo>
                <a:cubicBezTo>
                  <a:pt x="1222" y="1050"/>
                  <a:pt x="1224" y="1051"/>
                  <a:pt x="1225" y="1052"/>
                </a:cubicBezTo>
                <a:close/>
                <a:moveTo>
                  <a:pt x="1210" y="1067"/>
                </a:moveTo>
                <a:cubicBezTo>
                  <a:pt x="1208" y="1066"/>
                  <a:pt x="1206" y="1065"/>
                  <a:pt x="1204" y="1063"/>
                </a:cubicBezTo>
                <a:cubicBezTo>
                  <a:pt x="1208" y="1057"/>
                  <a:pt x="1211" y="1051"/>
                  <a:pt x="1215" y="1044"/>
                </a:cubicBezTo>
                <a:cubicBezTo>
                  <a:pt x="1217" y="1045"/>
                  <a:pt x="1219" y="1047"/>
                  <a:pt x="1221" y="1048"/>
                </a:cubicBezTo>
                <a:cubicBezTo>
                  <a:pt x="1217" y="1055"/>
                  <a:pt x="1213" y="1061"/>
                  <a:pt x="1210" y="1067"/>
                </a:cubicBezTo>
                <a:close/>
                <a:moveTo>
                  <a:pt x="1215" y="1043"/>
                </a:moveTo>
                <a:cubicBezTo>
                  <a:pt x="1212" y="1041"/>
                  <a:pt x="1210" y="1039"/>
                  <a:pt x="1208" y="1038"/>
                </a:cubicBezTo>
                <a:cubicBezTo>
                  <a:pt x="1211" y="1032"/>
                  <a:pt x="1214" y="1025"/>
                  <a:pt x="1218" y="1017"/>
                </a:cubicBezTo>
                <a:cubicBezTo>
                  <a:pt x="1220" y="1019"/>
                  <a:pt x="1223" y="1021"/>
                  <a:pt x="1225" y="1023"/>
                </a:cubicBezTo>
                <a:cubicBezTo>
                  <a:pt x="1222" y="1030"/>
                  <a:pt x="1218" y="1037"/>
                  <a:pt x="1215" y="1043"/>
                </a:cubicBezTo>
                <a:close/>
                <a:moveTo>
                  <a:pt x="1217" y="1017"/>
                </a:moveTo>
                <a:cubicBezTo>
                  <a:pt x="1214" y="1014"/>
                  <a:pt x="1212" y="1012"/>
                  <a:pt x="1209" y="1010"/>
                </a:cubicBezTo>
                <a:cubicBezTo>
                  <a:pt x="1212" y="1003"/>
                  <a:pt x="1215" y="996"/>
                  <a:pt x="1218" y="990"/>
                </a:cubicBezTo>
                <a:cubicBezTo>
                  <a:pt x="1221" y="992"/>
                  <a:pt x="1224" y="994"/>
                  <a:pt x="1227" y="997"/>
                </a:cubicBezTo>
                <a:cubicBezTo>
                  <a:pt x="1225" y="1000"/>
                  <a:pt x="1225" y="1000"/>
                  <a:pt x="1225" y="1000"/>
                </a:cubicBezTo>
                <a:cubicBezTo>
                  <a:pt x="1223" y="1005"/>
                  <a:pt x="1220" y="1011"/>
                  <a:pt x="1217" y="1017"/>
                </a:cubicBezTo>
                <a:close/>
                <a:moveTo>
                  <a:pt x="1218" y="989"/>
                </a:moveTo>
                <a:cubicBezTo>
                  <a:pt x="1215" y="987"/>
                  <a:pt x="1212" y="984"/>
                  <a:pt x="1208" y="982"/>
                </a:cubicBezTo>
                <a:cubicBezTo>
                  <a:pt x="1211" y="975"/>
                  <a:pt x="1214" y="968"/>
                  <a:pt x="1217" y="961"/>
                </a:cubicBezTo>
                <a:cubicBezTo>
                  <a:pt x="1221" y="964"/>
                  <a:pt x="1224" y="966"/>
                  <a:pt x="1227" y="969"/>
                </a:cubicBezTo>
                <a:cubicBezTo>
                  <a:pt x="1227" y="970"/>
                  <a:pt x="1227" y="970"/>
                  <a:pt x="1227" y="970"/>
                </a:cubicBezTo>
                <a:cubicBezTo>
                  <a:pt x="1224" y="976"/>
                  <a:pt x="1221" y="982"/>
                  <a:pt x="1218" y="989"/>
                </a:cubicBezTo>
                <a:close/>
                <a:moveTo>
                  <a:pt x="1217" y="961"/>
                </a:moveTo>
                <a:cubicBezTo>
                  <a:pt x="1213" y="958"/>
                  <a:pt x="1209" y="955"/>
                  <a:pt x="1205" y="952"/>
                </a:cubicBezTo>
                <a:cubicBezTo>
                  <a:pt x="1248" y="842"/>
                  <a:pt x="1275" y="746"/>
                  <a:pt x="1287" y="665"/>
                </a:cubicBezTo>
                <a:cubicBezTo>
                  <a:pt x="1298" y="583"/>
                  <a:pt x="1292" y="519"/>
                  <a:pt x="1270" y="473"/>
                </a:cubicBezTo>
                <a:cubicBezTo>
                  <a:pt x="1278" y="468"/>
                  <a:pt x="1286" y="462"/>
                  <a:pt x="1292" y="456"/>
                </a:cubicBezTo>
                <a:cubicBezTo>
                  <a:pt x="1293" y="456"/>
                  <a:pt x="1294" y="455"/>
                  <a:pt x="1294" y="455"/>
                </a:cubicBezTo>
                <a:cubicBezTo>
                  <a:pt x="1319" y="502"/>
                  <a:pt x="1325" y="570"/>
                  <a:pt x="1312" y="656"/>
                </a:cubicBezTo>
                <a:cubicBezTo>
                  <a:pt x="1299" y="741"/>
                  <a:pt x="1267" y="844"/>
                  <a:pt x="1217" y="961"/>
                </a:cubicBezTo>
                <a:close/>
                <a:moveTo>
                  <a:pt x="1294" y="454"/>
                </a:moveTo>
                <a:cubicBezTo>
                  <a:pt x="1297" y="451"/>
                  <a:pt x="1300" y="448"/>
                  <a:pt x="1303" y="445"/>
                </a:cubicBezTo>
                <a:cubicBezTo>
                  <a:pt x="1308" y="442"/>
                  <a:pt x="1314" y="439"/>
                  <a:pt x="1318" y="436"/>
                </a:cubicBezTo>
                <a:cubicBezTo>
                  <a:pt x="1312" y="442"/>
                  <a:pt x="1304" y="448"/>
                  <a:pt x="1295" y="454"/>
                </a:cubicBezTo>
                <a:lnTo>
                  <a:pt x="1294" y="454"/>
                </a:lnTo>
                <a:close/>
                <a:moveTo>
                  <a:pt x="1304" y="444"/>
                </a:moveTo>
                <a:cubicBezTo>
                  <a:pt x="1307" y="440"/>
                  <a:pt x="1309" y="436"/>
                  <a:pt x="1312" y="432"/>
                </a:cubicBezTo>
                <a:cubicBezTo>
                  <a:pt x="1313" y="432"/>
                  <a:pt x="1314" y="431"/>
                  <a:pt x="1316" y="431"/>
                </a:cubicBezTo>
                <a:cubicBezTo>
                  <a:pt x="1317" y="432"/>
                  <a:pt x="1318" y="434"/>
                  <a:pt x="1318" y="436"/>
                </a:cubicBezTo>
                <a:cubicBezTo>
                  <a:pt x="1314" y="438"/>
                  <a:pt x="1309" y="441"/>
                  <a:pt x="1304" y="444"/>
                </a:cubicBezTo>
                <a:close/>
                <a:moveTo>
                  <a:pt x="1314" y="428"/>
                </a:moveTo>
                <a:cubicBezTo>
                  <a:pt x="1316" y="426"/>
                  <a:pt x="1317" y="423"/>
                  <a:pt x="1318" y="420"/>
                </a:cubicBezTo>
                <a:cubicBezTo>
                  <a:pt x="1325" y="417"/>
                  <a:pt x="1332" y="414"/>
                  <a:pt x="1339" y="411"/>
                </a:cubicBezTo>
                <a:cubicBezTo>
                  <a:pt x="1339" y="412"/>
                  <a:pt x="1339" y="412"/>
                  <a:pt x="1339" y="412"/>
                </a:cubicBezTo>
                <a:cubicBezTo>
                  <a:pt x="1337" y="415"/>
                  <a:pt x="1335" y="419"/>
                  <a:pt x="1332" y="422"/>
                </a:cubicBezTo>
                <a:cubicBezTo>
                  <a:pt x="1327" y="425"/>
                  <a:pt x="1322" y="427"/>
                  <a:pt x="1316" y="430"/>
                </a:cubicBezTo>
                <a:cubicBezTo>
                  <a:pt x="1315" y="429"/>
                  <a:pt x="1315" y="429"/>
                  <a:pt x="1314" y="428"/>
                </a:cubicBezTo>
                <a:close/>
                <a:moveTo>
                  <a:pt x="1318" y="420"/>
                </a:moveTo>
                <a:cubicBezTo>
                  <a:pt x="1319" y="418"/>
                  <a:pt x="1319" y="416"/>
                  <a:pt x="1320" y="414"/>
                </a:cubicBezTo>
                <a:cubicBezTo>
                  <a:pt x="1326" y="412"/>
                  <a:pt x="1331" y="410"/>
                  <a:pt x="1337" y="408"/>
                </a:cubicBezTo>
                <a:cubicBezTo>
                  <a:pt x="1338" y="409"/>
                  <a:pt x="1338" y="410"/>
                  <a:pt x="1339" y="411"/>
                </a:cubicBezTo>
                <a:cubicBezTo>
                  <a:pt x="1332" y="414"/>
                  <a:pt x="1325" y="417"/>
                  <a:pt x="1318" y="420"/>
                </a:cubicBezTo>
                <a:close/>
                <a:moveTo>
                  <a:pt x="1329" y="397"/>
                </a:moveTo>
                <a:cubicBezTo>
                  <a:pt x="1335" y="395"/>
                  <a:pt x="1342" y="393"/>
                  <a:pt x="1348" y="391"/>
                </a:cubicBezTo>
                <a:cubicBezTo>
                  <a:pt x="1347" y="396"/>
                  <a:pt x="1345" y="401"/>
                  <a:pt x="1343" y="405"/>
                </a:cubicBezTo>
                <a:cubicBezTo>
                  <a:pt x="1341" y="406"/>
                  <a:pt x="1339" y="407"/>
                  <a:pt x="1337" y="408"/>
                </a:cubicBezTo>
                <a:cubicBezTo>
                  <a:pt x="1334" y="404"/>
                  <a:pt x="1332" y="400"/>
                  <a:pt x="1329" y="397"/>
                </a:cubicBezTo>
                <a:close/>
                <a:moveTo>
                  <a:pt x="1328" y="397"/>
                </a:moveTo>
                <a:cubicBezTo>
                  <a:pt x="1326" y="394"/>
                  <a:pt x="1324" y="392"/>
                  <a:pt x="1322" y="390"/>
                </a:cubicBezTo>
                <a:cubicBezTo>
                  <a:pt x="1322" y="390"/>
                  <a:pt x="1322" y="390"/>
                  <a:pt x="1322" y="390"/>
                </a:cubicBezTo>
                <a:cubicBezTo>
                  <a:pt x="1322" y="388"/>
                  <a:pt x="1321" y="386"/>
                  <a:pt x="1321" y="385"/>
                </a:cubicBezTo>
                <a:cubicBezTo>
                  <a:pt x="1331" y="382"/>
                  <a:pt x="1340" y="379"/>
                  <a:pt x="1349" y="376"/>
                </a:cubicBezTo>
                <a:cubicBezTo>
                  <a:pt x="1349" y="377"/>
                  <a:pt x="1349" y="377"/>
                  <a:pt x="1349" y="377"/>
                </a:cubicBezTo>
                <a:cubicBezTo>
                  <a:pt x="1349" y="381"/>
                  <a:pt x="1349" y="386"/>
                  <a:pt x="1348" y="390"/>
                </a:cubicBezTo>
                <a:cubicBezTo>
                  <a:pt x="1342" y="392"/>
                  <a:pt x="1335" y="394"/>
                  <a:pt x="1328" y="397"/>
                </a:cubicBezTo>
                <a:close/>
                <a:moveTo>
                  <a:pt x="1349" y="376"/>
                </a:moveTo>
                <a:cubicBezTo>
                  <a:pt x="1349" y="376"/>
                  <a:pt x="1349" y="376"/>
                  <a:pt x="1349" y="376"/>
                </a:cubicBezTo>
                <a:cubicBezTo>
                  <a:pt x="1345" y="372"/>
                  <a:pt x="1341" y="368"/>
                  <a:pt x="1337" y="365"/>
                </a:cubicBezTo>
                <a:cubicBezTo>
                  <a:pt x="1337" y="365"/>
                  <a:pt x="1337" y="365"/>
                  <a:pt x="1337" y="365"/>
                </a:cubicBezTo>
                <a:cubicBezTo>
                  <a:pt x="1341" y="364"/>
                  <a:pt x="1344" y="363"/>
                  <a:pt x="1348" y="362"/>
                </a:cubicBezTo>
                <a:cubicBezTo>
                  <a:pt x="1349" y="367"/>
                  <a:pt x="1349" y="371"/>
                  <a:pt x="1349" y="376"/>
                </a:cubicBezTo>
                <a:close/>
                <a:moveTo>
                  <a:pt x="1348" y="361"/>
                </a:moveTo>
                <a:cubicBezTo>
                  <a:pt x="1347" y="357"/>
                  <a:pt x="1346" y="352"/>
                  <a:pt x="1344" y="348"/>
                </a:cubicBezTo>
                <a:cubicBezTo>
                  <a:pt x="1348" y="347"/>
                  <a:pt x="1352" y="346"/>
                  <a:pt x="1356" y="345"/>
                </a:cubicBezTo>
                <a:cubicBezTo>
                  <a:pt x="1360" y="348"/>
                  <a:pt x="1365" y="351"/>
                  <a:pt x="1369" y="355"/>
                </a:cubicBezTo>
                <a:cubicBezTo>
                  <a:pt x="1362" y="357"/>
                  <a:pt x="1355" y="359"/>
                  <a:pt x="1348" y="361"/>
                </a:cubicBezTo>
                <a:close/>
                <a:moveTo>
                  <a:pt x="1348" y="361"/>
                </a:moveTo>
                <a:cubicBezTo>
                  <a:pt x="1344" y="362"/>
                  <a:pt x="1340" y="364"/>
                  <a:pt x="1337" y="365"/>
                </a:cubicBezTo>
                <a:cubicBezTo>
                  <a:pt x="1332" y="361"/>
                  <a:pt x="1327" y="357"/>
                  <a:pt x="1321" y="354"/>
                </a:cubicBezTo>
                <a:cubicBezTo>
                  <a:pt x="1329" y="352"/>
                  <a:pt x="1336" y="350"/>
                  <a:pt x="1343" y="348"/>
                </a:cubicBezTo>
                <a:cubicBezTo>
                  <a:pt x="1345" y="352"/>
                  <a:pt x="1347" y="357"/>
                  <a:pt x="1348" y="361"/>
                </a:cubicBezTo>
                <a:close/>
                <a:moveTo>
                  <a:pt x="1336" y="365"/>
                </a:moveTo>
                <a:cubicBezTo>
                  <a:pt x="1330" y="366"/>
                  <a:pt x="1324" y="368"/>
                  <a:pt x="1317" y="370"/>
                </a:cubicBezTo>
                <a:cubicBezTo>
                  <a:pt x="1316" y="366"/>
                  <a:pt x="1314" y="361"/>
                  <a:pt x="1311" y="356"/>
                </a:cubicBezTo>
                <a:cubicBezTo>
                  <a:pt x="1321" y="354"/>
                  <a:pt x="1321" y="354"/>
                  <a:pt x="1321" y="354"/>
                </a:cubicBezTo>
                <a:cubicBezTo>
                  <a:pt x="1326" y="357"/>
                  <a:pt x="1331" y="361"/>
                  <a:pt x="1336" y="365"/>
                </a:cubicBezTo>
                <a:close/>
                <a:moveTo>
                  <a:pt x="1311" y="356"/>
                </a:moveTo>
                <a:cubicBezTo>
                  <a:pt x="1310" y="353"/>
                  <a:pt x="1308" y="350"/>
                  <a:pt x="1306" y="347"/>
                </a:cubicBezTo>
                <a:cubicBezTo>
                  <a:pt x="1305" y="346"/>
                  <a:pt x="1305" y="346"/>
                  <a:pt x="1305" y="346"/>
                </a:cubicBezTo>
                <a:cubicBezTo>
                  <a:pt x="1310" y="348"/>
                  <a:pt x="1315" y="351"/>
                  <a:pt x="1320" y="354"/>
                </a:cubicBezTo>
                <a:lnTo>
                  <a:pt x="1311" y="356"/>
                </a:lnTo>
                <a:close/>
                <a:moveTo>
                  <a:pt x="1311" y="356"/>
                </a:moveTo>
                <a:cubicBezTo>
                  <a:pt x="1307" y="357"/>
                  <a:pt x="1307" y="357"/>
                  <a:pt x="1307" y="357"/>
                </a:cubicBezTo>
                <a:cubicBezTo>
                  <a:pt x="1300" y="359"/>
                  <a:pt x="1292" y="361"/>
                  <a:pt x="1284" y="363"/>
                </a:cubicBezTo>
                <a:cubicBezTo>
                  <a:pt x="1281" y="361"/>
                  <a:pt x="1277" y="360"/>
                  <a:pt x="1273" y="358"/>
                </a:cubicBezTo>
                <a:cubicBezTo>
                  <a:pt x="1272" y="356"/>
                  <a:pt x="1270" y="354"/>
                  <a:pt x="1269" y="351"/>
                </a:cubicBezTo>
                <a:cubicBezTo>
                  <a:pt x="1278" y="349"/>
                  <a:pt x="1288" y="346"/>
                  <a:pt x="1300" y="343"/>
                </a:cubicBezTo>
                <a:cubicBezTo>
                  <a:pt x="1301" y="344"/>
                  <a:pt x="1303" y="345"/>
                  <a:pt x="1305" y="346"/>
                </a:cubicBezTo>
                <a:cubicBezTo>
                  <a:pt x="1305" y="347"/>
                  <a:pt x="1305" y="347"/>
                  <a:pt x="1305" y="347"/>
                </a:cubicBezTo>
                <a:cubicBezTo>
                  <a:pt x="1307" y="350"/>
                  <a:pt x="1309" y="353"/>
                  <a:pt x="1311" y="356"/>
                </a:cubicBezTo>
                <a:close/>
                <a:moveTo>
                  <a:pt x="1300" y="343"/>
                </a:moveTo>
                <a:cubicBezTo>
                  <a:pt x="1303" y="343"/>
                  <a:pt x="1303" y="343"/>
                  <a:pt x="1303" y="343"/>
                </a:cubicBezTo>
                <a:cubicBezTo>
                  <a:pt x="1303" y="343"/>
                  <a:pt x="1304" y="344"/>
                  <a:pt x="1304" y="345"/>
                </a:cubicBezTo>
                <a:cubicBezTo>
                  <a:pt x="1303" y="344"/>
                  <a:pt x="1302" y="344"/>
                  <a:pt x="1300" y="343"/>
                </a:cubicBezTo>
                <a:close/>
                <a:moveTo>
                  <a:pt x="1300" y="343"/>
                </a:moveTo>
                <a:cubicBezTo>
                  <a:pt x="1291" y="339"/>
                  <a:pt x="1282" y="336"/>
                  <a:pt x="1272" y="334"/>
                </a:cubicBezTo>
                <a:cubicBezTo>
                  <a:pt x="1279" y="332"/>
                  <a:pt x="1287" y="330"/>
                  <a:pt x="1294" y="328"/>
                </a:cubicBezTo>
                <a:cubicBezTo>
                  <a:pt x="1297" y="333"/>
                  <a:pt x="1300" y="337"/>
                  <a:pt x="1303" y="342"/>
                </a:cubicBezTo>
                <a:lnTo>
                  <a:pt x="1300" y="343"/>
                </a:lnTo>
                <a:close/>
                <a:moveTo>
                  <a:pt x="1288" y="316"/>
                </a:moveTo>
                <a:cubicBezTo>
                  <a:pt x="1296" y="318"/>
                  <a:pt x="1305" y="320"/>
                  <a:pt x="1313" y="323"/>
                </a:cubicBezTo>
                <a:cubicBezTo>
                  <a:pt x="1306" y="324"/>
                  <a:pt x="1300" y="326"/>
                  <a:pt x="1294" y="327"/>
                </a:cubicBezTo>
                <a:cubicBezTo>
                  <a:pt x="1292" y="323"/>
                  <a:pt x="1290" y="319"/>
                  <a:pt x="1288" y="316"/>
                </a:cubicBezTo>
                <a:close/>
                <a:moveTo>
                  <a:pt x="1294" y="327"/>
                </a:moveTo>
                <a:cubicBezTo>
                  <a:pt x="1286" y="329"/>
                  <a:pt x="1278" y="331"/>
                  <a:pt x="1271" y="333"/>
                </a:cubicBezTo>
                <a:cubicBezTo>
                  <a:pt x="1267" y="332"/>
                  <a:pt x="1262" y="331"/>
                  <a:pt x="1257" y="330"/>
                </a:cubicBezTo>
                <a:cubicBezTo>
                  <a:pt x="1254" y="323"/>
                  <a:pt x="1250" y="317"/>
                  <a:pt x="1247" y="310"/>
                </a:cubicBezTo>
                <a:cubicBezTo>
                  <a:pt x="1261" y="311"/>
                  <a:pt x="1274" y="313"/>
                  <a:pt x="1287" y="315"/>
                </a:cubicBezTo>
                <a:cubicBezTo>
                  <a:pt x="1289" y="319"/>
                  <a:pt x="1291" y="323"/>
                  <a:pt x="1294" y="327"/>
                </a:cubicBezTo>
                <a:close/>
                <a:moveTo>
                  <a:pt x="1247" y="310"/>
                </a:moveTo>
                <a:cubicBezTo>
                  <a:pt x="1244" y="304"/>
                  <a:pt x="1241" y="297"/>
                  <a:pt x="1238" y="292"/>
                </a:cubicBezTo>
                <a:cubicBezTo>
                  <a:pt x="1241" y="292"/>
                  <a:pt x="1243" y="292"/>
                  <a:pt x="1245" y="292"/>
                </a:cubicBezTo>
                <a:cubicBezTo>
                  <a:pt x="1255" y="292"/>
                  <a:pt x="1265" y="292"/>
                  <a:pt x="1275" y="293"/>
                </a:cubicBezTo>
                <a:cubicBezTo>
                  <a:pt x="1278" y="300"/>
                  <a:pt x="1282" y="307"/>
                  <a:pt x="1287" y="315"/>
                </a:cubicBezTo>
                <a:cubicBezTo>
                  <a:pt x="1274" y="312"/>
                  <a:pt x="1261" y="310"/>
                  <a:pt x="1247" y="310"/>
                </a:cubicBezTo>
                <a:close/>
                <a:moveTo>
                  <a:pt x="1245" y="291"/>
                </a:moveTo>
                <a:cubicBezTo>
                  <a:pt x="1243" y="291"/>
                  <a:pt x="1240" y="291"/>
                  <a:pt x="1238" y="291"/>
                </a:cubicBezTo>
                <a:cubicBezTo>
                  <a:pt x="1236" y="286"/>
                  <a:pt x="1233" y="280"/>
                  <a:pt x="1231" y="275"/>
                </a:cubicBezTo>
                <a:cubicBezTo>
                  <a:pt x="1237" y="274"/>
                  <a:pt x="1244" y="274"/>
                  <a:pt x="1250" y="274"/>
                </a:cubicBezTo>
                <a:cubicBezTo>
                  <a:pt x="1255" y="274"/>
                  <a:pt x="1259" y="274"/>
                  <a:pt x="1264" y="274"/>
                </a:cubicBezTo>
                <a:cubicBezTo>
                  <a:pt x="1265" y="274"/>
                  <a:pt x="1265" y="274"/>
                  <a:pt x="1265" y="274"/>
                </a:cubicBezTo>
                <a:cubicBezTo>
                  <a:pt x="1268" y="280"/>
                  <a:pt x="1271" y="286"/>
                  <a:pt x="1274" y="292"/>
                </a:cubicBezTo>
                <a:cubicBezTo>
                  <a:pt x="1265" y="291"/>
                  <a:pt x="1255" y="291"/>
                  <a:pt x="1245" y="291"/>
                </a:cubicBezTo>
                <a:close/>
                <a:moveTo>
                  <a:pt x="1264" y="273"/>
                </a:moveTo>
                <a:cubicBezTo>
                  <a:pt x="1259" y="273"/>
                  <a:pt x="1255" y="273"/>
                  <a:pt x="1250" y="273"/>
                </a:cubicBezTo>
                <a:cubicBezTo>
                  <a:pt x="1244" y="274"/>
                  <a:pt x="1237" y="274"/>
                  <a:pt x="1231" y="274"/>
                </a:cubicBezTo>
                <a:cubicBezTo>
                  <a:pt x="1228" y="268"/>
                  <a:pt x="1226" y="263"/>
                  <a:pt x="1224" y="257"/>
                </a:cubicBezTo>
                <a:cubicBezTo>
                  <a:pt x="1234" y="257"/>
                  <a:pt x="1245" y="256"/>
                  <a:pt x="1256" y="256"/>
                </a:cubicBezTo>
                <a:cubicBezTo>
                  <a:pt x="1259" y="261"/>
                  <a:pt x="1262" y="267"/>
                  <a:pt x="1265" y="273"/>
                </a:cubicBezTo>
                <a:lnTo>
                  <a:pt x="1264" y="273"/>
                </a:lnTo>
                <a:close/>
                <a:moveTo>
                  <a:pt x="1223" y="257"/>
                </a:moveTo>
                <a:cubicBezTo>
                  <a:pt x="1221" y="251"/>
                  <a:pt x="1219" y="245"/>
                  <a:pt x="1217" y="240"/>
                </a:cubicBezTo>
                <a:cubicBezTo>
                  <a:pt x="1228" y="239"/>
                  <a:pt x="1238" y="239"/>
                  <a:pt x="1249" y="238"/>
                </a:cubicBezTo>
                <a:cubicBezTo>
                  <a:pt x="1251" y="244"/>
                  <a:pt x="1253" y="250"/>
                  <a:pt x="1256" y="255"/>
                </a:cubicBezTo>
                <a:cubicBezTo>
                  <a:pt x="1245" y="256"/>
                  <a:pt x="1234" y="256"/>
                  <a:pt x="1223" y="257"/>
                </a:cubicBezTo>
                <a:close/>
                <a:moveTo>
                  <a:pt x="1242" y="220"/>
                </a:moveTo>
                <a:cubicBezTo>
                  <a:pt x="1252" y="219"/>
                  <a:pt x="1263" y="219"/>
                  <a:pt x="1273" y="219"/>
                </a:cubicBezTo>
                <a:cubicBezTo>
                  <a:pt x="1276" y="225"/>
                  <a:pt x="1279" y="231"/>
                  <a:pt x="1282" y="237"/>
                </a:cubicBezTo>
                <a:cubicBezTo>
                  <a:pt x="1271" y="237"/>
                  <a:pt x="1260" y="237"/>
                  <a:pt x="1249" y="238"/>
                </a:cubicBezTo>
                <a:cubicBezTo>
                  <a:pt x="1246" y="232"/>
                  <a:pt x="1244" y="226"/>
                  <a:pt x="1242" y="220"/>
                </a:cubicBezTo>
                <a:close/>
                <a:moveTo>
                  <a:pt x="1242" y="219"/>
                </a:moveTo>
                <a:cubicBezTo>
                  <a:pt x="1239" y="212"/>
                  <a:pt x="1237" y="205"/>
                  <a:pt x="1235" y="199"/>
                </a:cubicBezTo>
                <a:cubicBezTo>
                  <a:pt x="1244" y="198"/>
                  <a:pt x="1254" y="197"/>
                  <a:pt x="1264" y="197"/>
                </a:cubicBezTo>
                <a:cubicBezTo>
                  <a:pt x="1267" y="204"/>
                  <a:pt x="1270" y="211"/>
                  <a:pt x="1273" y="218"/>
                </a:cubicBezTo>
                <a:cubicBezTo>
                  <a:pt x="1262" y="218"/>
                  <a:pt x="1252" y="219"/>
                  <a:pt x="1242" y="219"/>
                </a:cubicBezTo>
                <a:close/>
                <a:moveTo>
                  <a:pt x="1257" y="175"/>
                </a:moveTo>
                <a:cubicBezTo>
                  <a:pt x="1255" y="168"/>
                  <a:pt x="1253" y="161"/>
                  <a:pt x="1251" y="154"/>
                </a:cubicBezTo>
                <a:cubicBezTo>
                  <a:pt x="1260" y="153"/>
                  <a:pt x="1269" y="152"/>
                  <a:pt x="1279" y="151"/>
                </a:cubicBezTo>
                <a:cubicBezTo>
                  <a:pt x="1281" y="159"/>
                  <a:pt x="1284" y="166"/>
                  <a:pt x="1287" y="173"/>
                </a:cubicBezTo>
                <a:cubicBezTo>
                  <a:pt x="1277" y="174"/>
                  <a:pt x="1267" y="174"/>
                  <a:pt x="1257" y="175"/>
                </a:cubicBezTo>
                <a:close/>
                <a:moveTo>
                  <a:pt x="1271" y="124"/>
                </a:moveTo>
                <a:cubicBezTo>
                  <a:pt x="1281" y="123"/>
                  <a:pt x="1290" y="123"/>
                  <a:pt x="1300" y="122"/>
                </a:cubicBezTo>
                <a:cubicBezTo>
                  <a:pt x="1303" y="131"/>
                  <a:pt x="1306" y="140"/>
                  <a:pt x="1310" y="150"/>
                </a:cubicBezTo>
                <a:cubicBezTo>
                  <a:pt x="1300" y="150"/>
                  <a:pt x="1289" y="150"/>
                  <a:pt x="1279" y="151"/>
                </a:cubicBezTo>
                <a:cubicBezTo>
                  <a:pt x="1276" y="142"/>
                  <a:pt x="1274" y="133"/>
                  <a:pt x="1271" y="124"/>
                </a:cubicBezTo>
                <a:close/>
                <a:moveTo>
                  <a:pt x="1271" y="123"/>
                </a:moveTo>
                <a:cubicBezTo>
                  <a:pt x="1270" y="116"/>
                  <a:pt x="1268" y="109"/>
                  <a:pt x="1267" y="102"/>
                </a:cubicBezTo>
                <a:cubicBezTo>
                  <a:pt x="1275" y="101"/>
                  <a:pt x="1284" y="100"/>
                  <a:pt x="1293" y="99"/>
                </a:cubicBezTo>
                <a:cubicBezTo>
                  <a:pt x="1295" y="107"/>
                  <a:pt x="1297" y="114"/>
                  <a:pt x="1300" y="122"/>
                </a:cubicBezTo>
                <a:cubicBezTo>
                  <a:pt x="1290" y="122"/>
                  <a:pt x="1280" y="123"/>
                  <a:pt x="1271" y="123"/>
                </a:cubicBezTo>
                <a:close/>
                <a:moveTo>
                  <a:pt x="1271" y="123"/>
                </a:moveTo>
                <a:cubicBezTo>
                  <a:pt x="1262" y="124"/>
                  <a:pt x="1254" y="125"/>
                  <a:pt x="1245" y="126"/>
                </a:cubicBezTo>
                <a:cubicBezTo>
                  <a:pt x="1245" y="120"/>
                  <a:pt x="1244" y="113"/>
                  <a:pt x="1244" y="107"/>
                </a:cubicBezTo>
                <a:cubicBezTo>
                  <a:pt x="1251" y="105"/>
                  <a:pt x="1259" y="103"/>
                  <a:pt x="1267" y="102"/>
                </a:cubicBezTo>
                <a:cubicBezTo>
                  <a:pt x="1268" y="109"/>
                  <a:pt x="1269" y="116"/>
                  <a:pt x="1271" y="123"/>
                </a:cubicBezTo>
                <a:close/>
                <a:moveTo>
                  <a:pt x="1245" y="126"/>
                </a:moveTo>
                <a:cubicBezTo>
                  <a:pt x="1237" y="128"/>
                  <a:pt x="1229" y="129"/>
                  <a:pt x="1222" y="131"/>
                </a:cubicBezTo>
                <a:cubicBezTo>
                  <a:pt x="1222" y="125"/>
                  <a:pt x="1222" y="118"/>
                  <a:pt x="1223" y="112"/>
                </a:cubicBezTo>
                <a:cubicBezTo>
                  <a:pt x="1229" y="110"/>
                  <a:pt x="1236" y="108"/>
                  <a:pt x="1243" y="107"/>
                </a:cubicBezTo>
                <a:cubicBezTo>
                  <a:pt x="1243" y="113"/>
                  <a:pt x="1244" y="120"/>
                  <a:pt x="1245" y="126"/>
                </a:cubicBezTo>
                <a:close/>
                <a:moveTo>
                  <a:pt x="1224" y="157"/>
                </a:moveTo>
                <a:cubicBezTo>
                  <a:pt x="1216" y="159"/>
                  <a:pt x="1208" y="160"/>
                  <a:pt x="1201" y="162"/>
                </a:cubicBezTo>
                <a:cubicBezTo>
                  <a:pt x="1200" y="153"/>
                  <a:pt x="1200" y="145"/>
                  <a:pt x="1201" y="137"/>
                </a:cubicBezTo>
                <a:cubicBezTo>
                  <a:pt x="1208" y="135"/>
                  <a:pt x="1214" y="133"/>
                  <a:pt x="1222" y="132"/>
                </a:cubicBezTo>
                <a:cubicBezTo>
                  <a:pt x="1222" y="140"/>
                  <a:pt x="1223" y="148"/>
                  <a:pt x="1224" y="157"/>
                </a:cubicBezTo>
                <a:close/>
                <a:moveTo>
                  <a:pt x="1202" y="182"/>
                </a:moveTo>
                <a:cubicBezTo>
                  <a:pt x="1194" y="183"/>
                  <a:pt x="1186" y="185"/>
                  <a:pt x="1179" y="187"/>
                </a:cubicBezTo>
                <a:cubicBezTo>
                  <a:pt x="1179" y="180"/>
                  <a:pt x="1179" y="174"/>
                  <a:pt x="1179" y="168"/>
                </a:cubicBezTo>
                <a:cubicBezTo>
                  <a:pt x="1186" y="166"/>
                  <a:pt x="1193" y="164"/>
                  <a:pt x="1200" y="163"/>
                </a:cubicBezTo>
                <a:cubicBezTo>
                  <a:pt x="1201" y="169"/>
                  <a:pt x="1201" y="175"/>
                  <a:pt x="1202" y="182"/>
                </a:cubicBezTo>
                <a:close/>
                <a:moveTo>
                  <a:pt x="1180" y="206"/>
                </a:moveTo>
                <a:cubicBezTo>
                  <a:pt x="1172" y="207"/>
                  <a:pt x="1164" y="209"/>
                  <a:pt x="1157" y="211"/>
                </a:cubicBezTo>
                <a:cubicBezTo>
                  <a:pt x="1157" y="205"/>
                  <a:pt x="1157" y="199"/>
                  <a:pt x="1157" y="193"/>
                </a:cubicBezTo>
                <a:cubicBezTo>
                  <a:pt x="1157" y="193"/>
                  <a:pt x="1157" y="193"/>
                  <a:pt x="1157" y="193"/>
                </a:cubicBezTo>
                <a:cubicBezTo>
                  <a:pt x="1164" y="191"/>
                  <a:pt x="1171" y="189"/>
                  <a:pt x="1178" y="187"/>
                </a:cubicBezTo>
                <a:cubicBezTo>
                  <a:pt x="1179" y="193"/>
                  <a:pt x="1179" y="200"/>
                  <a:pt x="1180" y="206"/>
                </a:cubicBezTo>
                <a:close/>
                <a:moveTo>
                  <a:pt x="1158" y="230"/>
                </a:moveTo>
                <a:cubicBezTo>
                  <a:pt x="1150" y="231"/>
                  <a:pt x="1142" y="233"/>
                  <a:pt x="1135" y="235"/>
                </a:cubicBezTo>
                <a:cubicBezTo>
                  <a:pt x="1135" y="229"/>
                  <a:pt x="1135" y="223"/>
                  <a:pt x="1136" y="218"/>
                </a:cubicBezTo>
                <a:cubicBezTo>
                  <a:pt x="1142" y="215"/>
                  <a:pt x="1149" y="213"/>
                  <a:pt x="1157" y="212"/>
                </a:cubicBezTo>
                <a:cubicBezTo>
                  <a:pt x="1157" y="217"/>
                  <a:pt x="1157" y="224"/>
                  <a:pt x="1158" y="230"/>
                </a:cubicBezTo>
                <a:close/>
                <a:moveTo>
                  <a:pt x="1135" y="251"/>
                </a:moveTo>
                <a:cubicBezTo>
                  <a:pt x="1128" y="252"/>
                  <a:pt x="1120" y="254"/>
                  <a:pt x="1113" y="256"/>
                </a:cubicBezTo>
                <a:cubicBezTo>
                  <a:pt x="1113" y="251"/>
                  <a:pt x="1114" y="246"/>
                  <a:pt x="1114" y="242"/>
                </a:cubicBezTo>
                <a:cubicBezTo>
                  <a:pt x="1121" y="239"/>
                  <a:pt x="1127" y="237"/>
                  <a:pt x="1134" y="236"/>
                </a:cubicBezTo>
                <a:cubicBezTo>
                  <a:pt x="1135" y="240"/>
                  <a:pt x="1135" y="245"/>
                  <a:pt x="1135" y="251"/>
                </a:cubicBezTo>
                <a:close/>
                <a:moveTo>
                  <a:pt x="1135" y="251"/>
                </a:moveTo>
                <a:cubicBezTo>
                  <a:pt x="1136" y="256"/>
                  <a:pt x="1136" y="261"/>
                  <a:pt x="1137" y="266"/>
                </a:cubicBezTo>
                <a:cubicBezTo>
                  <a:pt x="1129" y="267"/>
                  <a:pt x="1121" y="269"/>
                  <a:pt x="1113" y="271"/>
                </a:cubicBezTo>
                <a:cubicBezTo>
                  <a:pt x="1113" y="266"/>
                  <a:pt x="1113" y="261"/>
                  <a:pt x="1113" y="256"/>
                </a:cubicBezTo>
                <a:cubicBezTo>
                  <a:pt x="1120" y="254"/>
                  <a:pt x="1128" y="253"/>
                  <a:pt x="1135" y="251"/>
                </a:cubicBezTo>
                <a:close/>
                <a:moveTo>
                  <a:pt x="1047" y="316"/>
                </a:moveTo>
                <a:cubicBezTo>
                  <a:pt x="1040" y="318"/>
                  <a:pt x="1032" y="321"/>
                  <a:pt x="1026" y="323"/>
                </a:cubicBezTo>
                <a:cubicBezTo>
                  <a:pt x="1026" y="318"/>
                  <a:pt x="1027" y="314"/>
                  <a:pt x="1029" y="310"/>
                </a:cubicBezTo>
                <a:cubicBezTo>
                  <a:pt x="1035" y="308"/>
                  <a:pt x="1041" y="306"/>
                  <a:pt x="1048" y="303"/>
                </a:cubicBezTo>
                <a:cubicBezTo>
                  <a:pt x="1047" y="308"/>
                  <a:pt x="1047" y="312"/>
                  <a:pt x="1047" y="316"/>
                </a:cubicBezTo>
                <a:close/>
                <a:moveTo>
                  <a:pt x="1047" y="317"/>
                </a:moveTo>
                <a:cubicBezTo>
                  <a:pt x="1047" y="322"/>
                  <a:pt x="1047" y="326"/>
                  <a:pt x="1047" y="331"/>
                </a:cubicBezTo>
                <a:cubicBezTo>
                  <a:pt x="1039" y="333"/>
                  <a:pt x="1032" y="335"/>
                  <a:pt x="1024" y="337"/>
                </a:cubicBezTo>
                <a:cubicBezTo>
                  <a:pt x="1024" y="332"/>
                  <a:pt x="1025" y="328"/>
                  <a:pt x="1026" y="323"/>
                </a:cubicBezTo>
                <a:cubicBezTo>
                  <a:pt x="1032" y="321"/>
                  <a:pt x="1040" y="319"/>
                  <a:pt x="1047" y="317"/>
                </a:cubicBezTo>
                <a:close/>
                <a:moveTo>
                  <a:pt x="1024" y="337"/>
                </a:moveTo>
                <a:cubicBezTo>
                  <a:pt x="1016" y="339"/>
                  <a:pt x="1009" y="341"/>
                  <a:pt x="1002" y="344"/>
                </a:cubicBezTo>
                <a:cubicBezTo>
                  <a:pt x="1003" y="339"/>
                  <a:pt x="1005" y="335"/>
                  <a:pt x="1006" y="330"/>
                </a:cubicBezTo>
                <a:cubicBezTo>
                  <a:pt x="1012" y="328"/>
                  <a:pt x="1019" y="326"/>
                  <a:pt x="1025" y="323"/>
                </a:cubicBezTo>
                <a:cubicBezTo>
                  <a:pt x="1024" y="328"/>
                  <a:pt x="1024" y="332"/>
                  <a:pt x="1024" y="337"/>
                </a:cubicBezTo>
                <a:close/>
                <a:moveTo>
                  <a:pt x="1024" y="338"/>
                </a:moveTo>
                <a:cubicBezTo>
                  <a:pt x="1023" y="342"/>
                  <a:pt x="1023" y="346"/>
                  <a:pt x="1023" y="351"/>
                </a:cubicBezTo>
                <a:cubicBezTo>
                  <a:pt x="1016" y="353"/>
                  <a:pt x="1008" y="355"/>
                  <a:pt x="1000" y="357"/>
                </a:cubicBezTo>
                <a:cubicBezTo>
                  <a:pt x="1001" y="353"/>
                  <a:pt x="1001" y="348"/>
                  <a:pt x="1002" y="344"/>
                </a:cubicBezTo>
                <a:cubicBezTo>
                  <a:pt x="1009" y="342"/>
                  <a:pt x="1016" y="340"/>
                  <a:pt x="1024" y="338"/>
                </a:cubicBezTo>
                <a:close/>
                <a:moveTo>
                  <a:pt x="1000" y="357"/>
                </a:moveTo>
                <a:cubicBezTo>
                  <a:pt x="992" y="359"/>
                  <a:pt x="985" y="362"/>
                  <a:pt x="978" y="364"/>
                </a:cubicBezTo>
                <a:cubicBezTo>
                  <a:pt x="979" y="360"/>
                  <a:pt x="980" y="356"/>
                  <a:pt x="981" y="352"/>
                </a:cubicBezTo>
                <a:cubicBezTo>
                  <a:pt x="988" y="349"/>
                  <a:pt x="995" y="347"/>
                  <a:pt x="1002" y="344"/>
                </a:cubicBezTo>
                <a:cubicBezTo>
                  <a:pt x="1001" y="348"/>
                  <a:pt x="1000" y="353"/>
                  <a:pt x="1000" y="357"/>
                </a:cubicBezTo>
                <a:close/>
                <a:moveTo>
                  <a:pt x="1000" y="358"/>
                </a:moveTo>
                <a:cubicBezTo>
                  <a:pt x="999" y="362"/>
                  <a:pt x="999" y="366"/>
                  <a:pt x="999" y="371"/>
                </a:cubicBezTo>
                <a:cubicBezTo>
                  <a:pt x="991" y="373"/>
                  <a:pt x="983" y="375"/>
                  <a:pt x="975" y="377"/>
                </a:cubicBezTo>
                <a:cubicBezTo>
                  <a:pt x="976" y="373"/>
                  <a:pt x="976" y="369"/>
                  <a:pt x="977" y="365"/>
                </a:cubicBezTo>
                <a:cubicBezTo>
                  <a:pt x="985" y="362"/>
                  <a:pt x="992" y="360"/>
                  <a:pt x="1000" y="358"/>
                </a:cubicBezTo>
                <a:close/>
                <a:moveTo>
                  <a:pt x="975" y="378"/>
                </a:moveTo>
                <a:cubicBezTo>
                  <a:pt x="967" y="380"/>
                  <a:pt x="959" y="382"/>
                  <a:pt x="952" y="385"/>
                </a:cubicBezTo>
                <a:cubicBezTo>
                  <a:pt x="953" y="381"/>
                  <a:pt x="955" y="377"/>
                  <a:pt x="956" y="373"/>
                </a:cubicBezTo>
                <a:cubicBezTo>
                  <a:pt x="963" y="370"/>
                  <a:pt x="970" y="367"/>
                  <a:pt x="977" y="365"/>
                </a:cubicBezTo>
                <a:cubicBezTo>
                  <a:pt x="976" y="369"/>
                  <a:pt x="975" y="373"/>
                  <a:pt x="975" y="378"/>
                </a:cubicBezTo>
                <a:close/>
                <a:moveTo>
                  <a:pt x="975" y="378"/>
                </a:moveTo>
                <a:cubicBezTo>
                  <a:pt x="974" y="382"/>
                  <a:pt x="974" y="387"/>
                  <a:pt x="974" y="391"/>
                </a:cubicBezTo>
                <a:cubicBezTo>
                  <a:pt x="965" y="393"/>
                  <a:pt x="957" y="395"/>
                  <a:pt x="950" y="398"/>
                </a:cubicBezTo>
                <a:cubicBezTo>
                  <a:pt x="950" y="394"/>
                  <a:pt x="951" y="389"/>
                  <a:pt x="952" y="385"/>
                </a:cubicBezTo>
                <a:cubicBezTo>
                  <a:pt x="959" y="383"/>
                  <a:pt x="967" y="380"/>
                  <a:pt x="975" y="378"/>
                </a:cubicBezTo>
                <a:close/>
                <a:moveTo>
                  <a:pt x="949" y="398"/>
                </a:moveTo>
                <a:cubicBezTo>
                  <a:pt x="941" y="401"/>
                  <a:pt x="934" y="403"/>
                  <a:pt x="927" y="406"/>
                </a:cubicBezTo>
                <a:cubicBezTo>
                  <a:pt x="928" y="402"/>
                  <a:pt x="930" y="397"/>
                  <a:pt x="931" y="394"/>
                </a:cubicBezTo>
                <a:cubicBezTo>
                  <a:pt x="938" y="391"/>
                  <a:pt x="944" y="388"/>
                  <a:pt x="952" y="386"/>
                </a:cubicBezTo>
                <a:cubicBezTo>
                  <a:pt x="950" y="390"/>
                  <a:pt x="950" y="394"/>
                  <a:pt x="949" y="398"/>
                </a:cubicBezTo>
                <a:close/>
                <a:moveTo>
                  <a:pt x="949" y="399"/>
                </a:moveTo>
                <a:cubicBezTo>
                  <a:pt x="948" y="403"/>
                  <a:pt x="948" y="407"/>
                  <a:pt x="948" y="411"/>
                </a:cubicBezTo>
                <a:cubicBezTo>
                  <a:pt x="940" y="413"/>
                  <a:pt x="932" y="416"/>
                  <a:pt x="924" y="418"/>
                </a:cubicBezTo>
                <a:cubicBezTo>
                  <a:pt x="925" y="414"/>
                  <a:pt x="926" y="410"/>
                  <a:pt x="927" y="406"/>
                </a:cubicBezTo>
                <a:cubicBezTo>
                  <a:pt x="934" y="404"/>
                  <a:pt x="941" y="401"/>
                  <a:pt x="949" y="399"/>
                </a:cubicBezTo>
                <a:close/>
                <a:moveTo>
                  <a:pt x="924" y="419"/>
                </a:moveTo>
                <a:cubicBezTo>
                  <a:pt x="924" y="419"/>
                  <a:pt x="924" y="419"/>
                  <a:pt x="924" y="419"/>
                </a:cubicBezTo>
                <a:cubicBezTo>
                  <a:pt x="916" y="421"/>
                  <a:pt x="909" y="424"/>
                  <a:pt x="902" y="426"/>
                </a:cubicBezTo>
                <a:cubicBezTo>
                  <a:pt x="903" y="422"/>
                  <a:pt x="904" y="419"/>
                  <a:pt x="906" y="415"/>
                </a:cubicBezTo>
                <a:cubicBezTo>
                  <a:pt x="912" y="412"/>
                  <a:pt x="919" y="409"/>
                  <a:pt x="926" y="406"/>
                </a:cubicBezTo>
                <a:cubicBezTo>
                  <a:pt x="925" y="410"/>
                  <a:pt x="924" y="414"/>
                  <a:pt x="924" y="419"/>
                </a:cubicBezTo>
                <a:close/>
                <a:moveTo>
                  <a:pt x="923" y="419"/>
                </a:moveTo>
                <a:cubicBezTo>
                  <a:pt x="923" y="423"/>
                  <a:pt x="922" y="427"/>
                  <a:pt x="922" y="431"/>
                </a:cubicBezTo>
                <a:cubicBezTo>
                  <a:pt x="914" y="433"/>
                  <a:pt x="906" y="436"/>
                  <a:pt x="899" y="439"/>
                </a:cubicBezTo>
                <a:cubicBezTo>
                  <a:pt x="899" y="435"/>
                  <a:pt x="900" y="431"/>
                  <a:pt x="901" y="427"/>
                </a:cubicBezTo>
                <a:cubicBezTo>
                  <a:pt x="908" y="424"/>
                  <a:pt x="916" y="422"/>
                  <a:pt x="923" y="419"/>
                </a:cubicBezTo>
                <a:close/>
                <a:moveTo>
                  <a:pt x="898" y="439"/>
                </a:moveTo>
                <a:cubicBezTo>
                  <a:pt x="890" y="441"/>
                  <a:pt x="883" y="444"/>
                  <a:pt x="876" y="447"/>
                </a:cubicBezTo>
                <a:cubicBezTo>
                  <a:pt x="877" y="443"/>
                  <a:pt x="879" y="439"/>
                  <a:pt x="880" y="436"/>
                </a:cubicBezTo>
                <a:cubicBezTo>
                  <a:pt x="887" y="433"/>
                  <a:pt x="894" y="430"/>
                  <a:pt x="901" y="427"/>
                </a:cubicBezTo>
                <a:cubicBezTo>
                  <a:pt x="900" y="431"/>
                  <a:pt x="899" y="435"/>
                  <a:pt x="898" y="439"/>
                </a:cubicBezTo>
                <a:close/>
                <a:moveTo>
                  <a:pt x="898" y="439"/>
                </a:moveTo>
                <a:cubicBezTo>
                  <a:pt x="897" y="443"/>
                  <a:pt x="897" y="447"/>
                  <a:pt x="896" y="451"/>
                </a:cubicBezTo>
                <a:cubicBezTo>
                  <a:pt x="888" y="453"/>
                  <a:pt x="880" y="456"/>
                  <a:pt x="873" y="459"/>
                </a:cubicBezTo>
                <a:cubicBezTo>
                  <a:pt x="874" y="455"/>
                  <a:pt x="875" y="451"/>
                  <a:pt x="876" y="448"/>
                </a:cubicBezTo>
                <a:cubicBezTo>
                  <a:pt x="883" y="445"/>
                  <a:pt x="890" y="442"/>
                  <a:pt x="898" y="439"/>
                </a:cubicBezTo>
                <a:close/>
                <a:moveTo>
                  <a:pt x="872" y="459"/>
                </a:moveTo>
                <a:cubicBezTo>
                  <a:pt x="865" y="462"/>
                  <a:pt x="858" y="465"/>
                  <a:pt x="851" y="467"/>
                </a:cubicBezTo>
                <a:cubicBezTo>
                  <a:pt x="852" y="464"/>
                  <a:pt x="854" y="460"/>
                  <a:pt x="855" y="456"/>
                </a:cubicBezTo>
                <a:cubicBezTo>
                  <a:pt x="862" y="453"/>
                  <a:pt x="868" y="451"/>
                  <a:pt x="875" y="448"/>
                </a:cubicBezTo>
                <a:cubicBezTo>
                  <a:pt x="874" y="451"/>
                  <a:pt x="873" y="455"/>
                  <a:pt x="872" y="459"/>
                </a:cubicBezTo>
                <a:close/>
                <a:moveTo>
                  <a:pt x="872" y="460"/>
                </a:moveTo>
                <a:cubicBezTo>
                  <a:pt x="871" y="463"/>
                  <a:pt x="871" y="467"/>
                  <a:pt x="870" y="470"/>
                </a:cubicBezTo>
                <a:cubicBezTo>
                  <a:pt x="862" y="473"/>
                  <a:pt x="855" y="476"/>
                  <a:pt x="847" y="479"/>
                </a:cubicBezTo>
                <a:cubicBezTo>
                  <a:pt x="848" y="475"/>
                  <a:pt x="849" y="471"/>
                  <a:pt x="850" y="468"/>
                </a:cubicBezTo>
                <a:cubicBezTo>
                  <a:pt x="857" y="465"/>
                  <a:pt x="865" y="462"/>
                  <a:pt x="872" y="460"/>
                </a:cubicBezTo>
                <a:close/>
                <a:moveTo>
                  <a:pt x="847" y="479"/>
                </a:moveTo>
                <a:cubicBezTo>
                  <a:pt x="839" y="482"/>
                  <a:pt x="832" y="484"/>
                  <a:pt x="826" y="487"/>
                </a:cubicBezTo>
                <a:cubicBezTo>
                  <a:pt x="827" y="484"/>
                  <a:pt x="828" y="480"/>
                  <a:pt x="830" y="477"/>
                </a:cubicBezTo>
                <a:cubicBezTo>
                  <a:pt x="830" y="477"/>
                  <a:pt x="830" y="477"/>
                  <a:pt x="830" y="477"/>
                </a:cubicBezTo>
                <a:cubicBezTo>
                  <a:pt x="836" y="474"/>
                  <a:pt x="843" y="471"/>
                  <a:pt x="850" y="468"/>
                </a:cubicBezTo>
                <a:cubicBezTo>
                  <a:pt x="849" y="472"/>
                  <a:pt x="848" y="475"/>
                  <a:pt x="847" y="479"/>
                </a:cubicBezTo>
                <a:close/>
                <a:moveTo>
                  <a:pt x="847" y="479"/>
                </a:moveTo>
                <a:cubicBezTo>
                  <a:pt x="846" y="483"/>
                  <a:pt x="845" y="486"/>
                  <a:pt x="845" y="490"/>
                </a:cubicBezTo>
                <a:cubicBezTo>
                  <a:pt x="837" y="492"/>
                  <a:pt x="829" y="495"/>
                  <a:pt x="822" y="498"/>
                </a:cubicBezTo>
                <a:cubicBezTo>
                  <a:pt x="823" y="495"/>
                  <a:pt x="824" y="491"/>
                  <a:pt x="825" y="488"/>
                </a:cubicBezTo>
                <a:cubicBezTo>
                  <a:pt x="832" y="485"/>
                  <a:pt x="839" y="482"/>
                  <a:pt x="847" y="479"/>
                </a:cubicBezTo>
                <a:close/>
                <a:moveTo>
                  <a:pt x="821" y="498"/>
                </a:moveTo>
                <a:cubicBezTo>
                  <a:pt x="814" y="501"/>
                  <a:pt x="807" y="504"/>
                  <a:pt x="801" y="507"/>
                </a:cubicBezTo>
                <a:cubicBezTo>
                  <a:pt x="802" y="504"/>
                  <a:pt x="804" y="500"/>
                  <a:pt x="805" y="497"/>
                </a:cubicBezTo>
                <a:cubicBezTo>
                  <a:pt x="811" y="494"/>
                  <a:pt x="818" y="491"/>
                  <a:pt x="825" y="488"/>
                </a:cubicBezTo>
                <a:cubicBezTo>
                  <a:pt x="823" y="492"/>
                  <a:pt x="822" y="495"/>
                  <a:pt x="821" y="498"/>
                </a:cubicBezTo>
                <a:close/>
                <a:moveTo>
                  <a:pt x="821" y="499"/>
                </a:moveTo>
                <a:cubicBezTo>
                  <a:pt x="820" y="502"/>
                  <a:pt x="820" y="506"/>
                  <a:pt x="819" y="509"/>
                </a:cubicBezTo>
                <a:cubicBezTo>
                  <a:pt x="811" y="512"/>
                  <a:pt x="804" y="515"/>
                  <a:pt x="797" y="518"/>
                </a:cubicBezTo>
                <a:cubicBezTo>
                  <a:pt x="798" y="515"/>
                  <a:pt x="799" y="511"/>
                  <a:pt x="800" y="508"/>
                </a:cubicBezTo>
                <a:cubicBezTo>
                  <a:pt x="807" y="505"/>
                  <a:pt x="814" y="502"/>
                  <a:pt x="821" y="499"/>
                </a:cubicBezTo>
                <a:close/>
                <a:moveTo>
                  <a:pt x="796" y="519"/>
                </a:moveTo>
                <a:cubicBezTo>
                  <a:pt x="796" y="519"/>
                  <a:pt x="796" y="519"/>
                  <a:pt x="796" y="519"/>
                </a:cubicBezTo>
                <a:cubicBezTo>
                  <a:pt x="789" y="522"/>
                  <a:pt x="782" y="525"/>
                  <a:pt x="775" y="528"/>
                </a:cubicBezTo>
                <a:cubicBezTo>
                  <a:pt x="777" y="524"/>
                  <a:pt x="778" y="521"/>
                  <a:pt x="780" y="517"/>
                </a:cubicBezTo>
                <a:cubicBezTo>
                  <a:pt x="786" y="514"/>
                  <a:pt x="793" y="511"/>
                  <a:pt x="800" y="508"/>
                </a:cubicBezTo>
                <a:cubicBezTo>
                  <a:pt x="798" y="511"/>
                  <a:pt x="797" y="515"/>
                  <a:pt x="796" y="519"/>
                </a:cubicBezTo>
                <a:close/>
                <a:moveTo>
                  <a:pt x="796" y="519"/>
                </a:moveTo>
                <a:cubicBezTo>
                  <a:pt x="795" y="522"/>
                  <a:pt x="794" y="525"/>
                  <a:pt x="793" y="529"/>
                </a:cubicBezTo>
                <a:cubicBezTo>
                  <a:pt x="786" y="532"/>
                  <a:pt x="778" y="535"/>
                  <a:pt x="771" y="538"/>
                </a:cubicBezTo>
                <a:cubicBezTo>
                  <a:pt x="772" y="535"/>
                  <a:pt x="773" y="531"/>
                  <a:pt x="775" y="528"/>
                </a:cubicBezTo>
                <a:cubicBezTo>
                  <a:pt x="781" y="525"/>
                  <a:pt x="789" y="522"/>
                  <a:pt x="796" y="519"/>
                </a:cubicBezTo>
                <a:close/>
                <a:moveTo>
                  <a:pt x="771" y="538"/>
                </a:moveTo>
                <a:cubicBezTo>
                  <a:pt x="763" y="541"/>
                  <a:pt x="757" y="544"/>
                  <a:pt x="750" y="547"/>
                </a:cubicBezTo>
                <a:cubicBezTo>
                  <a:pt x="752" y="544"/>
                  <a:pt x="753" y="541"/>
                  <a:pt x="755" y="538"/>
                </a:cubicBezTo>
                <a:cubicBezTo>
                  <a:pt x="761" y="535"/>
                  <a:pt x="767" y="532"/>
                  <a:pt x="774" y="529"/>
                </a:cubicBezTo>
                <a:cubicBezTo>
                  <a:pt x="773" y="532"/>
                  <a:pt x="772" y="535"/>
                  <a:pt x="771" y="538"/>
                </a:cubicBezTo>
                <a:close/>
                <a:moveTo>
                  <a:pt x="770" y="539"/>
                </a:moveTo>
                <a:cubicBezTo>
                  <a:pt x="769" y="541"/>
                  <a:pt x="769" y="544"/>
                  <a:pt x="768" y="547"/>
                </a:cubicBezTo>
                <a:cubicBezTo>
                  <a:pt x="760" y="550"/>
                  <a:pt x="753" y="554"/>
                  <a:pt x="746" y="557"/>
                </a:cubicBezTo>
                <a:cubicBezTo>
                  <a:pt x="747" y="554"/>
                  <a:pt x="748" y="551"/>
                  <a:pt x="750" y="548"/>
                </a:cubicBezTo>
                <a:cubicBezTo>
                  <a:pt x="756" y="545"/>
                  <a:pt x="763" y="542"/>
                  <a:pt x="770" y="539"/>
                </a:cubicBezTo>
                <a:close/>
                <a:moveTo>
                  <a:pt x="745" y="557"/>
                </a:moveTo>
                <a:cubicBezTo>
                  <a:pt x="739" y="560"/>
                  <a:pt x="732" y="563"/>
                  <a:pt x="726" y="566"/>
                </a:cubicBezTo>
                <a:cubicBezTo>
                  <a:pt x="727" y="563"/>
                  <a:pt x="729" y="560"/>
                  <a:pt x="731" y="557"/>
                </a:cubicBezTo>
                <a:cubicBezTo>
                  <a:pt x="737" y="554"/>
                  <a:pt x="743" y="551"/>
                  <a:pt x="749" y="548"/>
                </a:cubicBezTo>
                <a:cubicBezTo>
                  <a:pt x="748" y="551"/>
                  <a:pt x="747" y="554"/>
                  <a:pt x="745" y="557"/>
                </a:cubicBezTo>
                <a:close/>
                <a:moveTo>
                  <a:pt x="745" y="558"/>
                </a:moveTo>
                <a:cubicBezTo>
                  <a:pt x="744" y="560"/>
                  <a:pt x="744" y="562"/>
                  <a:pt x="743" y="565"/>
                </a:cubicBezTo>
                <a:cubicBezTo>
                  <a:pt x="736" y="568"/>
                  <a:pt x="729" y="571"/>
                  <a:pt x="722" y="574"/>
                </a:cubicBezTo>
                <a:cubicBezTo>
                  <a:pt x="723" y="572"/>
                  <a:pt x="724" y="569"/>
                  <a:pt x="726" y="567"/>
                </a:cubicBezTo>
                <a:cubicBezTo>
                  <a:pt x="732" y="564"/>
                  <a:pt x="738" y="561"/>
                  <a:pt x="745" y="558"/>
                </a:cubicBezTo>
                <a:close/>
                <a:moveTo>
                  <a:pt x="721" y="575"/>
                </a:moveTo>
                <a:cubicBezTo>
                  <a:pt x="714" y="578"/>
                  <a:pt x="708" y="581"/>
                  <a:pt x="701" y="585"/>
                </a:cubicBezTo>
                <a:cubicBezTo>
                  <a:pt x="703" y="582"/>
                  <a:pt x="704" y="580"/>
                  <a:pt x="706" y="577"/>
                </a:cubicBezTo>
                <a:cubicBezTo>
                  <a:pt x="712" y="574"/>
                  <a:pt x="718" y="570"/>
                  <a:pt x="725" y="567"/>
                </a:cubicBezTo>
                <a:cubicBezTo>
                  <a:pt x="724" y="570"/>
                  <a:pt x="722" y="572"/>
                  <a:pt x="721" y="575"/>
                </a:cubicBezTo>
                <a:close/>
                <a:moveTo>
                  <a:pt x="721" y="575"/>
                </a:moveTo>
                <a:cubicBezTo>
                  <a:pt x="720" y="578"/>
                  <a:pt x="719" y="581"/>
                  <a:pt x="718" y="583"/>
                </a:cubicBezTo>
                <a:cubicBezTo>
                  <a:pt x="711" y="587"/>
                  <a:pt x="704" y="590"/>
                  <a:pt x="697" y="593"/>
                </a:cubicBezTo>
                <a:cubicBezTo>
                  <a:pt x="698" y="591"/>
                  <a:pt x="700" y="588"/>
                  <a:pt x="701" y="585"/>
                </a:cubicBezTo>
                <a:cubicBezTo>
                  <a:pt x="707" y="582"/>
                  <a:pt x="714" y="579"/>
                  <a:pt x="721" y="575"/>
                </a:cubicBezTo>
                <a:close/>
                <a:moveTo>
                  <a:pt x="696" y="594"/>
                </a:moveTo>
                <a:cubicBezTo>
                  <a:pt x="690" y="597"/>
                  <a:pt x="683" y="600"/>
                  <a:pt x="677" y="604"/>
                </a:cubicBezTo>
                <a:cubicBezTo>
                  <a:pt x="678" y="601"/>
                  <a:pt x="680" y="598"/>
                  <a:pt x="682" y="596"/>
                </a:cubicBezTo>
                <a:cubicBezTo>
                  <a:pt x="688" y="592"/>
                  <a:pt x="694" y="589"/>
                  <a:pt x="700" y="586"/>
                </a:cubicBezTo>
                <a:cubicBezTo>
                  <a:pt x="699" y="588"/>
                  <a:pt x="697" y="591"/>
                  <a:pt x="696" y="594"/>
                </a:cubicBezTo>
                <a:close/>
                <a:moveTo>
                  <a:pt x="696" y="594"/>
                </a:moveTo>
                <a:cubicBezTo>
                  <a:pt x="695" y="597"/>
                  <a:pt x="694" y="599"/>
                  <a:pt x="693" y="601"/>
                </a:cubicBezTo>
                <a:cubicBezTo>
                  <a:pt x="686" y="605"/>
                  <a:pt x="679" y="608"/>
                  <a:pt x="673" y="612"/>
                </a:cubicBezTo>
                <a:cubicBezTo>
                  <a:pt x="674" y="609"/>
                  <a:pt x="675" y="607"/>
                  <a:pt x="676" y="604"/>
                </a:cubicBezTo>
                <a:cubicBezTo>
                  <a:pt x="683" y="601"/>
                  <a:pt x="689" y="598"/>
                  <a:pt x="696" y="594"/>
                </a:cubicBezTo>
                <a:close/>
                <a:moveTo>
                  <a:pt x="672" y="612"/>
                </a:moveTo>
                <a:cubicBezTo>
                  <a:pt x="665" y="615"/>
                  <a:pt x="659" y="619"/>
                  <a:pt x="653" y="622"/>
                </a:cubicBezTo>
                <a:cubicBezTo>
                  <a:pt x="655" y="619"/>
                  <a:pt x="656" y="617"/>
                  <a:pt x="658" y="615"/>
                </a:cubicBezTo>
                <a:cubicBezTo>
                  <a:pt x="663" y="611"/>
                  <a:pt x="669" y="608"/>
                  <a:pt x="676" y="605"/>
                </a:cubicBezTo>
                <a:cubicBezTo>
                  <a:pt x="674" y="607"/>
                  <a:pt x="673" y="610"/>
                  <a:pt x="672" y="612"/>
                </a:cubicBezTo>
                <a:close/>
                <a:moveTo>
                  <a:pt x="671" y="613"/>
                </a:moveTo>
                <a:cubicBezTo>
                  <a:pt x="670" y="615"/>
                  <a:pt x="669" y="617"/>
                  <a:pt x="668" y="619"/>
                </a:cubicBezTo>
                <a:cubicBezTo>
                  <a:pt x="662" y="623"/>
                  <a:pt x="655" y="626"/>
                  <a:pt x="648" y="630"/>
                </a:cubicBezTo>
                <a:cubicBezTo>
                  <a:pt x="650" y="627"/>
                  <a:pt x="651" y="625"/>
                  <a:pt x="652" y="623"/>
                </a:cubicBezTo>
                <a:cubicBezTo>
                  <a:pt x="658" y="619"/>
                  <a:pt x="665" y="616"/>
                  <a:pt x="671" y="613"/>
                </a:cubicBezTo>
                <a:close/>
                <a:moveTo>
                  <a:pt x="648" y="630"/>
                </a:moveTo>
                <a:cubicBezTo>
                  <a:pt x="641" y="633"/>
                  <a:pt x="635" y="637"/>
                  <a:pt x="629" y="640"/>
                </a:cubicBezTo>
                <a:cubicBezTo>
                  <a:pt x="630" y="638"/>
                  <a:pt x="632" y="636"/>
                  <a:pt x="634" y="633"/>
                </a:cubicBezTo>
                <a:cubicBezTo>
                  <a:pt x="634" y="633"/>
                  <a:pt x="634" y="633"/>
                  <a:pt x="634" y="633"/>
                </a:cubicBezTo>
                <a:cubicBezTo>
                  <a:pt x="639" y="630"/>
                  <a:pt x="645" y="627"/>
                  <a:pt x="652" y="623"/>
                </a:cubicBezTo>
                <a:cubicBezTo>
                  <a:pt x="650" y="625"/>
                  <a:pt x="649" y="628"/>
                  <a:pt x="648" y="630"/>
                </a:cubicBezTo>
                <a:close/>
                <a:moveTo>
                  <a:pt x="647" y="631"/>
                </a:moveTo>
                <a:cubicBezTo>
                  <a:pt x="646" y="633"/>
                  <a:pt x="645" y="635"/>
                  <a:pt x="644" y="637"/>
                </a:cubicBezTo>
                <a:cubicBezTo>
                  <a:pt x="637" y="641"/>
                  <a:pt x="631" y="644"/>
                  <a:pt x="624" y="648"/>
                </a:cubicBezTo>
                <a:cubicBezTo>
                  <a:pt x="625" y="646"/>
                  <a:pt x="627" y="643"/>
                  <a:pt x="628" y="641"/>
                </a:cubicBezTo>
                <a:cubicBezTo>
                  <a:pt x="634" y="638"/>
                  <a:pt x="641" y="634"/>
                  <a:pt x="647" y="631"/>
                </a:cubicBezTo>
                <a:close/>
                <a:moveTo>
                  <a:pt x="623" y="648"/>
                </a:moveTo>
                <a:cubicBezTo>
                  <a:pt x="617" y="652"/>
                  <a:pt x="612" y="655"/>
                  <a:pt x="606" y="658"/>
                </a:cubicBezTo>
                <a:cubicBezTo>
                  <a:pt x="608" y="656"/>
                  <a:pt x="609" y="654"/>
                  <a:pt x="611" y="651"/>
                </a:cubicBezTo>
                <a:cubicBezTo>
                  <a:pt x="616" y="648"/>
                  <a:pt x="622" y="645"/>
                  <a:pt x="627" y="642"/>
                </a:cubicBezTo>
                <a:cubicBezTo>
                  <a:pt x="626" y="644"/>
                  <a:pt x="625" y="646"/>
                  <a:pt x="623" y="648"/>
                </a:cubicBezTo>
                <a:close/>
                <a:moveTo>
                  <a:pt x="623" y="649"/>
                </a:moveTo>
                <a:cubicBezTo>
                  <a:pt x="622" y="651"/>
                  <a:pt x="621" y="652"/>
                  <a:pt x="620" y="654"/>
                </a:cubicBezTo>
                <a:cubicBezTo>
                  <a:pt x="614" y="657"/>
                  <a:pt x="608" y="661"/>
                  <a:pt x="602" y="664"/>
                </a:cubicBezTo>
                <a:cubicBezTo>
                  <a:pt x="603" y="662"/>
                  <a:pt x="604" y="661"/>
                  <a:pt x="605" y="659"/>
                </a:cubicBezTo>
                <a:cubicBezTo>
                  <a:pt x="611" y="656"/>
                  <a:pt x="617" y="652"/>
                  <a:pt x="623" y="649"/>
                </a:cubicBezTo>
                <a:close/>
                <a:moveTo>
                  <a:pt x="601" y="665"/>
                </a:moveTo>
                <a:cubicBezTo>
                  <a:pt x="595" y="668"/>
                  <a:pt x="590" y="671"/>
                  <a:pt x="584" y="675"/>
                </a:cubicBezTo>
                <a:cubicBezTo>
                  <a:pt x="585" y="673"/>
                  <a:pt x="587" y="671"/>
                  <a:pt x="588" y="669"/>
                </a:cubicBezTo>
                <a:cubicBezTo>
                  <a:pt x="593" y="666"/>
                  <a:pt x="599" y="663"/>
                  <a:pt x="604" y="660"/>
                </a:cubicBezTo>
                <a:cubicBezTo>
                  <a:pt x="603" y="661"/>
                  <a:pt x="602" y="663"/>
                  <a:pt x="601" y="665"/>
                </a:cubicBezTo>
                <a:close/>
                <a:moveTo>
                  <a:pt x="601" y="665"/>
                </a:moveTo>
                <a:cubicBezTo>
                  <a:pt x="607" y="662"/>
                  <a:pt x="613" y="658"/>
                  <a:pt x="620" y="655"/>
                </a:cubicBezTo>
                <a:cubicBezTo>
                  <a:pt x="619" y="656"/>
                  <a:pt x="618" y="658"/>
                  <a:pt x="618" y="659"/>
                </a:cubicBezTo>
                <a:cubicBezTo>
                  <a:pt x="618" y="659"/>
                  <a:pt x="618" y="659"/>
                  <a:pt x="618" y="659"/>
                </a:cubicBezTo>
                <a:cubicBezTo>
                  <a:pt x="616" y="660"/>
                  <a:pt x="615" y="660"/>
                  <a:pt x="614" y="661"/>
                </a:cubicBezTo>
                <a:cubicBezTo>
                  <a:pt x="608" y="664"/>
                  <a:pt x="603" y="667"/>
                  <a:pt x="598" y="670"/>
                </a:cubicBezTo>
                <a:cubicBezTo>
                  <a:pt x="599" y="668"/>
                  <a:pt x="600" y="667"/>
                  <a:pt x="601" y="665"/>
                </a:cubicBezTo>
                <a:close/>
                <a:moveTo>
                  <a:pt x="617" y="661"/>
                </a:moveTo>
                <a:cubicBezTo>
                  <a:pt x="617" y="661"/>
                  <a:pt x="617" y="661"/>
                  <a:pt x="617" y="661"/>
                </a:cubicBezTo>
                <a:cubicBezTo>
                  <a:pt x="617" y="661"/>
                  <a:pt x="617" y="661"/>
                  <a:pt x="617" y="661"/>
                </a:cubicBezTo>
                <a:cubicBezTo>
                  <a:pt x="616" y="661"/>
                  <a:pt x="615" y="662"/>
                  <a:pt x="614" y="662"/>
                </a:cubicBezTo>
                <a:cubicBezTo>
                  <a:pt x="615" y="662"/>
                  <a:pt x="616" y="661"/>
                  <a:pt x="617" y="661"/>
                </a:cubicBezTo>
                <a:close/>
                <a:moveTo>
                  <a:pt x="617" y="661"/>
                </a:moveTo>
                <a:cubicBezTo>
                  <a:pt x="619" y="660"/>
                  <a:pt x="622" y="659"/>
                  <a:pt x="624" y="658"/>
                </a:cubicBezTo>
                <a:cubicBezTo>
                  <a:pt x="621" y="659"/>
                  <a:pt x="619" y="661"/>
                  <a:pt x="617" y="662"/>
                </a:cubicBezTo>
                <a:cubicBezTo>
                  <a:pt x="617" y="662"/>
                  <a:pt x="617" y="662"/>
                  <a:pt x="617" y="661"/>
                </a:cubicBezTo>
                <a:close/>
                <a:moveTo>
                  <a:pt x="628" y="656"/>
                </a:moveTo>
                <a:cubicBezTo>
                  <a:pt x="630" y="655"/>
                  <a:pt x="632" y="654"/>
                  <a:pt x="634" y="654"/>
                </a:cubicBezTo>
                <a:cubicBezTo>
                  <a:pt x="630" y="656"/>
                  <a:pt x="626" y="658"/>
                  <a:pt x="622" y="661"/>
                </a:cubicBezTo>
                <a:cubicBezTo>
                  <a:pt x="620" y="662"/>
                  <a:pt x="618" y="662"/>
                  <a:pt x="616" y="663"/>
                </a:cubicBezTo>
                <a:cubicBezTo>
                  <a:pt x="616" y="663"/>
                  <a:pt x="616" y="663"/>
                  <a:pt x="616" y="663"/>
                </a:cubicBezTo>
                <a:cubicBezTo>
                  <a:pt x="620" y="661"/>
                  <a:pt x="624" y="658"/>
                  <a:pt x="628" y="656"/>
                </a:cubicBezTo>
                <a:close/>
                <a:moveTo>
                  <a:pt x="637" y="652"/>
                </a:moveTo>
                <a:cubicBezTo>
                  <a:pt x="638" y="652"/>
                  <a:pt x="638" y="652"/>
                  <a:pt x="638" y="652"/>
                </a:cubicBezTo>
                <a:cubicBezTo>
                  <a:pt x="637" y="654"/>
                  <a:pt x="637" y="655"/>
                  <a:pt x="636" y="656"/>
                </a:cubicBezTo>
                <a:cubicBezTo>
                  <a:pt x="633" y="657"/>
                  <a:pt x="629" y="659"/>
                  <a:pt x="625" y="660"/>
                </a:cubicBezTo>
                <a:cubicBezTo>
                  <a:pt x="629" y="658"/>
                  <a:pt x="633" y="655"/>
                  <a:pt x="637" y="652"/>
                </a:cubicBezTo>
                <a:close/>
                <a:moveTo>
                  <a:pt x="637" y="657"/>
                </a:moveTo>
                <a:cubicBezTo>
                  <a:pt x="644" y="655"/>
                  <a:pt x="652" y="653"/>
                  <a:pt x="659" y="652"/>
                </a:cubicBezTo>
                <a:cubicBezTo>
                  <a:pt x="658" y="656"/>
                  <a:pt x="658" y="660"/>
                  <a:pt x="657" y="664"/>
                </a:cubicBezTo>
                <a:cubicBezTo>
                  <a:pt x="650" y="663"/>
                  <a:pt x="643" y="663"/>
                  <a:pt x="635" y="664"/>
                </a:cubicBezTo>
                <a:cubicBezTo>
                  <a:pt x="635" y="661"/>
                  <a:pt x="636" y="659"/>
                  <a:pt x="637" y="657"/>
                </a:cubicBezTo>
                <a:close/>
                <a:moveTo>
                  <a:pt x="786" y="1520"/>
                </a:moveTo>
                <a:cubicBezTo>
                  <a:pt x="791" y="1523"/>
                  <a:pt x="796" y="1526"/>
                  <a:pt x="801" y="1529"/>
                </a:cubicBezTo>
                <a:cubicBezTo>
                  <a:pt x="801" y="1537"/>
                  <a:pt x="801" y="1544"/>
                  <a:pt x="802" y="1552"/>
                </a:cubicBezTo>
                <a:cubicBezTo>
                  <a:pt x="797" y="1549"/>
                  <a:pt x="792" y="1546"/>
                  <a:pt x="787" y="1543"/>
                </a:cubicBezTo>
                <a:cubicBezTo>
                  <a:pt x="787" y="1535"/>
                  <a:pt x="786" y="1528"/>
                  <a:pt x="786" y="1520"/>
                </a:cubicBezTo>
                <a:close/>
                <a:moveTo>
                  <a:pt x="801" y="1529"/>
                </a:moveTo>
                <a:cubicBezTo>
                  <a:pt x="806" y="1532"/>
                  <a:pt x="810" y="1535"/>
                  <a:pt x="815" y="1538"/>
                </a:cubicBezTo>
                <a:cubicBezTo>
                  <a:pt x="815" y="1545"/>
                  <a:pt x="816" y="1553"/>
                  <a:pt x="816" y="1561"/>
                </a:cubicBezTo>
                <a:cubicBezTo>
                  <a:pt x="812" y="1558"/>
                  <a:pt x="807" y="1555"/>
                  <a:pt x="802" y="1552"/>
                </a:cubicBezTo>
                <a:cubicBezTo>
                  <a:pt x="802" y="1545"/>
                  <a:pt x="802" y="1537"/>
                  <a:pt x="801" y="1529"/>
                </a:cubicBezTo>
                <a:close/>
                <a:moveTo>
                  <a:pt x="816" y="1538"/>
                </a:moveTo>
                <a:cubicBezTo>
                  <a:pt x="820" y="1541"/>
                  <a:pt x="825" y="1544"/>
                  <a:pt x="830" y="1547"/>
                </a:cubicBezTo>
                <a:cubicBezTo>
                  <a:pt x="830" y="1554"/>
                  <a:pt x="830" y="1562"/>
                  <a:pt x="831" y="1569"/>
                </a:cubicBezTo>
                <a:cubicBezTo>
                  <a:pt x="826" y="1567"/>
                  <a:pt x="821" y="1564"/>
                  <a:pt x="817" y="1561"/>
                </a:cubicBezTo>
                <a:cubicBezTo>
                  <a:pt x="816" y="1553"/>
                  <a:pt x="816" y="1546"/>
                  <a:pt x="816" y="1538"/>
                </a:cubicBezTo>
                <a:close/>
                <a:moveTo>
                  <a:pt x="829" y="1523"/>
                </a:moveTo>
                <a:cubicBezTo>
                  <a:pt x="834" y="1526"/>
                  <a:pt x="839" y="1529"/>
                  <a:pt x="843" y="1531"/>
                </a:cubicBezTo>
                <a:cubicBezTo>
                  <a:pt x="843" y="1531"/>
                  <a:pt x="843" y="1531"/>
                  <a:pt x="843" y="1531"/>
                </a:cubicBezTo>
                <a:cubicBezTo>
                  <a:pt x="843" y="1539"/>
                  <a:pt x="844" y="1547"/>
                  <a:pt x="844" y="1555"/>
                </a:cubicBezTo>
                <a:cubicBezTo>
                  <a:pt x="839" y="1552"/>
                  <a:pt x="835" y="1549"/>
                  <a:pt x="830" y="1546"/>
                </a:cubicBezTo>
                <a:cubicBezTo>
                  <a:pt x="830" y="1539"/>
                  <a:pt x="830" y="1531"/>
                  <a:pt x="829" y="1523"/>
                </a:cubicBezTo>
                <a:close/>
                <a:moveTo>
                  <a:pt x="844" y="1532"/>
                </a:moveTo>
                <a:cubicBezTo>
                  <a:pt x="848" y="1534"/>
                  <a:pt x="853" y="1537"/>
                  <a:pt x="858" y="1540"/>
                </a:cubicBezTo>
                <a:cubicBezTo>
                  <a:pt x="858" y="1547"/>
                  <a:pt x="858" y="1555"/>
                  <a:pt x="859" y="1563"/>
                </a:cubicBezTo>
                <a:cubicBezTo>
                  <a:pt x="854" y="1560"/>
                  <a:pt x="849" y="1558"/>
                  <a:pt x="845" y="1555"/>
                </a:cubicBezTo>
                <a:cubicBezTo>
                  <a:pt x="844" y="1547"/>
                  <a:pt x="844" y="1539"/>
                  <a:pt x="844" y="1532"/>
                </a:cubicBezTo>
                <a:close/>
                <a:moveTo>
                  <a:pt x="857" y="1517"/>
                </a:moveTo>
                <a:cubicBezTo>
                  <a:pt x="863" y="1520"/>
                  <a:pt x="868" y="1523"/>
                  <a:pt x="874" y="1526"/>
                </a:cubicBezTo>
                <a:cubicBezTo>
                  <a:pt x="874" y="1534"/>
                  <a:pt x="874" y="1541"/>
                  <a:pt x="875" y="1549"/>
                </a:cubicBezTo>
                <a:cubicBezTo>
                  <a:pt x="869" y="1546"/>
                  <a:pt x="863" y="1543"/>
                  <a:pt x="858" y="1539"/>
                </a:cubicBezTo>
                <a:cubicBezTo>
                  <a:pt x="858" y="1532"/>
                  <a:pt x="858" y="1524"/>
                  <a:pt x="857" y="1517"/>
                </a:cubicBezTo>
                <a:close/>
                <a:moveTo>
                  <a:pt x="874" y="1527"/>
                </a:moveTo>
                <a:cubicBezTo>
                  <a:pt x="879" y="1529"/>
                  <a:pt x="883" y="1532"/>
                  <a:pt x="888" y="1534"/>
                </a:cubicBezTo>
                <a:cubicBezTo>
                  <a:pt x="888" y="1542"/>
                  <a:pt x="889" y="1550"/>
                  <a:pt x="889" y="1557"/>
                </a:cubicBezTo>
                <a:cubicBezTo>
                  <a:pt x="885" y="1555"/>
                  <a:pt x="880" y="1552"/>
                  <a:pt x="875" y="1549"/>
                </a:cubicBezTo>
                <a:cubicBezTo>
                  <a:pt x="875" y="1542"/>
                  <a:pt x="874" y="1534"/>
                  <a:pt x="874" y="1527"/>
                </a:cubicBezTo>
                <a:close/>
                <a:moveTo>
                  <a:pt x="889" y="1535"/>
                </a:moveTo>
                <a:cubicBezTo>
                  <a:pt x="893" y="1537"/>
                  <a:pt x="898" y="1540"/>
                  <a:pt x="903" y="1543"/>
                </a:cubicBezTo>
                <a:cubicBezTo>
                  <a:pt x="904" y="1550"/>
                  <a:pt x="904" y="1558"/>
                  <a:pt x="905" y="1566"/>
                </a:cubicBezTo>
                <a:cubicBezTo>
                  <a:pt x="900" y="1563"/>
                  <a:pt x="895" y="1560"/>
                  <a:pt x="890" y="1558"/>
                </a:cubicBezTo>
                <a:cubicBezTo>
                  <a:pt x="889" y="1550"/>
                  <a:pt x="889" y="1542"/>
                  <a:pt x="889" y="1535"/>
                </a:cubicBezTo>
                <a:close/>
                <a:moveTo>
                  <a:pt x="902" y="1519"/>
                </a:moveTo>
                <a:cubicBezTo>
                  <a:pt x="907" y="1521"/>
                  <a:pt x="912" y="1524"/>
                  <a:pt x="917" y="1527"/>
                </a:cubicBezTo>
                <a:cubicBezTo>
                  <a:pt x="917" y="1534"/>
                  <a:pt x="918" y="1543"/>
                  <a:pt x="919" y="1551"/>
                </a:cubicBezTo>
                <a:cubicBezTo>
                  <a:pt x="914" y="1548"/>
                  <a:pt x="909" y="1545"/>
                  <a:pt x="904" y="1543"/>
                </a:cubicBezTo>
                <a:cubicBezTo>
                  <a:pt x="903" y="1535"/>
                  <a:pt x="903" y="1527"/>
                  <a:pt x="902" y="1519"/>
                </a:cubicBezTo>
                <a:close/>
                <a:moveTo>
                  <a:pt x="917" y="1527"/>
                </a:moveTo>
                <a:cubicBezTo>
                  <a:pt x="922" y="1529"/>
                  <a:pt x="927" y="1532"/>
                  <a:pt x="932" y="1535"/>
                </a:cubicBezTo>
                <a:cubicBezTo>
                  <a:pt x="933" y="1543"/>
                  <a:pt x="934" y="1551"/>
                  <a:pt x="935" y="1559"/>
                </a:cubicBezTo>
                <a:cubicBezTo>
                  <a:pt x="929" y="1557"/>
                  <a:pt x="924" y="1554"/>
                  <a:pt x="919" y="1551"/>
                </a:cubicBezTo>
                <a:cubicBezTo>
                  <a:pt x="919" y="1551"/>
                  <a:pt x="919" y="1551"/>
                  <a:pt x="919" y="1551"/>
                </a:cubicBezTo>
                <a:cubicBezTo>
                  <a:pt x="918" y="1543"/>
                  <a:pt x="918" y="1535"/>
                  <a:pt x="917" y="1527"/>
                </a:cubicBezTo>
                <a:close/>
                <a:moveTo>
                  <a:pt x="933" y="1535"/>
                </a:moveTo>
                <a:cubicBezTo>
                  <a:pt x="938" y="1538"/>
                  <a:pt x="943" y="1541"/>
                  <a:pt x="949" y="1543"/>
                </a:cubicBezTo>
                <a:cubicBezTo>
                  <a:pt x="950" y="1552"/>
                  <a:pt x="951" y="1560"/>
                  <a:pt x="952" y="1569"/>
                </a:cubicBezTo>
                <a:cubicBezTo>
                  <a:pt x="946" y="1566"/>
                  <a:pt x="941" y="1563"/>
                  <a:pt x="935" y="1560"/>
                </a:cubicBezTo>
                <a:cubicBezTo>
                  <a:pt x="934" y="1551"/>
                  <a:pt x="933" y="1543"/>
                  <a:pt x="933" y="1535"/>
                </a:cubicBezTo>
                <a:close/>
                <a:moveTo>
                  <a:pt x="947" y="1519"/>
                </a:moveTo>
                <a:cubicBezTo>
                  <a:pt x="951" y="1521"/>
                  <a:pt x="955" y="1523"/>
                  <a:pt x="960" y="1526"/>
                </a:cubicBezTo>
                <a:cubicBezTo>
                  <a:pt x="961" y="1534"/>
                  <a:pt x="962" y="1542"/>
                  <a:pt x="963" y="1550"/>
                </a:cubicBezTo>
                <a:cubicBezTo>
                  <a:pt x="958" y="1548"/>
                  <a:pt x="954" y="1545"/>
                  <a:pt x="949" y="1543"/>
                </a:cubicBezTo>
                <a:cubicBezTo>
                  <a:pt x="948" y="1535"/>
                  <a:pt x="947" y="1527"/>
                  <a:pt x="947" y="1519"/>
                </a:cubicBezTo>
                <a:close/>
                <a:moveTo>
                  <a:pt x="960" y="1526"/>
                </a:moveTo>
                <a:cubicBezTo>
                  <a:pt x="966" y="1529"/>
                  <a:pt x="971" y="1531"/>
                  <a:pt x="976" y="1534"/>
                </a:cubicBezTo>
                <a:cubicBezTo>
                  <a:pt x="978" y="1542"/>
                  <a:pt x="979" y="1551"/>
                  <a:pt x="980" y="1559"/>
                </a:cubicBezTo>
                <a:cubicBezTo>
                  <a:pt x="975" y="1556"/>
                  <a:pt x="969" y="1553"/>
                  <a:pt x="964" y="1551"/>
                </a:cubicBezTo>
                <a:cubicBezTo>
                  <a:pt x="962" y="1542"/>
                  <a:pt x="961" y="1534"/>
                  <a:pt x="960" y="1526"/>
                </a:cubicBezTo>
                <a:close/>
                <a:moveTo>
                  <a:pt x="974" y="1509"/>
                </a:moveTo>
                <a:cubicBezTo>
                  <a:pt x="979" y="1512"/>
                  <a:pt x="984" y="1514"/>
                  <a:pt x="989" y="1517"/>
                </a:cubicBezTo>
                <a:cubicBezTo>
                  <a:pt x="991" y="1525"/>
                  <a:pt x="992" y="1533"/>
                  <a:pt x="993" y="1542"/>
                </a:cubicBezTo>
                <a:cubicBezTo>
                  <a:pt x="993" y="1542"/>
                  <a:pt x="993" y="1542"/>
                  <a:pt x="993" y="1542"/>
                </a:cubicBezTo>
                <a:cubicBezTo>
                  <a:pt x="988" y="1539"/>
                  <a:pt x="982" y="1536"/>
                  <a:pt x="977" y="1534"/>
                </a:cubicBezTo>
                <a:cubicBezTo>
                  <a:pt x="976" y="1525"/>
                  <a:pt x="975" y="1517"/>
                  <a:pt x="974" y="1509"/>
                </a:cubicBezTo>
                <a:close/>
                <a:moveTo>
                  <a:pt x="990" y="1517"/>
                </a:moveTo>
                <a:cubicBezTo>
                  <a:pt x="994" y="1519"/>
                  <a:pt x="997" y="1521"/>
                  <a:pt x="1001" y="1522"/>
                </a:cubicBezTo>
                <a:cubicBezTo>
                  <a:pt x="1003" y="1523"/>
                  <a:pt x="1005" y="1524"/>
                  <a:pt x="1007" y="1525"/>
                </a:cubicBezTo>
                <a:cubicBezTo>
                  <a:pt x="1008" y="1534"/>
                  <a:pt x="1010" y="1543"/>
                  <a:pt x="1012" y="1552"/>
                </a:cubicBezTo>
                <a:cubicBezTo>
                  <a:pt x="1005" y="1548"/>
                  <a:pt x="999" y="1545"/>
                  <a:pt x="994" y="1542"/>
                </a:cubicBezTo>
                <a:cubicBezTo>
                  <a:pt x="992" y="1534"/>
                  <a:pt x="991" y="1525"/>
                  <a:pt x="990" y="1517"/>
                </a:cubicBezTo>
                <a:close/>
                <a:moveTo>
                  <a:pt x="1003" y="1499"/>
                </a:moveTo>
                <a:cubicBezTo>
                  <a:pt x="1005" y="1500"/>
                  <a:pt x="1007" y="1501"/>
                  <a:pt x="1009" y="1502"/>
                </a:cubicBezTo>
                <a:cubicBezTo>
                  <a:pt x="1013" y="1504"/>
                  <a:pt x="1016" y="1506"/>
                  <a:pt x="1020" y="1508"/>
                </a:cubicBezTo>
                <a:cubicBezTo>
                  <a:pt x="1021" y="1517"/>
                  <a:pt x="1023" y="1526"/>
                  <a:pt x="1025" y="1535"/>
                </a:cubicBezTo>
                <a:cubicBezTo>
                  <a:pt x="1019" y="1531"/>
                  <a:pt x="1013" y="1528"/>
                  <a:pt x="1007" y="1525"/>
                </a:cubicBezTo>
                <a:cubicBezTo>
                  <a:pt x="1006" y="1516"/>
                  <a:pt x="1004" y="1508"/>
                  <a:pt x="1003" y="1499"/>
                </a:cubicBezTo>
                <a:close/>
                <a:moveTo>
                  <a:pt x="1020" y="1508"/>
                </a:moveTo>
                <a:cubicBezTo>
                  <a:pt x="1025" y="1511"/>
                  <a:pt x="1031" y="1514"/>
                  <a:pt x="1038" y="1518"/>
                </a:cubicBezTo>
                <a:cubicBezTo>
                  <a:pt x="1039" y="1519"/>
                  <a:pt x="1040" y="1520"/>
                  <a:pt x="1041" y="1521"/>
                </a:cubicBezTo>
                <a:cubicBezTo>
                  <a:pt x="1043" y="1531"/>
                  <a:pt x="1046" y="1541"/>
                  <a:pt x="1049" y="1551"/>
                </a:cubicBezTo>
                <a:cubicBezTo>
                  <a:pt x="1042" y="1547"/>
                  <a:pt x="1036" y="1542"/>
                  <a:pt x="1030" y="1538"/>
                </a:cubicBezTo>
                <a:cubicBezTo>
                  <a:pt x="1028" y="1537"/>
                  <a:pt x="1027" y="1536"/>
                  <a:pt x="1026" y="1535"/>
                </a:cubicBezTo>
                <a:cubicBezTo>
                  <a:pt x="1024" y="1526"/>
                  <a:pt x="1022" y="1517"/>
                  <a:pt x="1020" y="1508"/>
                </a:cubicBezTo>
                <a:close/>
                <a:moveTo>
                  <a:pt x="1036" y="1492"/>
                </a:moveTo>
                <a:cubicBezTo>
                  <a:pt x="1039" y="1494"/>
                  <a:pt x="1042" y="1496"/>
                  <a:pt x="1045" y="1498"/>
                </a:cubicBezTo>
                <a:cubicBezTo>
                  <a:pt x="1049" y="1500"/>
                  <a:pt x="1053" y="1503"/>
                  <a:pt x="1057" y="1505"/>
                </a:cubicBezTo>
                <a:cubicBezTo>
                  <a:pt x="1059" y="1515"/>
                  <a:pt x="1062" y="1526"/>
                  <a:pt x="1065" y="1537"/>
                </a:cubicBezTo>
                <a:cubicBezTo>
                  <a:pt x="1057" y="1531"/>
                  <a:pt x="1049" y="1526"/>
                  <a:pt x="1042" y="1520"/>
                </a:cubicBezTo>
                <a:cubicBezTo>
                  <a:pt x="1039" y="1511"/>
                  <a:pt x="1037" y="1501"/>
                  <a:pt x="1036" y="1492"/>
                </a:cubicBezTo>
                <a:close/>
                <a:moveTo>
                  <a:pt x="1051" y="1476"/>
                </a:moveTo>
                <a:cubicBezTo>
                  <a:pt x="1052" y="1477"/>
                  <a:pt x="1052" y="1477"/>
                  <a:pt x="1053" y="1478"/>
                </a:cubicBezTo>
                <a:cubicBezTo>
                  <a:pt x="1060" y="1482"/>
                  <a:pt x="1066" y="1486"/>
                  <a:pt x="1072" y="1491"/>
                </a:cubicBezTo>
                <a:cubicBezTo>
                  <a:pt x="1075" y="1501"/>
                  <a:pt x="1078" y="1511"/>
                  <a:pt x="1081" y="1522"/>
                </a:cubicBezTo>
                <a:cubicBezTo>
                  <a:pt x="1073" y="1516"/>
                  <a:pt x="1065" y="1510"/>
                  <a:pt x="1057" y="1505"/>
                </a:cubicBezTo>
                <a:cubicBezTo>
                  <a:pt x="1055" y="1495"/>
                  <a:pt x="1053" y="1485"/>
                  <a:pt x="1051" y="1476"/>
                </a:cubicBezTo>
                <a:close/>
                <a:moveTo>
                  <a:pt x="1066" y="1460"/>
                </a:moveTo>
                <a:cubicBezTo>
                  <a:pt x="1073" y="1465"/>
                  <a:pt x="1081" y="1470"/>
                  <a:pt x="1088" y="1476"/>
                </a:cubicBezTo>
                <a:cubicBezTo>
                  <a:pt x="1091" y="1486"/>
                  <a:pt x="1094" y="1497"/>
                  <a:pt x="1098" y="1508"/>
                </a:cubicBezTo>
                <a:cubicBezTo>
                  <a:pt x="1089" y="1502"/>
                  <a:pt x="1081" y="1496"/>
                  <a:pt x="1073" y="1491"/>
                </a:cubicBezTo>
                <a:cubicBezTo>
                  <a:pt x="1070" y="1480"/>
                  <a:pt x="1068" y="1470"/>
                  <a:pt x="1066" y="1460"/>
                </a:cubicBezTo>
                <a:close/>
                <a:moveTo>
                  <a:pt x="1089" y="1476"/>
                </a:moveTo>
                <a:cubicBezTo>
                  <a:pt x="1097" y="1482"/>
                  <a:pt x="1106" y="1488"/>
                  <a:pt x="1114" y="1495"/>
                </a:cubicBezTo>
                <a:cubicBezTo>
                  <a:pt x="1118" y="1507"/>
                  <a:pt x="1122" y="1519"/>
                  <a:pt x="1126" y="1531"/>
                </a:cubicBezTo>
                <a:cubicBezTo>
                  <a:pt x="1117" y="1523"/>
                  <a:pt x="1108" y="1516"/>
                  <a:pt x="1098" y="1509"/>
                </a:cubicBezTo>
                <a:cubicBezTo>
                  <a:pt x="1095" y="1498"/>
                  <a:pt x="1092" y="1487"/>
                  <a:pt x="1089" y="1476"/>
                </a:cubicBezTo>
                <a:close/>
                <a:moveTo>
                  <a:pt x="1105" y="1462"/>
                </a:moveTo>
                <a:cubicBezTo>
                  <a:pt x="1114" y="1469"/>
                  <a:pt x="1123" y="1475"/>
                  <a:pt x="1132" y="1482"/>
                </a:cubicBezTo>
                <a:cubicBezTo>
                  <a:pt x="1136" y="1494"/>
                  <a:pt x="1140" y="1506"/>
                  <a:pt x="1145" y="1518"/>
                </a:cubicBezTo>
                <a:cubicBezTo>
                  <a:pt x="1135" y="1510"/>
                  <a:pt x="1125" y="1502"/>
                  <a:pt x="1115" y="1495"/>
                </a:cubicBezTo>
                <a:cubicBezTo>
                  <a:pt x="1111" y="1484"/>
                  <a:pt x="1108" y="1473"/>
                  <a:pt x="1105" y="1462"/>
                </a:cubicBezTo>
                <a:close/>
                <a:moveTo>
                  <a:pt x="1122" y="1448"/>
                </a:moveTo>
                <a:cubicBezTo>
                  <a:pt x="1131" y="1454"/>
                  <a:pt x="1140" y="1462"/>
                  <a:pt x="1149" y="1469"/>
                </a:cubicBezTo>
                <a:cubicBezTo>
                  <a:pt x="1154" y="1481"/>
                  <a:pt x="1158" y="1494"/>
                  <a:pt x="1163" y="1507"/>
                </a:cubicBezTo>
                <a:cubicBezTo>
                  <a:pt x="1153" y="1499"/>
                  <a:pt x="1143" y="1490"/>
                  <a:pt x="1132" y="1482"/>
                </a:cubicBezTo>
                <a:cubicBezTo>
                  <a:pt x="1129" y="1470"/>
                  <a:pt x="1125" y="1459"/>
                  <a:pt x="1122" y="1448"/>
                </a:cubicBezTo>
                <a:close/>
                <a:moveTo>
                  <a:pt x="1138" y="1432"/>
                </a:moveTo>
                <a:cubicBezTo>
                  <a:pt x="1147" y="1439"/>
                  <a:pt x="1157" y="1446"/>
                  <a:pt x="1166" y="1454"/>
                </a:cubicBezTo>
                <a:cubicBezTo>
                  <a:pt x="1171" y="1468"/>
                  <a:pt x="1176" y="1482"/>
                  <a:pt x="1182" y="1496"/>
                </a:cubicBezTo>
                <a:cubicBezTo>
                  <a:pt x="1171" y="1486"/>
                  <a:pt x="1160" y="1477"/>
                  <a:pt x="1150" y="1469"/>
                </a:cubicBezTo>
                <a:cubicBezTo>
                  <a:pt x="1145" y="1456"/>
                  <a:pt x="1141" y="1444"/>
                  <a:pt x="1138" y="1432"/>
                </a:cubicBezTo>
                <a:close/>
                <a:moveTo>
                  <a:pt x="1154" y="1416"/>
                </a:moveTo>
                <a:cubicBezTo>
                  <a:pt x="1164" y="1424"/>
                  <a:pt x="1174" y="1432"/>
                  <a:pt x="1184" y="1441"/>
                </a:cubicBezTo>
                <a:cubicBezTo>
                  <a:pt x="1189" y="1455"/>
                  <a:pt x="1195" y="1469"/>
                  <a:pt x="1201" y="1484"/>
                </a:cubicBezTo>
                <a:cubicBezTo>
                  <a:pt x="1189" y="1473"/>
                  <a:pt x="1178" y="1463"/>
                  <a:pt x="1167" y="1454"/>
                </a:cubicBezTo>
                <a:cubicBezTo>
                  <a:pt x="1162" y="1441"/>
                  <a:pt x="1158" y="1428"/>
                  <a:pt x="1154" y="1416"/>
                </a:cubicBezTo>
                <a:close/>
                <a:moveTo>
                  <a:pt x="1171" y="1402"/>
                </a:moveTo>
                <a:cubicBezTo>
                  <a:pt x="1181" y="1410"/>
                  <a:pt x="1192" y="1419"/>
                  <a:pt x="1202" y="1428"/>
                </a:cubicBezTo>
                <a:cubicBezTo>
                  <a:pt x="1208" y="1443"/>
                  <a:pt x="1214" y="1458"/>
                  <a:pt x="1221" y="1473"/>
                </a:cubicBezTo>
                <a:cubicBezTo>
                  <a:pt x="1209" y="1462"/>
                  <a:pt x="1196" y="1451"/>
                  <a:pt x="1184" y="1441"/>
                </a:cubicBezTo>
                <a:cubicBezTo>
                  <a:pt x="1179" y="1427"/>
                  <a:pt x="1175" y="1414"/>
                  <a:pt x="1171" y="1402"/>
                </a:cubicBezTo>
                <a:close/>
                <a:moveTo>
                  <a:pt x="1188" y="1387"/>
                </a:moveTo>
                <a:cubicBezTo>
                  <a:pt x="1198" y="1397"/>
                  <a:pt x="1210" y="1407"/>
                  <a:pt x="1221" y="1417"/>
                </a:cubicBezTo>
                <a:cubicBezTo>
                  <a:pt x="1227" y="1432"/>
                  <a:pt x="1234" y="1448"/>
                  <a:pt x="1241" y="1464"/>
                </a:cubicBezTo>
                <a:cubicBezTo>
                  <a:pt x="1228" y="1452"/>
                  <a:pt x="1215" y="1439"/>
                  <a:pt x="1202" y="1428"/>
                </a:cubicBezTo>
                <a:cubicBezTo>
                  <a:pt x="1197" y="1414"/>
                  <a:pt x="1192" y="1400"/>
                  <a:pt x="1188" y="1387"/>
                </a:cubicBezTo>
                <a:close/>
                <a:moveTo>
                  <a:pt x="1187" y="1386"/>
                </a:moveTo>
                <a:cubicBezTo>
                  <a:pt x="1183" y="1374"/>
                  <a:pt x="1179" y="1361"/>
                  <a:pt x="1176" y="1349"/>
                </a:cubicBezTo>
                <a:cubicBezTo>
                  <a:pt x="1185" y="1356"/>
                  <a:pt x="1195" y="1364"/>
                  <a:pt x="1204" y="1373"/>
                </a:cubicBezTo>
                <a:cubicBezTo>
                  <a:pt x="1209" y="1387"/>
                  <a:pt x="1214" y="1401"/>
                  <a:pt x="1220" y="1416"/>
                </a:cubicBezTo>
                <a:cubicBezTo>
                  <a:pt x="1209" y="1405"/>
                  <a:pt x="1198" y="1396"/>
                  <a:pt x="1187" y="1386"/>
                </a:cubicBezTo>
                <a:close/>
                <a:moveTo>
                  <a:pt x="1192" y="1334"/>
                </a:moveTo>
                <a:cubicBezTo>
                  <a:pt x="1202" y="1342"/>
                  <a:pt x="1212" y="1351"/>
                  <a:pt x="1222" y="1360"/>
                </a:cubicBezTo>
                <a:cubicBezTo>
                  <a:pt x="1227" y="1374"/>
                  <a:pt x="1233" y="1389"/>
                  <a:pt x="1240" y="1405"/>
                </a:cubicBezTo>
                <a:cubicBezTo>
                  <a:pt x="1228" y="1393"/>
                  <a:pt x="1216" y="1383"/>
                  <a:pt x="1204" y="1372"/>
                </a:cubicBezTo>
                <a:cubicBezTo>
                  <a:pt x="1200" y="1359"/>
                  <a:pt x="1196" y="1346"/>
                  <a:pt x="1192" y="1334"/>
                </a:cubicBezTo>
                <a:close/>
                <a:moveTo>
                  <a:pt x="1209" y="1319"/>
                </a:moveTo>
                <a:cubicBezTo>
                  <a:pt x="1219" y="1328"/>
                  <a:pt x="1229" y="1338"/>
                  <a:pt x="1240" y="1348"/>
                </a:cubicBezTo>
                <a:cubicBezTo>
                  <a:pt x="1246" y="1363"/>
                  <a:pt x="1253" y="1380"/>
                  <a:pt x="1260" y="1396"/>
                </a:cubicBezTo>
                <a:cubicBezTo>
                  <a:pt x="1247" y="1383"/>
                  <a:pt x="1234" y="1371"/>
                  <a:pt x="1222" y="1360"/>
                </a:cubicBezTo>
                <a:cubicBezTo>
                  <a:pt x="1222" y="1360"/>
                  <a:pt x="1222" y="1360"/>
                  <a:pt x="1222" y="1360"/>
                </a:cubicBezTo>
                <a:cubicBezTo>
                  <a:pt x="1217" y="1346"/>
                  <a:pt x="1212" y="1332"/>
                  <a:pt x="1209" y="1319"/>
                </a:cubicBezTo>
                <a:close/>
                <a:moveTo>
                  <a:pt x="1208" y="1318"/>
                </a:moveTo>
                <a:cubicBezTo>
                  <a:pt x="1205" y="1306"/>
                  <a:pt x="1201" y="1295"/>
                  <a:pt x="1199" y="1283"/>
                </a:cubicBezTo>
                <a:cubicBezTo>
                  <a:pt x="1207" y="1290"/>
                  <a:pt x="1216" y="1298"/>
                  <a:pt x="1225" y="1306"/>
                </a:cubicBezTo>
                <a:cubicBezTo>
                  <a:pt x="1229" y="1319"/>
                  <a:pt x="1234" y="1333"/>
                  <a:pt x="1239" y="1347"/>
                </a:cubicBezTo>
                <a:cubicBezTo>
                  <a:pt x="1229" y="1337"/>
                  <a:pt x="1218" y="1327"/>
                  <a:pt x="1208" y="1318"/>
                </a:cubicBezTo>
                <a:close/>
                <a:moveTo>
                  <a:pt x="1215" y="1268"/>
                </a:moveTo>
                <a:cubicBezTo>
                  <a:pt x="1223" y="1276"/>
                  <a:pt x="1233" y="1284"/>
                  <a:pt x="1242" y="1293"/>
                </a:cubicBezTo>
                <a:cubicBezTo>
                  <a:pt x="1247" y="1307"/>
                  <a:pt x="1252" y="1322"/>
                  <a:pt x="1258" y="1337"/>
                </a:cubicBezTo>
                <a:cubicBezTo>
                  <a:pt x="1247" y="1326"/>
                  <a:pt x="1236" y="1315"/>
                  <a:pt x="1225" y="1306"/>
                </a:cubicBezTo>
                <a:cubicBezTo>
                  <a:pt x="1221" y="1293"/>
                  <a:pt x="1218" y="1280"/>
                  <a:pt x="1215" y="1268"/>
                </a:cubicBezTo>
                <a:close/>
                <a:moveTo>
                  <a:pt x="1231" y="1254"/>
                </a:moveTo>
                <a:cubicBezTo>
                  <a:pt x="1240" y="1263"/>
                  <a:pt x="1250" y="1272"/>
                  <a:pt x="1260" y="1282"/>
                </a:cubicBezTo>
                <a:cubicBezTo>
                  <a:pt x="1265" y="1296"/>
                  <a:pt x="1271" y="1312"/>
                  <a:pt x="1278" y="1327"/>
                </a:cubicBezTo>
                <a:cubicBezTo>
                  <a:pt x="1266" y="1315"/>
                  <a:pt x="1254" y="1303"/>
                  <a:pt x="1242" y="1292"/>
                </a:cubicBezTo>
                <a:cubicBezTo>
                  <a:pt x="1238" y="1279"/>
                  <a:pt x="1234" y="1267"/>
                  <a:pt x="1231" y="1254"/>
                </a:cubicBezTo>
                <a:close/>
                <a:moveTo>
                  <a:pt x="1231" y="1254"/>
                </a:moveTo>
                <a:cubicBezTo>
                  <a:pt x="1227" y="1242"/>
                  <a:pt x="1225" y="1230"/>
                  <a:pt x="1223" y="1219"/>
                </a:cubicBezTo>
                <a:cubicBezTo>
                  <a:pt x="1231" y="1226"/>
                  <a:pt x="1238" y="1233"/>
                  <a:pt x="1246" y="1240"/>
                </a:cubicBezTo>
                <a:cubicBezTo>
                  <a:pt x="1250" y="1253"/>
                  <a:pt x="1254" y="1267"/>
                  <a:pt x="1259" y="1281"/>
                </a:cubicBezTo>
                <a:cubicBezTo>
                  <a:pt x="1250" y="1271"/>
                  <a:pt x="1240" y="1262"/>
                  <a:pt x="1231" y="1254"/>
                </a:cubicBezTo>
                <a:close/>
                <a:moveTo>
                  <a:pt x="1238" y="1203"/>
                </a:moveTo>
                <a:cubicBezTo>
                  <a:pt x="1246" y="1211"/>
                  <a:pt x="1254" y="1218"/>
                  <a:pt x="1262" y="1226"/>
                </a:cubicBezTo>
                <a:cubicBezTo>
                  <a:pt x="1267" y="1240"/>
                  <a:pt x="1272" y="1255"/>
                  <a:pt x="1277" y="1270"/>
                </a:cubicBezTo>
                <a:cubicBezTo>
                  <a:pt x="1267" y="1259"/>
                  <a:pt x="1257" y="1249"/>
                  <a:pt x="1247" y="1240"/>
                </a:cubicBezTo>
                <a:cubicBezTo>
                  <a:pt x="1243" y="1227"/>
                  <a:pt x="1240" y="1215"/>
                  <a:pt x="1238" y="1203"/>
                </a:cubicBezTo>
                <a:close/>
                <a:moveTo>
                  <a:pt x="1238" y="1203"/>
                </a:moveTo>
                <a:cubicBezTo>
                  <a:pt x="1236" y="1192"/>
                  <a:pt x="1234" y="1181"/>
                  <a:pt x="1233" y="1171"/>
                </a:cubicBezTo>
                <a:cubicBezTo>
                  <a:pt x="1239" y="1177"/>
                  <a:pt x="1246" y="1183"/>
                  <a:pt x="1253" y="1189"/>
                </a:cubicBezTo>
                <a:cubicBezTo>
                  <a:pt x="1255" y="1201"/>
                  <a:pt x="1258" y="1213"/>
                  <a:pt x="1262" y="1225"/>
                </a:cubicBezTo>
                <a:cubicBezTo>
                  <a:pt x="1254" y="1217"/>
                  <a:pt x="1246" y="1210"/>
                  <a:pt x="1238" y="1203"/>
                </a:cubicBezTo>
                <a:close/>
                <a:moveTo>
                  <a:pt x="1247" y="1156"/>
                </a:moveTo>
                <a:cubicBezTo>
                  <a:pt x="1253" y="1162"/>
                  <a:pt x="1260" y="1168"/>
                  <a:pt x="1266" y="1174"/>
                </a:cubicBezTo>
                <a:cubicBezTo>
                  <a:pt x="1269" y="1186"/>
                  <a:pt x="1273" y="1199"/>
                  <a:pt x="1277" y="1211"/>
                </a:cubicBezTo>
                <a:cubicBezTo>
                  <a:pt x="1269" y="1203"/>
                  <a:pt x="1261" y="1196"/>
                  <a:pt x="1253" y="1189"/>
                </a:cubicBezTo>
                <a:cubicBezTo>
                  <a:pt x="1251" y="1178"/>
                  <a:pt x="1249" y="1167"/>
                  <a:pt x="1247" y="1156"/>
                </a:cubicBezTo>
                <a:close/>
                <a:moveTo>
                  <a:pt x="1260" y="1139"/>
                </a:moveTo>
                <a:cubicBezTo>
                  <a:pt x="1266" y="1145"/>
                  <a:pt x="1273" y="1152"/>
                  <a:pt x="1280" y="1159"/>
                </a:cubicBezTo>
                <a:cubicBezTo>
                  <a:pt x="1284" y="1172"/>
                  <a:pt x="1288" y="1186"/>
                  <a:pt x="1293" y="1199"/>
                </a:cubicBezTo>
                <a:cubicBezTo>
                  <a:pt x="1284" y="1190"/>
                  <a:pt x="1275" y="1182"/>
                  <a:pt x="1266" y="1173"/>
                </a:cubicBezTo>
                <a:cubicBezTo>
                  <a:pt x="1264" y="1162"/>
                  <a:pt x="1261" y="1150"/>
                  <a:pt x="1260" y="1139"/>
                </a:cubicBezTo>
                <a:close/>
                <a:moveTo>
                  <a:pt x="1260" y="1139"/>
                </a:moveTo>
                <a:cubicBezTo>
                  <a:pt x="1258" y="1128"/>
                  <a:pt x="1257" y="1118"/>
                  <a:pt x="1257" y="1108"/>
                </a:cubicBezTo>
                <a:cubicBezTo>
                  <a:pt x="1262" y="1112"/>
                  <a:pt x="1267" y="1117"/>
                  <a:pt x="1272" y="1122"/>
                </a:cubicBezTo>
                <a:cubicBezTo>
                  <a:pt x="1274" y="1134"/>
                  <a:pt x="1277" y="1146"/>
                  <a:pt x="1280" y="1158"/>
                </a:cubicBezTo>
                <a:cubicBezTo>
                  <a:pt x="1273" y="1151"/>
                  <a:pt x="1266" y="1145"/>
                  <a:pt x="1260" y="1139"/>
                </a:cubicBezTo>
                <a:close/>
                <a:moveTo>
                  <a:pt x="1269" y="1091"/>
                </a:moveTo>
                <a:cubicBezTo>
                  <a:pt x="1274" y="1095"/>
                  <a:pt x="1279" y="1100"/>
                  <a:pt x="1284" y="1105"/>
                </a:cubicBezTo>
                <a:cubicBezTo>
                  <a:pt x="1286" y="1117"/>
                  <a:pt x="1289" y="1130"/>
                  <a:pt x="1293" y="1142"/>
                </a:cubicBezTo>
                <a:cubicBezTo>
                  <a:pt x="1286" y="1135"/>
                  <a:pt x="1279" y="1128"/>
                  <a:pt x="1273" y="1122"/>
                </a:cubicBezTo>
                <a:cubicBezTo>
                  <a:pt x="1273" y="1122"/>
                  <a:pt x="1273" y="1122"/>
                  <a:pt x="1273" y="1122"/>
                </a:cubicBezTo>
                <a:cubicBezTo>
                  <a:pt x="1271" y="1111"/>
                  <a:pt x="1269" y="1101"/>
                  <a:pt x="1269" y="1091"/>
                </a:cubicBezTo>
                <a:close/>
                <a:moveTo>
                  <a:pt x="1279" y="1072"/>
                </a:moveTo>
                <a:cubicBezTo>
                  <a:pt x="1279" y="1062"/>
                  <a:pt x="1278" y="1052"/>
                  <a:pt x="1279" y="1043"/>
                </a:cubicBezTo>
                <a:cubicBezTo>
                  <a:pt x="1283" y="1047"/>
                  <a:pt x="1287" y="1051"/>
                  <a:pt x="1292" y="1056"/>
                </a:cubicBezTo>
                <a:cubicBezTo>
                  <a:pt x="1293" y="1067"/>
                  <a:pt x="1295" y="1078"/>
                  <a:pt x="1297" y="1090"/>
                </a:cubicBezTo>
                <a:cubicBezTo>
                  <a:pt x="1291" y="1083"/>
                  <a:pt x="1285" y="1077"/>
                  <a:pt x="1279" y="1072"/>
                </a:cubicBezTo>
                <a:close/>
                <a:moveTo>
                  <a:pt x="1291" y="1027"/>
                </a:moveTo>
                <a:cubicBezTo>
                  <a:pt x="1295" y="1031"/>
                  <a:pt x="1300" y="1036"/>
                  <a:pt x="1305" y="1041"/>
                </a:cubicBezTo>
                <a:cubicBezTo>
                  <a:pt x="1306" y="1052"/>
                  <a:pt x="1308" y="1064"/>
                  <a:pt x="1311" y="1075"/>
                </a:cubicBezTo>
                <a:cubicBezTo>
                  <a:pt x="1305" y="1069"/>
                  <a:pt x="1298" y="1062"/>
                  <a:pt x="1292" y="1056"/>
                </a:cubicBezTo>
                <a:cubicBezTo>
                  <a:pt x="1291" y="1046"/>
                  <a:pt x="1291" y="1036"/>
                  <a:pt x="1291" y="1027"/>
                </a:cubicBezTo>
                <a:close/>
                <a:moveTo>
                  <a:pt x="1306" y="966"/>
                </a:moveTo>
                <a:cubicBezTo>
                  <a:pt x="1310" y="962"/>
                  <a:pt x="1313" y="958"/>
                  <a:pt x="1316" y="953"/>
                </a:cubicBezTo>
                <a:cubicBezTo>
                  <a:pt x="1312" y="985"/>
                  <a:pt x="1315" y="1022"/>
                  <a:pt x="1326" y="1063"/>
                </a:cubicBezTo>
                <a:cubicBezTo>
                  <a:pt x="1319" y="1055"/>
                  <a:pt x="1312" y="1048"/>
                  <a:pt x="1305" y="1041"/>
                </a:cubicBezTo>
                <a:cubicBezTo>
                  <a:pt x="1301" y="1014"/>
                  <a:pt x="1302" y="989"/>
                  <a:pt x="1306" y="966"/>
                </a:cubicBezTo>
                <a:close/>
                <a:moveTo>
                  <a:pt x="1309" y="962"/>
                </a:moveTo>
                <a:cubicBezTo>
                  <a:pt x="1311" y="958"/>
                  <a:pt x="1314" y="955"/>
                  <a:pt x="1317" y="951"/>
                </a:cubicBezTo>
                <a:cubicBezTo>
                  <a:pt x="1317" y="951"/>
                  <a:pt x="1317" y="951"/>
                  <a:pt x="1317" y="951"/>
                </a:cubicBezTo>
                <a:cubicBezTo>
                  <a:pt x="1317" y="951"/>
                  <a:pt x="1317" y="952"/>
                  <a:pt x="1317" y="952"/>
                </a:cubicBezTo>
                <a:cubicBezTo>
                  <a:pt x="1314" y="956"/>
                  <a:pt x="1311" y="959"/>
                  <a:pt x="1309" y="962"/>
                </a:cubicBezTo>
                <a:close/>
                <a:moveTo>
                  <a:pt x="1307" y="964"/>
                </a:moveTo>
                <a:cubicBezTo>
                  <a:pt x="1307" y="963"/>
                  <a:pt x="1307" y="961"/>
                  <a:pt x="1308" y="959"/>
                </a:cubicBezTo>
                <a:cubicBezTo>
                  <a:pt x="1311" y="956"/>
                  <a:pt x="1314" y="952"/>
                  <a:pt x="1317" y="949"/>
                </a:cubicBezTo>
                <a:cubicBezTo>
                  <a:pt x="1317" y="949"/>
                  <a:pt x="1317" y="949"/>
                  <a:pt x="1317" y="950"/>
                </a:cubicBezTo>
                <a:cubicBezTo>
                  <a:pt x="1313" y="955"/>
                  <a:pt x="1310" y="960"/>
                  <a:pt x="1307" y="964"/>
                </a:cubicBezTo>
                <a:close/>
                <a:moveTo>
                  <a:pt x="1307" y="959"/>
                </a:moveTo>
                <a:cubicBezTo>
                  <a:pt x="1306" y="960"/>
                  <a:pt x="1305" y="961"/>
                  <a:pt x="1305" y="962"/>
                </a:cubicBezTo>
                <a:cubicBezTo>
                  <a:pt x="1303" y="964"/>
                  <a:pt x="1301" y="966"/>
                  <a:pt x="1299" y="968"/>
                </a:cubicBezTo>
                <a:cubicBezTo>
                  <a:pt x="1299" y="968"/>
                  <a:pt x="1299" y="968"/>
                  <a:pt x="1299" y="968"/>
                </a:cubicBezTo>
                <a:cubicBezTo>
                  <a:pt x="1302" y="964"/>
                  <a:pt x="1305" y="959"/>
                  <a:pt x="1308" y="954"/>
                </a:cubicBezTo>
                <a:cubicBezTo>
                  <a:pt x="1308" y="956"/>
                  <a:pt x="1308" y="957"/>
                  <a:pt x="1307" y="959"/>
                </a:cubicBezTo>
                <a:close/>
                <a:moveTo>
                  <a:pt x="1305" y="962"/>
                </a:moveTo>
                <a:cubicBezTo>
                  <a:pt x="1306" y="961"/>
                  <a:pt x="1306" y="961"/>
                  <a:pt x="1307" y="960"/>
                </a:cubicBezTo>
                <a:cubicBezTo>
                  <a:pt x="1307" y="962"/>
                  <a:pt x="1306" y="963"/>
                  <a:pt x="1306" y="965"/>
                </a:cubicBezTo>
                <a:cubicBezTo>
                  <a:pt x="1305" y="966"/>
                  <a:pt x="1304" y="968"/>
                  <a:pt x="1303" y="969"/>
                </a:cubicBezTo>
                <a:cubicBezTo>
                  <a:pt x="1301" y="971"/>
                  <a:pt x="1299" y="974"/>
                  <a:pt x="1297" y="976"/>
                </a:cubicBezTo>
                <a:cubicBezTo>
                  <a:pt x="1297" y="974"/>
                  <a:pt x="1298" y="972"/>
                  <a:pt x="1299" y="969"/>
                </a:cubicBezTo>
                <a:cubicBezTo>
                  <a:pt x="1301" y="967"/>
                  <a:pt x="1303" y="965"/>
                  <a:pt x="1305" y="962"/>
                </a:cubicBezTo>
                <a:close/>
                <a:moveTo>
                  <a:pt x="1303" y="969"/>
                </a:moveTo>
                <a:cubicBezTo>
                  <a:pt x="1304" y="968"/>
                  <a:pt x="1305" y="968"/>
                  <a:pt x="1306" y="967"/>
                </a:cubicBezTo>
                <a:cubicBezTo>
                  <a:pt x="1306" y="967"/>
                  <a:pt x="1306" y="967"/>
                  <a:pt x="1306" y="967"/>
                </a:cubicBezTo>
                <a:cubicBezTo>
                  <a:pt x="1301" y="989"/>
                  <a:pt x="1301" y="1014"/>
                  <a:pt x="1304" y="1040"/>
                </a:cubicBezTo>
                <a:cubicBezTo>
                  <a:pt x="1300" y="1035"/>
                  <a:pt x="1295" y="1031"/>
                  <a:pt x="1291" y="1026"/>
                </a:cubicBezTo>
                <a:cubicBezTo>
                  <a:pt x="1291" y="1009"/>
                  <a:pt x="1293" y="994"/>
                  <a:pt x="1296" y="979"/>
                </a:cubicBezTo>
                <a:cubicBezTo>
                  <a:pt x="1296" y="979"/>
                  <a:pt x="1296" y="979"/>
                  <a:pt x="1296" y="979"/>
                </a:cubicBezTo>
                <a:cubicBezTo>
                  <a:pt x="1299" y="976"/>
                  <a:pt x="1301" y="972"/>
                  <a:pt x="1303" y="969"/>
                </a:cubicBezTo>
                <a:close/>
                <a:moveTo>
                  <a:pt x="1295" y="980"/>
                </a:moveTo>
                <a:cubicBezTo>
                  <a:pt x="1292" y="994"/>
                  <a:pt x="1290" y="1009"/>
                  <a:pt x="1290" y="1026"/>
                </a:cubicBezTo>
                <a:cubicBezTo>
                  <a:pt x="1287" y="1022"/>
                  <a:pt x="1284" y="1019"/>
                  <a:pt x="1281" y="1016"/>
                </a:cubicBezTo>
                <a:cubicBezTo>
                  <a:pt x="1282" y="1008"/>
                  <a:pt x="1284" y="1000"/>
                  <a:pt x="1286" y="992"/>
                </a:cubicBezTo>
                <a:cubicBezTo>
                  <a:pt x="1289" y="988"/>
                  <a:pt x="1292" y="984"/>
                  <a:pt x="1295" y="980"/>
                </a:cubicBezTo>
                <a:close/>
                <a:moveTo>
                  <a:pt x="1286" y="991"/>
                </a:moveTo>
                <a:cubicBezTo>
                  <a:pt x="1285" y="993"/>
                  <a:pt x="1284" y="994"/>
                  <a:pt x="1283" y="995"/>
                </a:cubicBezTo>
                <a:cubicBezTo>
                  <a:pt x="1283" y="994"/>
                  <a:pt x="1283" y="994"/>
                  <a:pt x="1284" y="993"/>
                </a:cubicBezTo>
                <a:cubicBezTo>
                  <a:pt x="1285" y="992"/>
                  <a:pt x="1285" y="991"/>
                  <a:pt x="1286" y="990"/>
                </a:cubicBezTo>
                <a:cubicBezTo>
                  <a:pt x="1286" y="990"/>
                  <a:pt x="1286" y="991"/>
                  <a:pt x="1286" y="991"/>
                </a:cubicBezTo>
                <a:close/>
                <a:moveTo>
                  <a:pt x="1285" y="993"/>
                </a:moveTo>
                <a:cubicBezTo>
                  <a:pt x="1285" y="993"/>
                  <a:pt x="1285" y="993"/>
                  <a:pt x="1285" y="993"/>
                </a:cubicBezTo>
                <a:cubicBezTo>
                  <a:pt x="1285" y="993"/>
                  <a:pt x="1285" y="993"/>
                  <a:pt x="1285" y="993"/>
                </a:cubicBezTo>
                <a:cubicBezTo>
                  <a:pt x="1283" y="1000"/>
                  <a:pt x="1282" y="1008"/>
                  <a:pt x="1280" y="1016"/>
                </a:cubicBezTo>
                <a:cubicBezTo>
                  <a:pt x="1279" y="1015"/>
                  <a:pt x="1278" y="1013"/>
                  <a:pt x="1277" y="1012"/>
                </a:cubicBezTo>
                <a:cubicBezTo>
                  <a:pt x="1278" y="1007"/>
                  <a:pt x="1280" y="1002"/>
                  <a:pt x="1282" y="997"/>
                </a:cubicBezTo>
                <a:cubicBezTo>
                  <a:pt x="1283" y="995"/>
                  <a:pt x="1284" y="994"/>
                  <a:pt x="1285" y="993"/>
                </a:cubicBezTo>
                <a:close/>
                <a:moveTo>
                  <a:pt x="1282" y="996"/>
                </a:moveTo>
                <a:cubicBezTo>
                  <a:pt x="1280" y="998"/>
                  <a:pt x="1279" y="1000"/>
                  <a:pt x="1277" y="1002"/>
                </a:cubicBezTo>
                <a:cubicBezTo>
                  <a:pt x="1277" y="1002"/>
                  <a:pt x="1278" y="1001"/>
                  <a:pt x="1278" y="1001"/>
                </a:cubicBezTo>
                <a:cubicBezTo>
                  <a:pt x="1279" y="999"/>
                  <a:pt x="1281" y="997"/>
                  <a:pt x="1283" y="994"/>
                </a:cubicBezTo>
                <a:cubicBezTo>
                  <a:pt x="1282" y="995"/>
                  <a:pt x="1282" y="996"/>
                  <a:pt x="1282" y="996"/>
                </a:cubicBezTo>
                <a:close/>
                <a:moveTo>
                  <a:pt x="1281" y="998"/>
                </a:moveTo>
                <a:cubicBezTo>
                  <a:pt x="1279" y="1003"/>
                  <a:pt x="1278" y="1007"/>
                  <a:pt x="1276" y="1012"/>
                </a:cubicBezTo>
                <a:cubicBezTo>
                  <a:pt x="1275" y="1011"/>
                  <a:pt x="1275" y="1010"/>
                  <a:pt x="1274" y="1009"/>
                </a:cubicBezTo>
                <a:cubicBezTo>
                  <a:pt x="1275" y="1007"/>
                  <a:pt x="1275" y="1006"/>
                  <a:pt x="1276" y="1004"/>
                </a:cubicBezTo>
                <a:cubicBezTo>
                  <a:pt x="1278" y="1002"/>
                  <a:pt x="1279" y="1000"/>
                  <a:pt x="1281" y="998"/>
                </a:cubicBezTo>
                <a:close/>
                <a:moveTo>
                  <a:pt x="1273" y="1009"/>
                </a:moveTo>
                <a:cubicBezTo>
                  <a:pt x="1273" y="1009"/>
                  <a:pt x="1273" y="1009"/>
                  <a:pt x="1273" y="1009"/>
                </a:cubicBezTo>
                <a:cubicBezTo>
                  <a:pt x="1273" y="1008"/>
                  <a:pt x="1274" y="1007"/>
                  <a:pt x="1274" y="1006"/>
                </a:cubicBezTo>
                <a:cubicBezTo>
                  <a:pt x="1275" y="1006"/>
                  <a:pt x="1275" y="1006"/>
                  <a:pt x="1275" y="1005"/>
                </a:cubicBezTo>
                <a:cubicBezTo>
                  <a:pt x="1274" y="1007"/>
                  <a:pt x="1274" y="1008"/>
                  <a:pt x="1273" y="1009"/>
                </a:cubicBezTo>
                <a:close/>
                <a:moveTo>
                  <a:pt x="1273" y="1009"/>
                </a:moveTo>
                <a:cubicBezTo>
                  <a:pt x="1270" y="1016"/>
                  <a:pt x="1268" y="1023"/>
                  <a:pt x="1265" y="1030"/>
                </a:cubicBezTo>
                <a:cubicBezTo>
                  <a:pt x="1265" y="1029"/>
                  <a:pt x="1264" y="1028"/>
                  <a:pt x="1263" y="1027"/>
                </a:cubicBezTo>
                <a:cubicBezTo>
                  <a:pt x="1266" y="1021"/>
                  <a:pt x="1269" y="1015"/>
                  <a:pt x="1273" y="1009"/>
                </a:cubicBezTo>
                <a:close/>
                <a:moveTo>
                  <a:pt x="1263" y="1027"/>
                </a:moveTo>
                <a:cubicBezTo>
                  <a:pt x="1262" y="1026"/>
                  <a:pt x="1261" y="1026"/>
                  <a:pt x="1261" y="1025"/>
                </a:cubicBezTo>
                <a:cubicBezTo>
                  <a:pt x="1264" y="1020"/>
                  <a:pt x="1268" y="1015"/>
                  <a:pt x="1272" y="1010"/>
                </a:cubicBezTo>
                <a:cubicBezTo>
                  <a:pt x="1268" y="1015"/>
                  <a:pt x="1265" y="1021"/>
                  <a:pt x="1263" y="1027"/>
                </a:cubicBezTo>
                <a:close/>
                <a:moveTo>
                  <a:pt x="1262" y="1027"/>
                </a:moveTo>
                <a:cubicBezTo>
                  <a:pt x="1259" y="1034"/>
                  <a:pt x="1257" y="1041"/>
                  <a:pt x="1254" y="1048"/>
                </a:cubicBezTo>
                <a:cubicBezTo>
                  <a:pt x="1253" y="1047"/>
                  <a:pt x="1252" y="1046"/>
                  <a:pt x="1251" y="1044"/>
                </a:cubicBezTo>
                <a:cubicBezTo>
                  <a:pt x="1254" y="1038"/>
                  <a:pt x="1257" y="1032"/>
                  <a:pt x="1261" y="1026"/>
                </a:cubicBezTo>
                <a:cubicBezTo>
                  <a:pt x="1261" y="1026"/>
                  <a:pt x="1262" y="1027"/>
                  <a:pt x="1262" y="1027"/>
                </a:cubicBezTo>
                <a:close/>
                <a:moveTo>
                  <a:pt x="1254" y="1048"/>
                </a:moveTo>
                <a:cubicBezTo>
                  <a:pt x="1252" y="1056"/>
                  <a:pt x="1250" y="1063"/>
                  <a:pt x="1248" y="1071"/>
                </a:cubicBezTo>
                <a:cubicBezTo>
                  <a:pt x="1246" y="1069"/>
                  <a:pt x="1244" y="1067"/>
                  <a:pt x="1242" y="1066"/>
                </a:cubicBezTo>
                <a:cubicBezTo>
                  <a:pt x="1244" y="1059"/>
                  <a:pt x="1247" y="1052"/>
                  <a:pt x="1250" y="1045"/>
                </a:cubicBezTo>
                <a:cubicBezTo>
                  <a:pt x="1252" y="1046"/>
                  <a:pt x="1253" y="1047"/>
                  <a:pt x="1254" y="1048"/>
                </a:cubicBezTo>
                <a:close/>
                <a:moveTo>
                  <a:pt x="1242" y="1065"/>
                </a:moveTo>
                <a:cubicBezTo>
                  <a:pt x="1240" y="1064"/>
                  <a:pt x="1238" y="1062"/>
                  <a:pt x="1236" y="1061"/>
                </a:cubicBezTo>
                <a:cubicBezTo>
                  <a:pt x="1239" y="1054"/>
                  <a:pt x="1243" y="1048"/>
                  <a:pt x="1247" y="1042"/>
                </a:cubicBezTo>
                <a:cubicBezTo>
                  <a:pt x="1248" y="1043"/>
                  <a:pt x="1249" y="1044"/>
                  <a:pt x="1250" y="1045"/>
                </a:cubicBezTo>
                <a:cubicBezTo>
                  <a:pt x="1247" y="1051"/>
                  <a:pt x="1244" y="1058"/>
                  <a:pt x="1242" y="1065"/>
                </a:cubicBezTo>
                <a:close/>
                <a:moveTo>
                  <a:pt x="1236" y="1060"/>
                </a:moveTo>
                <a:cubicBezTo>
                  <a:pt x="1235" y="1059"/>
                  <a:pt x="1233" y="1058"/>
                  <a:pt x="1232" y="1057"/>
                </a:cubicBezTo>
                <a:cubicBezTo>
                  <a:pt x="1235" y="1052"/>
                  <a:pt x="1239" y="1046"/>
                  <a:pt x="1243" y="1041"/>
                </a:cubicBezTo>
                <a:cubicBezTo>
                  <a:pt x="1244" y="1039"/>
                  <a:pt x="1244" y="1039"/>
                  <a:pt x="1244" y="1039"/>
                </a:cubicBezTo>
                <a:cubicBezTo>
                  <a:pt x="1245" y="1040"/>
                  <a:pt x="1246" y="1041"/>
                  <a:pt x="1246" y="1041"/>
                </a:cubicBezTo>
                <a:cubicBezTo>
                  <a:pt x="1243" y="1047"/>
                  <a:pt x="1239" y="1054"/>
                  <a:pt x="1236" y="1060"/>
                </a:cubicBezTo>
                <a:close/>
                <a:moveTo>
                  <a:pt x="1242" y="1041"/>
                </a:moveTo>
                <a:cubicBezTo>
                  <a:pt x="1239" y="1046"/>
                  <a:pt x="1235" y="1051"/>
                  <a:pt x="1232" y="1057"/>
                </a:cubicBezTo>
                <a:cubicBezTo>
                  <a:pt x="1231" y="1056"/>
                  <a:pt x="1230" y="1055"/>
                  <a:pt x="1229" y="1055"/>
                </a:cubicBezTo>
                <a:cubicBezTo>
                  <a:pt x="1233" y="1049"/>
                  <a:pt x="1238" y="1043"/>
                  <a:pt x="1242" y="1037"/>
                </a:cubicBezTo>
                <a:cubicBezTo>
                  <a:pt x="1242" y="1038"/>
                  <a:pt x="1243" y="1038"/>
                  <a:pt x="1244" y="1039"/>
                </a:cubicBezTo>
                <a:lnTo>
                  <a:pt x="1242" y="1041"/>
                </a:lnTo>
                <a:close/>
                <a:moveTo>
                  <a:pt x="1229" y="1055"/>
                </a:moveTo>
                <a:cubicBezTo>
                  <a:pt x="1228" y="1054"/>
                  <a:pt x="1227" y="1053"/>
                  <a:pt x="1226" y="1052"/>
                </a:cubicBezTo>
                <a:cubicBezTo>
                  <a:pt x="1230" y="1046"/>
                  <a:pt x="1234" y="1040"/>
                  <a:pt x="1238" y="1034"/>
                </a:cubicBezTo>
                <a:cubicBezTo>
                  <a:pt x="1239" y="1035"/>
                  <a:pt x="1240" y="1036"/>
                  <a:pt x="1241" y="1037"/>
                </a:cubicBezTo>
                <a:cubicBezTo>
                  <a:pt x="1237" y="1043"/>
                  <a:pt x="1233" y="1049"/>
                  <a:pt x="1229" y="1055"/>
                </a:cubicBezTo>
                <a:close/>
                <a:moveTo>
                  <a:pt x="1226" y="1052"/>
                </a:moveTo>
                <a:cubicBezTo>
                  <a:pt x="1224" y="1051"/>
                  <a:pt x="1223" y="1049"/>
                  <a:pt x="1221" y="1048"/>
                </a:cubicBezTo>
                <a:cubicBezTo>
                  <a:pt x="1225" y="1042"/>
                  <a:pt x="1228" y="1036"/>
                  <a:pt x="1232" y="1029"/>
                </a:cubicBezTo>
                <a:cubicBezTo>
                  <a:pt x="1234" y="1030"/>
                  <a:pt x="1235" y="1032"/>
                  <a:pt x="1237" y="1033"/>
                </a:cubicBezTo>
                <a:cubicBezTo>
                  <a:pt x="1233" y="1040"/>
                  <a:pt x="1229" y="1046"/>
                  <a:pt x="1226" y="1052"/>
                </a:cubicBezTo>
                <a:close/>
                <a:moveTo>
                  <a:pt x="1221" y="1048"/>
                </a:moveTo>
                <a:cubicBezTo>
                  <a:pt x="1219" y="1046"/>
                  <a:pt x="1217" y="1045"/>
                  <a:pt x="1215" y="1043"/>
                </a:cubicBezTo>
                <a:cubicBezTo>
                  <a:pt x="1219" y="1037"/>
                  <a:pt x="1222" y="1031"/>
                  <a:pt x="1226" y="1024"/>
                </a:cubicBezTo>
                <a:cubicBezTo>
                  <a:pt x="1228" y="1025"/>
                  <a:pt x="1230" y="1027"/>
                  <a:pt x="1232" y="1029"/>
                </a:cubicBezTo>
                <a:cubicBezTo>
                  <a:pt x="1228" y="1035"/>
                  <a:pt x="1224" y="1042"/>
                  <a:pt x="1221" y="1048"/>
                </a:cubicBezTo>
                <a:close/>
                <a:moveTo>
                  <a:pt x="1225" y="1023"/>
                </a:moveTo>
                <a:cubicBezTo>
                  <a:pt x="1223" y="1021"/>
                  <a:pt x="1220" y="1019"/>
                  <a:pt x="1218" y="1017"/>
                </a:cubicBezTo>
                <a:cubicBezTo>
                  <a:pt x="1221" y="1011"/>
                  <a:pt x="1223" y="1006"/>
                  <a:pt x="1226" y="1000"/>
                </a:cubicBezTo>
                <a:cubicBezTo>
                  <a:pt x="1227" y="997"/>
                  <a:pt x="1227" y="997"/>
                  <a:pt x="1227" y="997"/>
                </a:cubicBezTo>
                <a:cubicBezTo>
                  <a:pt x="1230" y="999"/>
                  <a:pt x="1233" y="1001"/>
                  <a:pt x="1235" y="1003"/>
                </a:cubicBezTo>
                <a:cubicBezTo>
                  <a:pt x="1232" y="1011"/>
                  <a:pt x="1229" y="1017"/>
                  <a:pt x="1225" y="1023"/>
                </a:cubicBezTo>
                <a:close/>
                <a:moveTo>
                  <a:pt x="1227" y="996"/>
                </a:moveTo>
                <a:cubicBezTo>
                  <a:pt x="1224" y="994"/>
                  <a:pt x="1221" y="991"/>
                  <a:pt x="1218" y="989"/>
                </a:cubicBezTo>
                <a:cubicBezTo>
                  <a:pt x="1222" y="983"/>
                  <a:pt x="1225" y="976"/>
                  <a:pt x="1227" y="971"/>
                </a:cubicBezTo>
                <a:cubicBezTo>
                  <a:pt x="1228" y="969"/>
                  <a:pt x="1228" y="969"/>
                  <a:pt x="1228" y="969"/>
                </a:cubicBezTo>
                <a:cubicBezTo>
                  <a:pt x="1231" y="972"/>
                  <a:pt x="1234" y="974"/>
                  <a:pt x="1237" y="977"/>
                </a:cubicBezTo>
                <a:cubicBezTo>
                  <a:pt x="1234" y="983"/>
                  <a:pt x="1230" y="990"/>
                  <a:pt x="1227" y="996"/>
                </a:cubicBezTo>
                <a:close/>
                <a:moveTo>
                  <a:pt x="1228" y="969"/>
                </a:moveTo>
                <a:cubicBezTo>
                  <a:pt x="1224" y="966"/>
                  <a:pt x="1221" y="963"/>
                  <a:pt x="1217" y="961"/>
                </a:cubicBezTo>
                <a:cubicBezTo>
                  <a:pt x="1267" y="844"/>
                  <a:pt x="1299" y="742"/>
                  <a:pt x="1313" y="656"/>
                </a:cubicBezTo>
                <a:cubicBezTo>
                  <a:pt x="1326" y="569"/>
                  <a:pt x="1320" y="502"/>
                  <a:pt x="1295" y="454"/>
                </a:cubicBezTo>
                <a:cubicBezTo>
                  <a:pt x="1304" y="448"/>
                  <a:pt x="1312" y="442"/>
                  <a:pt x="1319" y="436"/>
                </a:cubicBezTo>
                <a:cubicBezTo>
                  <a:pt x="1347" y="485"/>
                  <a:pt x="1353" y="556"/>
                  <a:pt x="1338" y="647"/>
                </a:cubicBezTo>
                <a:cubicBezTo>
                  <a:pt x="1322" y="737"/>
                  <a:pt x="1285" y="846"/>
                  <a:pt x="1228" y="969"/>
                </a:cubicBezTo>
                <a:close/>
                <a:moveTo>
                  <a:pt x="1319" y="435"/>
                </a:moveTo>
                <a:cubicBezTo>
                  <a:pt x="1318" y="434"/>
                  <a:pt x="1317" y="432"/>
                  <a:pt x="1316" y="431"/>
                </a:cubicBezTo>
                <a:cubicBezTo>
                  <a:pt x="1321" y="428"/>
                  <a:pt x="1327" y="425"/>
                  <a:pt x="1332" y="423"/>
                </a:cubicBezTo>
                <a:cubicBezTo>
                  <a:pt x="1328" y="427"/>
                  <a:pt x="1325" y="431"/>
                  <a:pt x="1320" y="434"/>
                </a:cubicBezTo>
                <a:cubicBezTo>
                  <a:pt x="1320" y="435"/>
                  <a:pt x="1319" y="435"/>
                  <a:pt x="1319" y="435"/>
                </a:cubicBezTo>
                <a:close/>
                <a:moveTo>
                  <a:pt x="1333" y="422"/>
                </a:moveTo>
                <a:cubicBezTo>
                  <a:pt x="1336" y="420"/>
                  <a:pt x="1340" y="419"/>
                  <a:pt x="1343" y="417"/>
                </a:cubicBezTo>
                <a:cubicBezTo>
                  <a:pt x="1343" y="417"/>
                  <a:pt x="1343" y="418"/>
                  <a:pt x="1344" y="418"/>
                </a:cubicBezTo>
                <a:cubicBezTo>
                  <a:pt x="1337" y="423"/>
                  <a:pt x="1330" y="428"/>
                  <a:pt x="1323" y="433"/>
                </a:cubicBezTo>
                <a:cubicBezTo>
                  <a:pt x="1326" y="430"/>
                  <a:pt x="1330" y="426"/>
                  <a:pt x="1333" y="422"/>
                </a:cubicBezTo>
                <a:close/>
                <a:moveTo>
                  <a:pt x="1334" y="421"/>
                </a:moveTo>
                <a:cubicBezTo>
                  <a:pt x="1336" y="418"/>
                  <a:pt x="1338" y="415"/>
                  <a:pt x="1340" y="412"/>
                </a:cubicBezTo>
                <a:cubicBezTo>
                  <a:pt x="1341" y="414"/>
                  <a:pt x="1342" y="415"/>
                  <a:pt x="1342" y="416"/>
                </a:cubicBezTo>
                <a:cubicBezTo>
                  <a:pt x="1340" y="418"/>
                  <a:pt x="1337" y="420"/>
                  <a:pt x="1334" y="421"/>
                </a:cubicBezTo>
                <a:close/>
                <a:moveTo>
                  <a:pt x="1339" y="411"/>
                </a:moveTo>
                <a:cubicBezTo>
                  <a:pt x="1339" y="410"/>
                  <a:pt x="1338" y="409"/>
                  <a:pt x="1337" y="408"/>
                </a:cubicBezTo>
                <a:cubicBezTo>
                  <a:pt x="1339" y="407"/>
                  <a:pt x="1341" y="407"/>
                  <a:pt x="1343" y="406"/>
                </a:cubicBezTo>
                <a:cubicBezTo>
                  <a:pt x="1342" y="407"/>
                  <a:pt x="1341" y="409"/>
                  <a:pt x="1340" y="410"/>
                </a:cubicBezTo>
                <a:lnTo>
                  <a:pt x="1339" y="411"/>
                </a:lnTo>
                <a:close/>
                <a:moveTo>
                  <a:pt x="1343" y="406"/>
                </a:moveTo>
                <a:cubicBezTo>
                  <a:pt x="1350" y="403"/>
                  <a:pt x="1357" y="400"/>
                  <a:pt x="1364" y="398"/>
                </a:cubicBezTo>
                <a:cubicBezTo>
                  <a:pt x="1363" y="399"/>
                  <a:pt x="1362" y="399"/>
                  <a:pt x="1362" y="400"/>
                </a:cubicBezTo>
                <a:cubicBezTo>
                  <a:pt x="1355" y="403"/>
                  <a:pt x="1349" y="407"/>
                  <a:pt x="1341" y="410"/>
                </a:cubicBezTo>
                <a:cubicBezTo>
                  <a:pt x="1342" y="409"/>
                  <a:pt x="1343" y="407"/>
                  <a:pt x="1343" y="406"/>
                </a:cubicBezTo>
                <a:close/>
                <a:moveTo>
                  <a:pt x="1344" y="405"/>
                </a:moveTo>
                <a:cubicBezTo>
                  <a:pt x="1346" y="400"/>
                  <a:pt x="1348" y="395"/>
                  <a:pt x="1349" y="390"/>
                </a:cubicBezTo>
                <a:cubicBezTo>
                  <a:pt x="1352" y="389"/>
                  <a:pt x="1355" y="388"/>
                  <a:pt x="1359" y="387"/>
                </a:cubicBezTo>
                <a:cubicBezTo>
                  <a:pt x="1361" y="390"/>
                  <a:pt x="1363" y="393"/>
                  <a:pt x="1365" y="396"/>
                </a:cubicBezTo>
                <a:cubicBezTo>
                  <a:pt x="1365" y="396"/>
                  <a:pt x="1364" y="397"/>
                  <a:pt x="1364" y="397"/>
                </a:cubicBezTo>
                <a:cubicBezTo>
                  <a:pt x="1358" y="400"/>
                  <a:pt x="1351" y="402"/>
                  <a:pt x="1344" y="405"/>
                </a:cubicBezTo>
                <a:close/>
                <a:moveTo>
                  <a:pt x="1349" y="390"/>
                </a:moveTo>
                <a:cubicBezTo>
                  <a:pt x="1350" y="386"/>
                  <a:pt x="1350" y="382"/>
                  <a:pt x="1350" y="377"/>
                </a:cubicBezTo>
                <a:cubicBezTo>
                  <a:pt x="1353" y="380"/>
                  <a:pt x="1356" y="383"/>
                  <a:pt x="1358" y="387"/>
                </a:cubicBezTo>
                <a:cubicBezTo>
                  <a:pt x="1355" y="388"/>
                  <a:pt x="1352" y="389"/>
                  <a:pt x="1349" y="390"/>
                </a:cubicBezTo>
                <a:close/>
                <a:moveTo>
                  <a:pt x="1348" y="362"/>
                </a:moveTo>
                <a:cubicBezTo>
                  <a:pt x="1356" y="360"/>
                  <a:pt x="1363" y="358"/>
                  <a:pt x="1369" y="356"/>
                </a:cubicBezTo>
                <a:cubicBezTo>
                  <a:pt x="1372" y="358"/>
                  <a:pt x="1375" y="361"/>
                  <a:pt x="1377" y="363"/>
                </a:cubicBezTo>
                <a:cubicBezTo>
                  <a:pt x="1377" y="364"/>
                  <a:pt x="1377" y="366"/>
                  <a:pt x="1377" y="367"/>
                </a:cubicBezTo>
                <a:cubicBezTo>
                  <a:pt x="1368" y="370"/>
                  <a:pt x="1360" y="373"/>
                  <a:pt x="1350" y="376"/>
                </a:cubicBezTo>
                <a:cubicBezTo>
                  <a:pt x="1350" y="371"/>
                  <a:pt x="1349" y="366"/>
                  <a:pt x="1348" y="362"/>
                </a:cubicBezTo>
                <a:close/>
                <a:moveTo>
                  <a:pt x="1370" y="355"/>
                </a:moveTo>
                <a:cubicBezTo>
                  <a:pt x="1365" y="351"/>
                  <a:pt x="1361" y="348"/>
                  <a:pt x="1356" y="344"/>
                </a:cubicBezTo>
                <a:cubicBezTo>
                  <a:pt x="1363" y="343"/>
                  <a:pt x="1369" y="341"/>
                  <a:pt x="1375" y="339"/>
                </a:cubicBezTo>
                <a:cubicBezTo>
                  <a:pt x="1376" y="344"/>
                  <a:pt x="1377" y="348"/>
                  <a:pt x="1377" y="353"/>
                </a:cubicBezTo>
                <a:cubicBezTo>
                  <a:pt x="1375" y="353"/>
                  <a:pt x="1372" y="354"/>
                  <a:pt x="1370" y="355"/>
                </a:cubicBezTo>
                <a:close/>
                <a:moveTo>
                  <a:pt x="1356" y="344"/>
                </a:moveTo>
                <a:cubicBezTo>
                  <a:pt x="1350" y="340"/>
                  <a:pt x="1344" y="337"/>
                  <a:pt x="1338" y="333"/>
                </a:cubicBezTo>
                <a:cubicBezTo>
                  <a:pt x="1348" y="331"/>
                  <a:pt x="1359" y="328"/>
                  <a:pt x="1370" y="325"/>
                </a:cubicBezTo>
                <a:cubicBezTo>
                  <a:pt x="1372" y="330"/>
                  <a:pt x="1374" y="334"/>
                  <a:pt x="1375" y="339"/>
                </a:cubicBezTo>
                <a:cubicBezTo>
                  <a:pt x="1369" y="340"/>
                  <a:pt x="1363" y="342"/>
                  <a:pt x="1356" y="344"/>
                </a:cubicBezTo>
                <a:close/>
                <a:moveTo>
                  <a:pt x="1355" y="344"/>
                </a:moveTo>
                <a:cubicBezTo>
                  <a:pt x="1351" y="345"/>
                  <a:pt x="1347" y="346"/>
                  <a:pt x="1344" y="347"/>
                </a:cubicBezTo>
                <a:cubicBezTo>
                  <a:pt x="1342" y="343"/>
                  <a:pt x="1340" y="338"/>
                  <a:pt x="1337" y="334"/>
                </a:cubicBezTo>
                <a:cubicBezTo>
                  <a:pt x="1338" y="333"/>
                  <a:pt x="1338" y="333"/>
                  <a:pt x="1338" y="333"/>
                </a:cubicBezTo>
                <a:cubicBezTo>
                  <a:pt x="1344" y="337"/>
                  <a:pt x="1350" y="340"/>
                  <a:pt x="1355" y="344"/>
                </a:cubicBezTo>
                <a:close/>
                <a:moveTo>
                  <a:pt x="1343" y="347"/>
                </a:moveTo>
                <a:cubicBezTo>
                  <a:pt x="1336" y="349"/>
                  <a:pt x="1328" y="351"/>
                  <a:pt x="1321" y="353"/>
                </a:cubicBezTo>
                <a:cubicBezTo>
                  <a:pt x="1316" y="350"/>
                  <a:pt x="1310" y="348"/>
                  <a:pt x="1305" y="345"/>
                </a:cubicBezTo>
                <a:cubicBezTo>
                  <a:pt x="1304" y="344"/>
                  <a:pt x="1304" y="343"/>
                  <a:pt x="1303" y="342"/>
                </a:cubicBezTo>
                <a:cubicBezTo>
                  <a:pt x="1313" y="340"/>
                  <a:pt x="1322" y="337"/>
                  <a:pt x="1332" y="335"/>
                </a:cubicBezTo>
                <a:cubicBezTo>
                  <a:pt x="1336" y="334"/>
                  <a:pt x="1336" y="334"/>
                  <a:pt x="1336" y="334"/>
                </a:cubicBezTo>
                <a:cubicBezTo>
                  <a:pt x="1339" y="338"/>
                  <a:pt x="1341" y="343"/>
                  <a:pt x="1343" y="347"/>
                </a:cubicBezTo>
                <a:close/>
                <a:moveTo>
                  <a:pt x="1332" y="335"/>
                </a:moveTo>
                <a:cubicBezTo>
                  <a:pt x="1322" y="337"/>
                  <a:pt x="1313" y="339"/>
                  <a:pt x="1303" y="342"/>
                </a:cubicBezTo>
                <a:cubicBezTo>
                  <a:pt x="1300" y="337"/>
                  <a:pt x="1297" y="332"/>
                  <a:pt x="1295" y="328"/>
                </a:cubicBezTo>
                <a:cubicBezTo>
                  <a:pt x="1301" y="326"/>
                  <a:pt x="1307" y="325"/>
                  <a:pt x="1313" y="323"/>
                </a:cubicBezTo>
                <a:cubicBezTo>
                  <a:pt x="1321" y="326"/>
                  <a:pt x="1329" y="329"/>
                  <a:pt x="1336" y="333"/>
                </a:cubicBezTo>
                <a:cubicBezTo>
                  <a:pt x="1336" y="333"/>
                  <a:pt x="1336" y="333"/>
                  <a:pt x="1336" y="333"/>
                </a:cubicBezTo>
                <a:lnTo>
                  <a:pt x="1332" y="335"/>
                </a:lnTo>
                <a:close/>
                <a:moveTo>
                  <a:pt x="1314" y="323"/>
                </a:moveTo>
                <a:cubicBezTo>
                  <a:pt x="1319" y="322"/>
                  <a:pt x="1323" y="320"/>
                  <a:pt x="1328" y="319"/>
                </a:cubicBezTo>
                <a:cubicBezTo>
                  <a:pt x="1329" y="322"/>
                  <a:pt x="1331" y="324"/>
                  <a:pt x="1332" y="327"/>
                </a:cubicBezTo>
                <a:cubicBezTo>
                  <a:pt x="1333" y="328"/>
                  <a:pt x="1334" y="330"/>
                  <a:pt x="1335" y="332"/>
                </a:cubicBezTo>
                <a:cubicBezTo>
                  <a:pt x="1329" y="328"/>
                  <a:pt x="1322" y="325"/>
                  <a:pt x="1314" y="323"/>
                </a:cubicBezTo>
                <a:close/>
                <a:moveTo>
                  <a:pt x="1316" y="299"/>
                </a:moveTo>
                <a:cubicBezTo>
                  <a:pt x="1329" y="303"/>
                  <a:pt x="1342" y="307"/>
                  <a:pt x="1353" y="312"/>
                </a:cubicBezTo>
                <a:cubicBezTo>
                  <a:pt x="1345" y="315"/>
                  <a:pt x="1336" y="317"/>
                  <a:pt x="1328" y="319"/>
                </a:cubicBezTo>
                <a:cubicBezTo>
                  <a:pt x="1324" y="312"/>
                  <a:pt x="1320" y="306"/>
                  <a:pt x="1316" y="299"/>
                </a:cubicBezTo>
                <a:close/>
                <a:moveTo>
                  <a:pt x="1327" y="319"/>
                </a:moveTo>
                <a:cubicBezTo>
                  <a:pt x="1323" y="320"/>
                  <a:pt x="1318" y="321"/>
                  <a:pt x="1313" y="322"/>
                </a:cubicBezTo>
                <a:cubicBezTo>
                  <a:pt x="1305" y="320"/>
                  <a:pt x="1296" y="317"/>
                  <a:pt x="1287" y="315"/>
                </a:cubicBezTo>
                <a:cubicBezTo>
                  <a:pt x="1283" y="308"/>
                  <a:pt x="1279" y="300"/>
                  <a:pt x="1275" y="293"/>
                </a:cubicBezTo>
                <a:cubicBezTo>
                  <a:pt x="1289" y="294"/>
                  <a:pt x="1303" y="296"/>
                  <a:pt x="1315" y="299"/>
                </a:cubicBezTo>
                <a:cubicBezTo>
                  <a:pt x="1319" y="306"/>
                  <a:pt x="1323" y="312"/>
                  <a:pt x="1327" y="319"/>
                </a:cubicBezTo>
                <a:close/>
                <a:moveTo>
                  <a:pt x="1275" y="292"/>
                </a:moveTo>
                <a:cubicBezTo>
                  <a:pt x="1272" y="286"/>
                  <a:pt x="1268" y="280"/>
                  <a:pt x="1265" y="274"/>
                </a:cubicBezTo>
                <a:cubicBezTo>
                  <a:pt x="1278" y="274"/>
                  <a:pt x="1290" y="274"/>
                  <a:pt x="1302" y="276"/>
                </a:cubicBezTo>
                <a:cubicBezTo>
                  <a:pt x="1306" y="283"/>
                  <a:pt x="1310" y="291"/>
                  <a:pt x="1315" y="299"/>
                </a:cubicBezTo>
                <a:cubicBezTo>
                  <a:pt x="1303" y="296"/>
                  <a:pt x="1289" y="294"/>
                  <a:pt x="1275" y="292"/>
                </a:cubicBezTo>
                <a:close/>
                <a:moveTo>
                  <a:pt x="1265" y="273"/>
                </a:moveTo>
                <a:cubicBezTo>
                  <a:pt x="1262" y="267"/>
                  <a:pt x="1259" y="261"/>
                  <a:pt x="1257" y="256"/>
                </a:cubicBezTo>
                <a:cubicBezTo>
                  <a:pt x="1264" y="256"/>
                  <a:pt x="1271" y="255"/>
                  <a:pt x="1279" y="255"/>
                </a:cubicBezTo>
                <a:cubicBezTo>
                  <a:pt x="1280" y="255"/>
                  <a:pt x="1281" y="255"/>
                  <a:pt x="1282" y="255"/>
                </a:cubicBezTo>
                <a:cubicBezTo>
                  <a:pt x="1285" y="255"/>
                  <a:pt x="1288" y="255"/>
                  <a:pt x="1291" y="255"/>
                </a:cubicBezTo>
                <a:cubicBezTo>
                  <a:pt x="1294" y="262"/>
                  <a:pt x="1298" y="268"/>
                  <a:pt x="1301" y="275"/>
                </a:cubicBezTo>
                <a:cubicBezTo>
                  <a:pt x="1290" y="274"/>
                  <a:pt x="1278" y="273"/>
                  <a:pt x="1265" y="273"/>
                </a:cubicBezTo>
                <a:close/>
                <a:moveTo>
                  <a:pt x="1282" y="255"/>
                </a:moveTo>
                <a:cubicBezTo>
                  <a:pt x="1281" y="255"/>
                  <a:pt x="1280" y="255"/>
                  <a:pt x="1279" y="255"/>
                </a:cubicBezTo>
                <a:cubicBezTo>
                  <a:pt x="1271" y="255"/>
                  <a:pt x="1264" y="255"/>
                  <a:pt x="1257" y="255"/>
                </a:cubicBezTo>
                <a:cubicBezTo>
                  <a:pt x="1254" y="250"/>
                  <a:pt x="1252" y="244"/>
                  <a:pt x="1249" y="238"/>
                </a:cubicBezTo>
                <a:cubicBezTo>
                  <a:pt x="1260" y="238"/>
                  <a:pt x="1271" y="238"/>
                  <a:pt x="1282" y="238"/>
                </a:cubicBezTo>
                <a:cubicBezTo>
                  <a:pt x="1285" y="243"/>
                  <a:pt x="1288" y="249"/>
                  <a:pt x="1291" y="255"/>
                </a:cubicBezTo>
                <a:cubicBezTo>
                  <a:pt x="1288" y="255"/>
                  <a:pt x="1285" y="255"/>
                  <a:pt x="1282" y="255"/>
                </a:cubicBezTo>
                <a:close/>
                <a:moveTo>
                  <a:pt x="1274" y="219"/>
                </a:moveTo>
                <a:cubicBezTo>
                  <a:pt x="1281" y="219"/>
                  <a:pt x="1288" y="218"/>
                  <a:pt x="1295" y="218"/>
                </a:cubicBezTo>
                <a:cubicBezTo>
                  <a:pt x="1299" y="218"/>
                  <a:pt x="1304" y="218"/>
                  <a:pt x="1308" y="219"/>
                </a:cubicBezTo>
                <a:cubicBezTo>
                  <a:pt x="1311" y="225"/>
                  <a:pt x="1314" y="231"/>
                  <a:pt x="1318" y="237"/>
                </a:cubicBezTo>
                <a:cubicBezTo>
                  <a:pt x="1314" y="237"/>
                  <a:pt x="1310" y="237"/>
                  <a:pt x="1306" y="237"/>
                </a:cubicBezTo>
                <a:cubicBezTo>
                  <a:pt x="1300" y="237"/>
                  <a:pt x="1294" y="237"/>
                  <a:pt x="1289" y="237"/>
                </a:cubicBezTo>
                <a:cubicBezTo>
                  <a:pt x="1287" y="237"/>
                  <a:pt x="1284" y="237"/>
                  <a:pt x="1282" y="237"/>
                </a:cubicBezTo>
                <a:cubicBezTo>
                  <a:pt x="1279" y="231"/>
                  <a:pt x="1277" y="225"/>
                  <a:pt x="1274" y="219"/>
                </a:cubicBezTo>
                <a:close/>
                <a:moveTo>
                  <a:pt x="1295" y="218"/>
                </a:moveTo>
                <a:cubicBezTo>
                  <a:pt x="1288" y="218"/>
                  <a:pt x="1281" y="218"/>
                  <a:pt x="1274" y="218"/>
                </a:cubicBezTo>
                <a:cubicBezTo>
                  <a:pt x="1270" y="211"/>
                  <a:pt x="1267" y="204"/>
                  <a:pt x="1265" y="197"/>
                </a:cubicBezTo>
                <a:cubicBezTo>
                  <a:pt x="1275" y="196"/>
                  <a:pt x="1286" y="196"/>
                  <a:pt x="1297" y="196"/>
                </a:cubicBezTo>
                <a:cubicBezTo>
                  <a:pt x="1300" y="203"/>
                  <a:pt x="1304" y="211"/>
                  <a:pt x="1308" y="218"/>
                </a:cubicBezTo>
                <a:cubicBezTo>
                  <a:pt x="1303" y="218"/>
                  <a:pt x="1299" y="218"/>
                  <a:pt x="1295" y="218"/>
                </a:cubicBezTo>
                <a:close/>
                <a:moveTo>
                  <a:pt x="1288" y="174"/>
                </a:moveTo>
                <a:cubicBezTo>
                  <a:pt x="1295" y="174"/>
                  <a:pt x="1303" y="174"/>
                  <a:pt x="1311" y="174"/>
                </a:cubicBezTo>
                <a:cubicBezTo>
                  <a:pt x="1314" y="174"/>
                  <a:pt x="1318" y="174"/>
                  <a:pt x="1321" y="174"/>
                </a:cubicBezTo>
                <a:cubicBezTo>
                  <a:pt x="1325" y="181"/>
                  <a:pt x="1328" y="188"/>
                  <a:pt x="1332" y="196"/>
                </a:cubicBezTo>
                <a:cubicBezTo>
                  <a:pt x="1323" y="196"/>
                  <a:pt x="1313" y="195"/>
                  <a:pt x="1304" y="195"/>
                </a:cubicBezTo>
                <a:cubicBezTo>
                  <a:pt x="1302" y="195"/>
                  <a:pt x="1299" y="195"/>
                  <a:pt x="1297" y="195"/>
                </a:cubicBezTo>
                <a:cubicBezTo>
                  <a:pt x="1294" y="188"/>
                  <a:pt x="1291" y="181"/>
                  <a:pt x="1288" y="174"/>
                </a:cubicBezTo>
                <a:close/>
                <a:moveTo>
                  <a:pt x="1311" y="173"/>
                </a:moveTo>
                <a:cubicBezTo>
                  <a:pt x="1303" y="173"/>
                  <a:pt x="1295" y="173"/>
                  <a:pt x="1288" y="173"/>
                </a:cubicBezTo>
                <a:cubicBezTo>
                  <a:pt x="1285" y="166"/>
                  <a:pt x="1282" y="159"/>
                  <a:pt x="1280" y="151"/>
                </a:cubicBezTo>
                <a:cubicBezTo>
                  <a:pt x="1290" y="151"/>
                  <a:pt x="1300" y="150"/>
                  <a:pt x="1311" y="150"/>
                </a:cubicBezTo>
                <a:cubicBezTo>
                  <a:pt x="1314" y="158"/>
                  <a:pt x="1317" y="165"/>
                  <a:pt x="1321" y="173"/>
                </a:cubicBezTo>
                <a:cubicBezTo>
                  <a:pt x="1317" y="173"/>
                  <a:pt x="1314" y="173"/>
                  <a:pt x="1311" y="173"/>
                </a:cubicBezTo>
                <a:close/>
                <a:moveTo>
                  <a:pt x="1301" y="122"/>
                </a:moveTo>
                <a:cubicBezTo>
                  <a:pt x="1305" y="122"/>
                  <a:pt x="1309" y="122"/>
                  <a:pt x="1313" y="122"/>
                </a:cubicBezTo>
                <a:cubicBezTo>
                  <a:pt x="1319" y="122"/>
                  <a:pt x="1325" y="122"/>
                  <a:pt x="1331" y="122"/>
                </a:cubicBezTo>
                <a:cubicBezTo>
                  <a:pt x="1335" y="131"/>
                  <a:pt x="1339" y="141"/>
                  <a:pt x="1344" y="150"/>
                </a:cubicBezTo>
                <a:cubicBezTo>
                  <a:pt x="1336" y="150"/>
                  <a:pt x="1328" y="150"/>
                  <a:pt x="1321" y="150"/>
                </a:cubicBezTo>
                <a:cubicBezTo>
                  <a:pt x="1318" y="150"/>
                  <a:pt x="1314" y="150"/>
                  <a:pt x="1311" y="150"/>
                </a:cubicBezTo>
                <a:cubicBezTo>
                  <a:pt x="1307" y="140"/>
                  <a:pt x="1304" y="131"/>
                  <a:pt x="1301" y="122"/>
                </a:cubicBezTo>
                <a:close/>
                <a:moveTo>
                  <a:pt x="1313" y="122"/>
                </a:moveTo>
                <a:cubicBezTo>
                  <a:pt x="1309" y="122"/>
                  <a:pt x="1305" y="122"/>
                  <a:pt x="1300" y="122"/>
                </a:cubicBezTo>
                <a:cubicBezTo>
                  <a:pt x="1298" y="114"/>
                  <a:pt x="1296" y="107"/>
                  <a:pt x="1294" y="99"/>
                </a:cubicBezTo>
                <a:cubicBezTo>
                  <a:pt x="1303" y="99"/>
                  <a:pt x="1312" y="98"/>
                  <a:pt x="1322" y="98"/>
                </a:cubicBezTo>
                <a:cubicBezTo>
                  <a:pt x="1325" y="106"/>
                  <a:pt x="1328" y="114"/>
                  <a:pt x="1331" y="122"/>
                </a:cubicBezTo>
                <a:cubicBezTo>
                  <a:pt x="1325" y="122"/>
                  <a:pt x="1319" y="122"/>
                  <a:pt x="1313" y="122"/>
                </a:cubicBezTo>
                <a:close/>
                <a:moveTo>
                  <a:pt x="1293" y="99"/>
                </a:moveTo>
                <a:cubicBezTo>
                  <a:pt x="1284" y="100"/>
                  <a:pt x="1275" y="100"/>
                  <a:pt x="1267" y="102"/>
                </a:cubicBezTo>
                <a:cubicBezTo>
                  <a:pt x="1266" y="95"/>
                  <a:pt x="1265" y="88"/>
                  <a:pt x="1265" y="82"/>
                </a:cubicBezTo>
                <a:cubicBezTo>
                  <a:pt x="1272" y="80"/>
                  <a:pt x="1280" y="79"/>
                  <a:pt x="1288" y="78"/>
                </a:cubicBezTo>
                <a:cubicBezTo>
                  <a:pt x="1290" y="84"/>
                  <a:pt x="1291" y="92"/>
                  <a:pt x="1293" y="99"/>
                </a:cubicBezTo>
                <a:close/>
                <a:moveTo>
                  <a:pt x="1267" y="102"/>
                </a:moveTo>
                <a:cubicBezTo>
                  <a:pt x="1259" y="103"/>
                  <a:pt x="1251" y="104"/>
                  <a:pt x="1244" y="106"/>
                </a:cubicBezTo>
                <a:cubicBezTo>
                  <a:pt x="1243" y="100"/>
                  <a:pt x="1243" y="93"/>
                  <a:pt x="1244" y="88"/>
                </a:cubicBezTo>
                <a:cubicBezTo>
                  <a:pt x="1250" y="85"/>
                  <a:pt x="1257" y="84"/>
                  <a:pt x="1264" y="82"/>
                </a:cubicBezTo>
                <a:cubicBezTo>
                  <a:pt x="1265" y="88"/>
                  <a:pt x="1265" y="95"/>
                  <a:pt x="1267" y="102"/>
                </a:cubicBezTo>
                <a:close/>
                <a:moveTo>
                  <a:pt x="1265" y="63"/>
                </a:moveTo>
                <a:cubicBezTo>
                  <a:pt x="1264" y="69"/>
                  <a:pt x="1264" y="75"/>
                  <a:pt x="1264" y="81"/>
                </a:cubicBezTo>
                <a:cubicBezTo>
                  <a:pt x="1257" y="83"/>
                  <a:pt x="1250" y="85"/>
                  <a:pt x="1244" y="87"/>
                </a:cubicBezTo>
                <a:cubicBezTo>
                  <a:pt x="1244" y="81"/>
                  <a:pt x="1245" y="75"/>
                  <a:pt x="1246" y="70"/>
                </a:cubicBezTo>
                <a:cubicBezTo>
                  <a:pt x="1252" y="67"/>
                  <a:pt x="1258" y="65"/>
                  <a:pt x="1265" y="63"/>
                </a:cubicBezTo>
                <a:close/>
                <a:moveTo>
                  <a:pt x="1243" y="87"/>
                </a:moveTo>
                <a:cubicBezTo>
                  <a:pt x="1237" y="89"/>
                  <a:pt x="1231" y="92"/>
                  <a:pt x="1225" y="94"/>
                </a:cubicBezTo>
                <a:cubicBezTo>
                  <a:pt x="1226" y="89"/>
                  <a:pt x="1228" y="84"/>
                  <a:pt x="1230" y="79"/>
                </a:cubicBezTo>
                <a:cubicBezTo>
                  <a:pt x="1230" y="79"/>
                  <a:pt x="1230" y="79"/>
                  <a:pt x="1230" y="79"/>
                </a:cubicBezTo>
                <a:cubicBezTo>
                  <a:pt x="1235" y="76"/>
                  <a:pt x="1240" y="73"/>
                  <a:pt x="1246" y="70"/>
                </a:cubicBezTo>
                <a:cubicBezTo>
                  <a:pt x="1245" y="76"/>
                  <a:pt x="1244" y="81"/>
                  <a:pt x="1243" y="87"/>
                </a:cubicBezTo>
                <a:close/>
                <a:moveTo>
                  <a:pt x="1243" y="88"/>
                </a:moveTo>
                <a:cubicBezTo>
                  <a:pt x="1243" y="94"/>
                  <a:pt x="1243" y="100"/>
                  <a:pt x="1243" y="106"/>
                </a:cubicBezTo>
                <a:cubicBezTo>
                  <a:pt x="1236" y="108"/>
                  <a:pt x="1229" y="110"/>
                  <a:pt x="1223" y="112"/>
                </a:cubicBezTo>
                <a:cubicBezTo>
                  <a:pt x="1223" y="106"/>
                  <a:pt x="1224" y="100"/>
                  <a:pt x="1225" y="95"/>
                </a:cubicBezTo>
                <a:cubicBezTo>
                  <a:pt x="1231" y="92"/>
                  <a:pt x="1237" y="90"/>
                  <a:pt x="1243" y="88"/>
                </a:cubicBezTo>
                <a:close/>
                <a:moveTo>
                  <a:pt x="1222" y="112"/>
                </a:moveTo>
                <a:cubicBezTo>
                  <a:pt x="1216" y="114"/>
                  <a:pt x="1210" y="117"/>
                  <a:pt x="1204" y="119"/>
                </a:cubicBezTo>
                <a:cubicBezTo>
                  <a:pt x="1205" y="114"/>
                  <a:pt x="1207" y="109"/>
                  <a:pt x="1209" y="104"/>
                </a:cubicBezTo>
                <a:cubicBezTo>
                  <a:pt x="1214" y="101"/>
                  <a:pt x="1219" y="98"/>
                  <a:pt x="1225" y="95"/>
                </a:cubicBezTo>
                <a:cubicBezTo>
                  <a:pt x="1223" y="101"/>
                  <a:pt x="1223" y="106"/>
                  <a:pt x="1222" y="112"/>
                </a:cubicBezTo>
                <a:close/>
                <a:moveTo>
                  <a:pt x="1222" y="113"/>
                </a:moveTo>
                <a:cubicBezTo>
                  <a:pt x="1222" y="118"/>
                  <a:pt x="1221" y="125"/>
                  <a:pt x="1222" y="131"/>
                </a:cubicBezTo>
                <a:cubicBezTo>
                  <a:pt x="1214" y="133"/>
                  <a:pt x="1208" y="135"/>
                  <a:pt x="1201" y="137"/>
                </a:cubicBezTo>
                <a:cubicBezTo>
                  <a:pt x="1202" y="131"/>
                  <a:pt x="1203" y="125"/>
                  <a:pt x="1204" y="120"/>
                </a:cubicBezTo>
                <a:cubicBezTo>
                  <a:pt x="1210" y="117"/>
                  <a:pt x="1216" y="115"/>
                  <a:pt x="1222" y="113"/>
                </a:cubicBezTo>
                <a:close/>
                <a:moveTo>
                  <a:pt x="1201" y="137"/>
                </a:moveTo>
                <a:cubicBezTo>
                  <a:pt x="1194" y="139"/>
                  <a:pt x="1188" y="142"/>
                  <a:pt x="1183" y="144"/>
                </a:cubicBezTo>
                <a:cubicBezTo>
                  <a:pt x="1184" y="139"/>
                  <a:pt x="1186" y="134"/>
                  <a:pt x="1188" y="129"/>
                </a:cubicBezTo>
                <a:cubicBezTo>
                  <a:pt x="1192" y="126"/>
                  <a:pt x="1198" y="123"/>
                  <a:pt x="1203" y="120"/>
                </a:cubicBezTo>
                <a:cubicBezTo>
                  <a:pt x="1202" y="126"/>
                  <a:pt x="1201" y="131"/>
                  <a:pt x="1201" y="137"/>
                </a:cubicBezTo>
                <a:close/>
                <a:moveTo>
                  <a:pt x="1201" y="138"/>
                </a:moveTo>
                <a:cubicBezTo>
                  <a:pt x="1200" y="145"/>
                  <a:pt x="1200" y="154"/>
                  <a:pt x="1200" y="162"/>
                </a:cubicBezTo>
                <a:cubicBezTo>
                  <a:pt x="1193" y="164"/>
                  <a:pt x="1186" y="166"/>
                  <a:pt x="1179" y="168"/>
                </a:cubicBezTo>
                <a:cubicBezTo>
                  <a:pt x="1180" y="160"/>
                  <a:pt x="1181" y="152"/>
                  <a:pt x="1182" y="145"/>
                </a:cubicBezTo>
                <a:cubicBezTo>
                  <a:pt x="1188" y="142"/>
                  <a:pt x="1194" y="140"/>
                  <a:pt x="1201" y="138"/>
                </a:cubicBezTo>
                <a:close/>
                <a:moveTo>
                  <a:pt x="1179" y="168"/>
                </a:moveTo>
                <a:cubicBezTo>
                  <a:pt x="1172" y="170"/>
                  <a:pt x="1166" y="172"/>
                  <a:pt x="1160" y="175"/>
                </a:cubicBezTo>
                <a:cubicBezTo>
                  <a:pt x="1162" y="167"/>
                  <a:pt x="1164" y="160"/>
                  <a:pt x="1166" y="154"/>
                </a:cubicBezTo>
                <a:cubicBezTo>
                  <a:pt x="1171" y="151"/>
                  <a:pt x="1176" y="148"/>
                  <a:pt x="1182" y="145"/>
                </a:cubicBezTo>
                <a:cubicBezTo>
                  <a:pt x="1180" y="152"/>
                  <a:pt x="1179" y="160"/>
                  <a:pt x="1179" y="168"/>
                </a:cubicBezTo>
                <a:close/>
                <a:moveTo>
                  <a:pt x="1179" y="168"/>
                </a:moveTo>
                <a:cubicBezTo>
                  <a:pt x="1178" y="174"/>
                  <a:pt x="1178" y="181"/>
                  <a:pt x="1178" y="187"/>
                </a:cubicBezTo>
                <a:cubicBezTo>
                  <a:pt x="1171" y="189"/>
                  <a:pt x="1164" y="191"/>
                  <a:pt x="1158" y="193"/>
                </a:cubicBezTo>
                <a:cubicBezTo>
                  <a:pt x="1158" y="187"/>
                  <a:pt x="1159" y="181"/>
                  <a:pt x="1160" y="175"/>
                </a:cubicBezTo>
                <a:cubicBezTo>
                  <a:pt x="1166" y="173"/>
                  <a:pt x="1172" y="171"/>
                  <a:pt x="1179" y="168"/>
                </a:cubicBezTo>
                <a:close/>
                <a:moveTo>
                  <a:pt x="1157" y="193"/>
                </a:moveTo>
                <a:cubicBezTo>
                  <a:pt x="1151" y="195"/>
                  <a:pt x="1144" y="197"/>
                  <a:pt x="1138" y="199"/>
                </a:cubicBezTo>
                <a:cubicBezTo>
                  <a:pt x="1140" y="194"/>
                  <a:pt x="1141" y="188"/>
                  <a:pt x="1143" y="183"/>
                </a:cubicBezTo>
                <a:cubicBezTo>
                  <a:pt x="1148" y="180"/>
                  <a:pt x="1154" y="178"/>
                  <a:pt x="1159" y="175"/>
                </a:cubicBezTo>
                <a:cubicBezTo>
                  <a:pt x="1158" y="181"/>
                  <a:pt x="1157" y="187"/>
                  <a:pt x="1157" y="193"/>
                </a:cubicBezTo>
                <a:close/>
                <a:moveTo>
                  <a:pt x="1157" y="193"/>
                </a:moveTo>
                <a:cubicBezTo>
                  <a:pt x="1157" y="199"/>
                  <a:pt x="1156" y="205"/>
                  <a:pt x="1157" y="211"/>
                </a:cubicBezTo>
                <a:cubicBezTo>
                  <a:pt x="1149" y="213"/>
                  <a:pt x="1142" y="215"/>
                  <a:pt x="1136" y="217"/>
                </a:cubicBezTo>
                <a:cubicBezTo>
                  <a:pt x="1136" y="211"/>
                  <a:pt x="1137" y="205"/>
                  <a:pt x="1138" y="200"/>
                </a:cubicBezTo>
                <a:cubicBezTo>
                  <a:pt x="1144" y="198"/>
                  <a:pt x="1150" y="195"/>
                  <a:pt x="1157" y="193"/>
                </a:cubicBezTo>
                <a:close/>
                <a:moveTo>
                  <a:pt x="1135" y="217"/>
                </a:moveTo>
                <a:cubicBezTo>
                  <a:pt x="1129" y="219"/>
                  <a:pt x="1123" y="222"/>
                  <a:pt x="1117" y="224"/>
                </a:cubicBezTo>
                <a:cubicBezTo>
                  <a:pt x="1118" y="218"/>
                  <a:pt x="1120" y="212"/>
                  <a:pt x="1122" y="207"/>
                </a:cubicBezTo>
                <a:cubicBezTo>
                  <a:pt x="1127" y="205"/>
                  <a:pt x="1132" y="202"/>
                  <a:pt x="1138" y="200"/>
                </a:cubicBezTo>
                <a:cubicBezTo>
                  <a:pt x="1136" y="206"/>
                  <a:pt x="1136" y="211"/>
                  <a:pt x="1135" y="217"/>
                </a:cubicBezTo>
                <a:close/>
                <a:moveTo>
                  <a:pt x="1135" y="218"/>
                </a:moveTo>
                <a:cubicBezTo>
                  <a:pt x="1135" y="223"/>
                  <a:pt x="1134" y="229"/>
                  <a:pt x="1134" y="235"/>
                </a:cubicBezTo>
                <a:cubicBezTo>
                  <a:pt x="1127" y="237"/>
                  <a:pt x="1121" y="239"/>
                  <a:pt x="1114" y="241"/>
                </a:cubicBezTo>
                <a:cubicBezTo>
                  <a:pt x="1115" y="235"/>
                  <a:pt x="1116" y="230"/>
                  <a:pt x="1117" y="224"/>
                </a:cubicBezTo>
                <a:cubicBezTo>
                  <a:pt x="1123" y="222"/>
                  <a:pt x="1129" y="220"/>
                  <a:pt x="1135" y="218"/>
                </a:cubicBezTo>
                <a:close/>
                <a:moveTo>
                  <a:pt x="1114" y="241"/>
                </a:moveTo>
                <a:cubicBezTo>
                  <a:pt x="1100" y="246"/>
                  <a:pt x="1087" y="251"/>
                  <a:pt x="1075" y="257"/>
                </a:cubicBezTo>
                <a:cubicBezTo>
                  <a:pt x="1077" y="252"/>
                  <a:pt x="1078" y="248"/>
                  <a:pt x="1080" y="243"/>
                </a:cubicBezTo>
                <a:cubicBezTo>
                  <a:pt x="1091" y="236"/>
                  <a:pt x="1103" y="230"/>
                  <a:pt x="1116" y="225"/>
                </a:cubicBezTo>
                <a:cubicBezTo>
                  <a:pt x="1115" y="230"/>
                  <a:pt x="1114" y="235"/>
                  <a:pt x="1114" y="241"/>
                </a:cubicBezTo>
                <a:close/>
                <a:moveTo>
                  <a:pt x="1114" y="242"/>
                </a:moveTo>
                <a:cubicBezTo>
                  <a:pt x="1113" y="246"/>
                  <a:pt x="1113" y="251"/>
                  <a:pt x="1113" y="256"/>
                </a:cubicBezTo>
                <a:cubicBezTo>
                  <a:pt x="1098" y="260"/>
                  <a:pt x="1085" y="264"/>
                  <a:pt x="1072" y="269"/>
                </a:cubicBezTo>
                <a:cubicBezTo>
                  <a:pt x="1073" y="265"/>
                  <a:pt x="1074" y="261"/>
                  <a:pt x="1075" y="258"/>
                </a:cubicBezTo>
                <a:cubicBezTo>
                  <a:pt x="1087" y="252"/>
                  <a:pt x="1100" y="246"/>
                  <a:pt x="1114" y="242"/>
                </a:cubicBezTo>
                <a:close/>
                <a:moveTo>
                  <a:pt x="1072" y="269"/>
                </a:moveTo>
                <a:cubicBezTo>
                  <a:pt x="1066" y="272"/>
                  <a:pt x="1060" y="274"/>
                  <a:pt x="1054" y="277"/>
                </a:cubicBezTo>
                <a:cubicBezTo>
                  <a:pt x="1055" y="274"/>
                  <a:pt x="1057" y="270"/>
                  <a:pt x="1058" y="267"/>
                </a:cubicBezTo>
                <a:cubicBezTo>
                  <a:pt x="1063" y="264"/>
                  <a:pt x="1069" y="261"/>
                  <a:pt x="1074" y="258"/>
                </a:cubicBezTo>
                <a:cubicBezTo>
                  <a:pt x="1073" y="261"/>
                  <a:pt x="1073" y="265"/>
                  <a:pt x="1072" y="269"/>
                </a:cubicBezTo>
                <a:close/>
                <a:moveTo>
                  <a:pt x="1072" y="270"/>
                </a:moveTo>
                <a:cubicBezTo>
                  <a:pt x="1071" y="274"/>
                  <a:pt x="1071" y="278"/>
                  <a:pt x="1070" y="282"/>
                </a:cubicBezTo>
                <a:cubicBezTo>
                  <a:pt x="1063" y="284"/>
                  <a:pt x="1057" y="287"/>
                  <a:pt x="1051" y="289"/>
                </a:cubicBezTo>
                <a:cubicBezTo>
                  <a:pt x="1052" y="285"/>
                  <a:pt x="1053" y="281"/>
                  <a:pt x="1054" y="278"/>
                </a:cubicBezTo>
                <a:cubicBezTo>
                  <a:pt x="1060" y="275"/>
                  <a:pt x="1066" y="272"/>
                  <a:pt x="1072" y="270"/>
                </a:cubicBezTo>
                <a:close/>
                <a:moveTo>
                  <a:pt x="1050" y="289"/>
                </a:moveTo>
                <a:cubicBezTo>
                  <a:pt x="1044" y="292"/>
                  <a:pt x="1039" y="294"/>
                  <a:pt x="1034" y="297"/>
                </a:cubicBezTo>
                <a:cubicBezTo>
                  <a:pt x="1035" y="293"/>
                  <a:pt x="1037" y="289"/>
                  <a:pt x="1039" y="286"/>
                </a:cubicBezTo>
                <a:cubicBezTo>
                  <a:pt x="1043" y="283"/>
                  <a:pt x="1048" y="281"/>
                  <a:pt x="1053" y="278"/>
                </a:cubicBezTo>
                <a:cubicBezTo>
                  <a:pt x="1052" y="282"/>
                  <a:pt x="1051" y="285"/>
                  <a:pt x="1050" y="289"/>
                </a:cubicBezTo>
                <a:close/>
                <a:moveTo>
                  <a:pt x="1050" y="290"/>
                </a:moveTo>
                <a:cubicBezTo>
                  <a:pt x="1049" y="294"/>
                  <a:pt x="1048" y="298"/>
                  <a:pt x="1048" y="303"/>
                </a:cubicBezTo>
                <a:cubicBezTo>
                  <a:pt x="1041" y="305"/>
                  <a:pt x="1035" y="307"/>
                  <a:pt x="1029" y="310"/>
                </a:cubicBezTo>
                <a:cubicBezTo>
                  <a:pt x="1030" y="305"/>
                  <a:pt x="1031" y="301"/>
                  <a:pt x="1033" y="297"/>
                </a:cubicBezTo>
                <a:cubicBezTo>
                  <a:pt x="1039" y="295"/>
                  <a:pt x="1044" y="292"/>
                  <a:pt x="1050" y="290"/>
                </a:cubicBezTo>
                <a:close/>
                <a:moveTo>
                  <a:pt x="1028" y="310"/>
                </a:moveTo>
                <a:cubicBezTo>
                  <a:pt x="1023" y="312"/>
                  <a:pt x="1017" y="314"/>
                  <a:pt x="1012" y="317"/>
                </a:cubicBezTo>
                <a:cubicBezTo>
                  <a:pt x="1014" y="313"/>
                  <a:pt x="1016" y="309"/>
                  <a:pt x="1019" y="305"/>
                </a:cubicBezTo>
                <a:cubicBezTo>
                  <a:pt x="1023" y="302"/>
                  <a:pt x="1028" y="300"/>
                  <a:pt x="1033" y="298"/>
                </a:cubicBezTo>
                <a:cubicBezTo>
                  <a:pt x="1031" y="301"/>
                  <a:pt x="1029" y="306"/>
                  <a:pt x="1028" y="310"/>
                </a:cubicBezTo>
                <a:close/>
                <a:moveTo>
                  <a:pt x="1028" y="310"/>
                </a:moveTo>
                <a:cubicBezTo>
                  <a:pt x="1027" y="314"/>
                  <a:pt x="1026" y="319"/>
                  <a:pt x="1025" y="323"/>
                </a:cubicBezTo>
                <a:cubicBezTo>
                  <a:pt x="1019" y="325"/>
                  <a:pt x="1012" y="327"/>
                  <a:pt x="1006" y="330"/>
                </a:cubicBezTo>
                <a:cubicBezTo>
                  <a:pt x="1008" y="326"/>
                  <a:pt x="1010" y="321"/>
                  <a:pt x="1012" y="318"/>
                </a:cubicBezTo>
                <a:cubicBezTo>
                  <a:pt x="1017" y="315"/>
                  <a:pt x="1022" y="313"/>
                  <a:pt x="1028" y="310"/>
                </a:cubicBezTo>
                <a:close/>
                <a:moveTo>
                  <a:pt x="1006" y="330"/>
                </a:moveTo>
                <a:cubicBezTo>
                  <a:pt x="999" y="332"/>
                  <a:pt x="993" y="335"/>
                  <a:pt x="987" y="338"/>
                </a:cubicBezTo>
                <a:cubicBezTo>
                  <a:pt x="989" y="334"/>
                  <a:pt x="992" y="330"/>
                  <a:pt x="994" y="326"/>
                </a:cubicBezTo>
                <a:cubicBezTo>
                  <a:pt x="999" y="324"/>
                  <a:pt x="1005" y="321"/>
                  <a:pt x="1011" y="318"/>
                </a:cubicBezTo>
                <a:cubicBezTo>
                  <a:pt x="1009" y="322"/>
                  <a:pt x="1007" y="326"/>
                  <a:pt x="1006" y="330"/>
                </a:cubicBezTo>
                <a:close/>
                <a:moveTo>
                  <a:pt x="1006" y="331"/>
                </a:moveTo>
                <a:cubicBezTo>
                  <a:pt x="1004" y="335"/>
                  <a:pt x="1003" y="339"/>
                  <a:pt x="1002" y="344"/>
                </a:cubicBezTo>
                <a:cubicBezTo>
                  <a:pt x="995" y="346"/>
                  <a:pt x="988" y="349"/>
                  <a:pt x="981" y="351"/>
                </a:cubicBezTo>
                <a:cubicBezTo>
                  <a:pt x="983" y="347"/>
                  <a:pt x="985" y="343"/>
                  <a:pt x="987" y="339"/>
                </a:cubicBezTo>
                <a:cubicBezTo>
                  <a:pt x="993" y="336"/>
                  <a:pt x="999" y="333"/>
                  <a:pt x="1006" y="331"/>
                </a:cubicBezTo>
                <a:close/>
                <a:moveTo>
                  <a:pt x="981" y="352"/>
                </a:moveTo>
                <a:cubicBezTo>
                  <a:pt x="974" y="354"/>
                  <a:pt x="968" y="357"/>
                  <a:pt x="962" y="360"/>
                </a:cubicBezTo>
                <a:cubicBezTo>
                  <a:pt x="964" y="356"/>
                  <a:pt x="967" y="352"/>
                  <a:pt x="970" y="348"/>
                </a:cubicBezTo>
                <a:cubicBezTo>
                  <a:pt x="970" y="348"/>
                  <a:pt x="970" y="348"/>
                  <a:pt x="970" y="348"/>
                </a:cubicBezTo>
                <a:cubicBezTo>
                  <a:pt x="975" y="345"/>
                  <a:pt x="980" y="342"/>
                  <a:pt x="986" y="339"/>
                </a:cubicBezTo>
                <a:cubicBezTo>
                  <a:pt x="984" y="343"/>
                  <a:pt x="982" y="347"/>
                  <a:pt x="981" y="352"/>
                </a:cubicBezTo>
                <a:close/>
                <a:moveTo>
                  <a:pt x="981" y="352"/>
                </a:moveTo>
                <a:cubicBezTo>
                  <a:pt x="979" y="356"/>
                  <a:pt x="978" y="360"/>
                  <a:pt x="977" y="364"/>
                </a:cubicBezTo>
                <a:cubicBezTo>
                  <a:pt x="970" y="367"/>
                  <a:pt x="963" y="369"/>
                  <a:pt x="956" y="372"/>
                </a:cubicBezTo>
                <a:cubicBezTo>
                  <a:pt x="958" y="368"/>
                  <a:pt x="960" y="364"/>
                  <a:pt x="962" y="360"/>
                </a:cubicBezTo>
                <a:cubicBezTo>
                  <a:pt x="968" y="358"/>
                  <a:pt x="974" y="355"/>
                  <a:pt x="981" y="352"/>
                </a:cubicBezTo>
                <a:close/>
                <a:moveTo>
                  <a:pt x="956" y="372"/>
                </a:moveTo>
                <a:cubicBezTo>
                  <a:pt x="949" y="375"/>
                  <a:pt x="943" y="378"/>
                  <a:pt x="937" y="381"/>
                </a:cubicBezTo>
                <a:cubicBezTo>
                  <a:pt x="940" y="377"/>
                  <a:pt x="942" y="373"/>
                  <a:pt x="944" y="370"/>
                </a:cubicBezTo>
                <a:cubicBezTo>
                  <a:pt x="950" y="367"/>
                  <a:pt x="955" y="364"/>
                  <a:pt x="961" y="361"/>
                </a:cubicBezTo>
                <a:cubicBezTo>
                  <a:pt x="959" y="365"/>
                  <a:pt x="957" y="368"/>
                  <a:pt x="956" y="372"/>
                </a:cubicBezTo>
                <a:close/>
                <a:moveTo>
                  <a:pt x="955" y="373"/>
                </a:moveTo>
                <a:cubicBezTo>
                  <a:pt x="954" y="377"/>
                  <a:pt x="953" y="381"/>
                  <a:pt x="952" y="385"/>
                </a:cubicBezTo>
                <a:cubicBezTo>
                  <a:pt x="945" y="388"/>
                  <a:pt x="938" y="390"/>
                  <a:pt x="931" y="393"/>
                </a:cubicBezTo>
                <a:cubicBezTo>
                  <a:pt x="933" y="389"/>
                  <a:pt x="935" y="385"/>
                  <a:pt x="937" y="381"/>
                </a:cubicBezTo>
                <a:cubicBezTo>
                  <a:pt x="943" y="378"/>
                  <a:pt x="949" y="376"/>
                  <a:pt x="955" y="373"/>
                </a:cubicBezTo>
                <a:close/>
                <a:moveTo>
                  <a:pt x="931" y="393"/>
                </a:moveTo>
                <a:cubicBezTo>
                  <a:pt x="924" y="396"/>
                  <a:pt x="918" y="399"/>
                  <a:pt x="912" y="402"/>
                </a:cubicBezTo>
                <a:cubicBezTo>
                  <a:pt x="915" y="398"/>
                  <a:pt x="917" y="394"/>
                  <a:pt x="920" y="391"/>
                </a:cubicBezTo>
                <a:cubicBezTo>
                  <a:pt x="925" y="388"/>
                  <a:pt x="930" y="385"/>
                  <a:pt x="936" y="382"/>
                </a:cubicBezTo>
                <a:cubicBezTo>
                  <a:pt x="934" y="385"/>
                  <a:pt x="932" y="389"/>
                  <a:pt x="931" y="393"/>
                </a:cubicBezTo>
                <a:close/>
                <a:moveTo>
                  <a:pt x="931" y="394"/>
                </a:moveTo>
                <a:cubicBezTo>
                  <a:pt x="929" y="398"/>
                  <a:pt x="928" y="402"/>
                  <a:pt x="926" y="406"/>
                </a:cubicBezTo>
                <a:cubicBezTo>
                  <a:pt x="919" y="409"/>
                  <a:pt x="913" y="411"/>
                  <a:pt x="906" y="414"/>
                </a:cubicBezTo>
                <a:cubicBezTo>
                  <a:pt x="908" y="410"/>
                  <a:pt x="910" y="406"/>
                  <a:pt x="912" y="402"/>
                </a:cubicBezTo>
                <a:cubicBezTo>
                  <a:pt x="918" y="399"/>
                  <a:pt x="924" y="397"/>
                  <a:pt x="931" y="394"/>
                </a:cubicBezTo>
                <a:close/>
                <a:moveTo>
                  <a:pt x="905" y="414"/>
                </a:moveTo>
                <a:cubicBezTo>
                  <a:pt x="899" y="417"/>
                  <a:pt x="893" y="420"/>
                  <a:pt x="887" y="423"/>
                </a:cubicBezTo>
                <a:cubicBezTo>
                  <a:pt x="890" y="419"/>
                  <a:pt x="892" y="415"/>
                  <a:pt x="895" y="412"/>
                </a:cubicBezTo>
                <a:cubicBezTo>
                  <a:pt x="900" y="409"/>
                  <a:pt x="905" y="406"/>
                  <a:pt x="911" y="403"/>
                </a:cubicBezTo>
                <a:cubicBezTo>
                  <a:pt x="909" y="407"/>
                  <a:pt x="907" y="410"/>
                  <a:pt x="905" y="414"/>
                </a:cubicBezTo>
                <a:close/>
                <a:moveTo>
                  <a:pt x="905" y="415"/>
                </a:moveTo>
                <a:cubicBezTo>
                  <a:pt x="904" y="419"/>
                  <a:pt x="902" y="423"/>
                  <a:pt x="901" y="427"/>
                </a:cubicBezTo>
                <a:cubicBezTo>
                  <a:pt x="894" y="429"/>
                  <a:pt x="887" y="432"/>
                  <a:pt x="881" y="435"/>
                </a:cubicBezTo>
                <a:cubicBezTo>
                  <a:pt x="883" y="431"/>
                  <a:pt x="885" y="427"/>
                  <a:pt x="887" y="424"/>
                </a:cubicBezTo>
                <a:cubicBezTo>
                  <a:pt x="893" y="421"/>
                  <a:pt x="899" y="418"/>
                  <a:pt x="905" y="415"/>
                </a:cubicBezTo>
                <a:close/>
                <a:moveTo>
                  <a:pt x="880" y="435"/>
                </a:moveTo>
                <a:cubicBezTo>
                  <a:pt x="874" y="438"/>
                  <a:pt x="868" y="441"/>
                  <a:pt x="862" y="444"/>
                </a:cubicBezTo>
                <a:cubicBezTo>
                  <a:pt x="864" y="440"/>
                  <a:pt x="867" y="437"/>
                  <a:pt x="869" y="433"/>
                </a:cubicBezTo>
                <a:cubicBezTo>
                  <a:pt x="875" y="430"/>
                  <a:pt x="880" y="427"/>
                  <a:pt x="886" y="424"/>
                </a:cubicBezTo>
                <a:cubicBezTo>
                  <a:pt x="884" y="428"/>
                  <a:pt x="882" y="432"/>
                  <a:pt x="880" y="435"/>
                </a:cubicBezTo>
                <a:close/>
                <a:moveTo>
                  <a:pt x="880" y="436"/>
                </a:moveTo>
                <a:cubicBezTo>
                  <a:pt x="878" y="440"/>
                  <a:pt x="877" y="443"/>
                  <a:pt x="875" y="447"/>
                </a:cubicBezTo>
                <a:cubicBezTo>
                  <a:pt x="869" y="450"/>
                  <a:pt x="862" y="453"/>
                  <a:pt x="856" y="456"/>
                </a:cubicBezTo>
                <a:cubicBezTo>
                  <a:pt x="857" y="452"/>
                  <a:pt x="859" y="448"/>
                  <a:pt x="861" y="445"/>
                </a:cubicBezTo>
                <a:cubicBezTo>
                  <a:pt x="867" y="442"/>
                  <a:pt x="873" y="439"/>
                  <a:pt x="880" y="436"/>
                </a:cubicBezTo>
                <a:close/>
                <a:moveTo>
                  <a:pt x="855" y="456"/>
                </a:moveTo>
                <a:cubicBezTo>
                  <a:pt x="849" y="459"/>
                  <a:pt x="843" y="462"/>
                  <a:pt x="837" y="465"/>
                </a:cubicBezTo>
                <a:cubicBezTo>
                  <a:pt x="839" y="461"/>
                  <a:pt x="842" y="458"/>
                  <a:pt x="844" y="455"/>
                </a:cubicBezTo>
                <a:cubicBezTo>
                  <a:pt x="844" y="455"/>
                  <a:pt x="844" y="455"/>
                  <a:pt x="844" y="455"/>
                </a:cubicBezTo>
                <a:cubicBezTo>
                  <a:pt x="849" y="451"/>
                  <a:pt x="855" y="448"/>
                  <a:pt x="861" y="445"/>
                </a:cubicBezTo>
                <a:cubicBezTo>
                  <a:pt x="858" y="449"/>
                  <a:pt x="857" y="452"/>
                  <a:pt x="855" y="456"/>
                </a:cubicBezTo>
                <a:close/>
                <a:moveTo>
                  <a:pt x="855" y="457"/>
                </a:moveTo>
                <a:cubicBezTo>
                  <a:pt x="853" y="460"/>
                  <a:pt x="851" y="464"/>
                  <a:pt x="850" y="468"/>
                </a:cubicBezTo>
                <a:cubicBezTo>
                  <a:pt x="843" y="470"/>
                  <a:pt x="837" y="473"/>
                  <a:pt x="830" y="476"/>
                </a:cubicBezTo>
                <a:cubicBezTo>
                  <a:pt x="832" y="473"/>
                  <a:pt x="834" y="469"/>
                  <a:pt x="836" y="466"/>
                </a:cubicBezTo>
                <a:cubicBezTo>
                  <a:pt x="842" y="463"/>
                  <a:pt x="848" y="460"/>
                  <a:pt x="855" y="457"/>
                </a:cubicBezTo>
                <a:close/>
                <a:moveTo>
                  <a:pt x="830" y="477"/>
                </a:moveTo>
                <a:cubicBezTo>
                  <a:pt x="824" y="480"/>
                  <a:pt x="818" y="483"/>
                  <a:pt x="812" y="486"/>
                </a:cubicBezTo>
                <a:cubicBezTo>
                  <a:pt x="815" y="482"/>
                  <a:pt x="817" y="478"/>
                  <a:pt x="820" y="475"/>
                </a:cubicBezTo>
                <a:cubicBezTo>
                  <a:pt x="825" y="472"/>
                  <a:pt x="830" y="469"/>
                  <a:pt x="836" y="466"/>
                </a:cubicBezTo>
                <a:cubicBezTo>
                  <a:pt x="833" y="470"/>
                  <a:pt x="831" y="473"/>
                  <a:pt x="830" y="477"/>
                </a:cubicBezTo>
                <a:close/>
                <a:moveTo>
                  <a:pt x="829" y="477"/>
                </a:moveTo>
                <a:cubicBezTo>
                  <a:pt x="828" y="481"/>
                  <a:pt x="826" y="484"/>
                  <a:pt x="825" y="488"/>
                </a:cubicBezTo>
                <a:cubicBezTo>
                  <a:pt x="818" y="490"/>
                  <a:pt x="812" y="493"/>
                  <a:pt x="806" y="496"/>
                </a:cubicBezTo>
                <a:cubicBezTo>
                  <a:pt x="808" y="493"/>
                  <a:pt x="809" y="490"/>
                  <a:pt x="812" y="486"/>
                </a:cubicBezTo>
                <a:cubicBezTo>
                  <a:pt x="817" y="483"/>
                  <a:pt x="823" y="480"/>
                  <a:pt x="829" y="477"/>
                </a:cubicBezTo>
                <a:close/>
                <a:moveTo>
                  <a:pt x="805" y="497"/>
                </a:moveTo>
                <a:cubicBezTo>
                  <a:pt x="799" y="500"/>
                  <a:pt x="793" y="503"/>
                  <a:pt x="787" y="506"/>
                </a:cubicBezTo>
                <a:cubicBezTo>
                  <a:pt x="790" y="503"/>
                  <a:pt x="792" y="499"/>
                  <a:pt x="794" y="496"/>
                </a:cubicBezTo>
                <a:cubicBezTo>
                  <a:pt x="800" y="493"/>
                  <a:pt x="805" y="490"/>
                  <a:pt x="811" y="487"/>
                </a:cubicBezTo>
                <a:cubicBezTo>
                  <a:pt x="809" y="490"/>
                  <a:pt x="807" y="493"/>
                  <a:pt x="805" y="497"/>
                </a:cubicBezTo>
                <a:close/>
                <a:moveTo>
                  <a:pt x="805" y="497"/>
                </a:moveTo>
                <a:cubicBezTo>
                  <a:pt x="803" y="501"/>
                  <a:pt x="801" y="504"/>
                  <a:pt x="800" y="507"/>
                </a:cubicBezTo>
                <a:cubicBezTo>
                  <a:pt x="793" y="510"/>
                  <a:pt x="787" y="513"/>
                  <a:pt x="781" y="516"/>
                </a:cubicBezTo>
                <a:cubicBezTo>
                  <a:pt x="783" y="513"/>
                  <a:pt x="785" y="510"/>
                  <a:pt x="787" y="507"/>
                </a:cubicBezTo>
                <a:cubicBezTo>
                  <a:pt x="792" y="504"/>
                  <a:pt x="798" y="500"/>
                  <a:pt x="805" y="497"/>
                </a:cubicBezTo>
                <a:close/>
                <a:moveTo>
                  <a:pt x="780" y="517"/>
                </a:moveTo>
                <a:cubicBezTo>
                  <a:pt x="774" y="520"/>
                  <a:pt x="768" y="523"/>
                  <a:pt x="763" y="526"/>
                </a:cubicBezTo>
                <a:cubicBezTo>
                  <a:pt x="765" y="523"/>
                  <a:pt x="768" y="519"/>
                  <a:pt x="770" y="516"/>
                </a:cubicBezTo>
                <a:cubicBezTo>
                  <a:pt x="775" y="513"/>
                  <a:pt x="780" y="510"/>
                  <a:pt x="786" y="507"/>
                </a:cubicBezTo>
                <a:cubicBezTo>
                  <a:pt x="784" y="510"/>
                  <a:pt x="782" y="514"/>
                  <a:pt x="780" y="517"/>
                </a:cubicBezTo>
                <a:close/>
                <a:moveTo>
                  <a:pt x="779" y="518"/>
                </a:moveTo>
                <a:cubicBezTo>
                  <a:pt x="778" y="521"/>
                  <a:pt x="776" y="524"/>
                  <a:pt x="774" y="528"/>
                </a:cubicBezTo>
                <a:cubicBezTo>
                  <a:pt x="768" y="531"/>
                  <a:pt x="761" y="534"/>
                  <a:pt x="755" y="537"/>
                </a:cubicBezTo>
                <a:cubicBezTo>
                  <a:pt x="757" y="534"/>
                  <a:pt x="760" y="530"/>
                  <a:pt x="762" y="527"/>
                </a:cubicBezTo>
                <a:cubicBezTo>
                  <a:pt x="768" y="524"/>
                  <a:pt x="773" y="521"/>
                  <a:pt x="779" y="518"/>
                </a:cubicBezTo>
                <a:close/>
                <a:moveTo>
                  <a:pt x="755" y="538"/>
                </a:moveTo>
                <a:cubicBezTo>
                  <a:pt x="749" y="540"/>
                  <a:pt x="743" y="543"/>
                  <a:pt x="738" y="546"/>
                </a:cubicBezTo>
                <a:cubicBezTo>
                  <a:pt x="741" y="543"/>
                  <a:pt x="744" y="539"/>
                  <a:pt x="747" y="536"/>
                </a:cubicBezTo>
                <a:cubicBezTo>
                  <a:pt x="747" y="536"/>
                  <a:pt x="747" y="536"/>
                  <a:pt x="747" y="536"/>
                </a:cubicBezTo>
                <a:cubicBezTo>
                  <a:pt x="751" y="533"/>
                  <a:pt x="756" y="530"/>
                  <a:pt x="761" y="527"/>
                </a:cubicBezTo>
                <a:cubicBezTo>
                  <a:pt x="759" y="531"/>
                  <a:pt x="757" y="534"/>
                  <a:pt x="755" y="538"/>
                </a:cubicBezTo>
                <a:close/>
                <a:moveTo>
                  <a:pt x="754" y="538"/>
                </a:moveTo>
                <a:cubicBezTo>
                  <a:pt x="752" y="541"/>
                  <a:pt x="751" y="544"/>
                  <a:pt x="749" y="548"/>
                </a:cubicBezTo>
                <a:cubicBezTo>
                  <a:pt x="743" y="550"/>
                  <a:pt x="737" y="553"/>
                  <a:pt x="731" y="556"/>
                </a:cubicBezTo>
                <a:cubicBezTo>
                  <a:pt x="733" y="553"/>
                  <a:pt x="735" y="550"/>
                  <a:pt x="737" y="547"/>
                </a:cubicBezTo>
                <a:cubicBezTo>
                  <a:pt x="743" y="544"/>
                  <a:pt x="748" y="541"/>
                  <a:pt x="754" y="538"/>
                </a:cubicBezTo>
                <a:close/>
                <a:moveTo>
                  <a:pt x="731" y="557"/>
                </a:moveTo>
                <a:cubicBezTo>
                  <a:pt x="725" y="560"/>
                  <a:pt x="719" y="563"/>
                  <a:pt x="713" y="566"/>
                </a:cubicBezTo>
                <a:cubicBezTo>
                  <a:pt x="715" y="563"/>
                  <a:pt x="718" y="561"/>
                  <a:pt x="720" y="558"/>
                </a:cubicBezTo>
                <a:cubicBezTo>
                  <a:pt x="725" y="555"/>
                  <a:pt x="731" y="551"/>
                  <a:pt x="736" y="548"/>
                </a:cubicBezTo>
                <a:cubicBezTo>
                  <a:pt x="734" y="551"/>
                  <a:pt x="732" y="554"/>
                  <a:pt x="731" y="557"/>
                </a:cubicBezTo>
                <a:close/>
                <a:moveTo>
                  <a:pt x="730" y="558"/>
                </a:moveTo>
                <a:cubicBezTo>
                  <a:pt x="728" y="561"/>
                  <a:pt x="727" y="564"/>
                  <a:pt x="725" y="567"/>
                </a:cubicBezTo>
                <a:cubicBezTo>
                  <a:pt x="719" y="570"/>
                  <a:pt x="712" y="573"/>
                  <a:pt x="706" y="576"/>
                </a:cubicBezTo>
                <a:cubicBezTo>
                  <a:pt x="708" y="573"/>
                  <a:pt x="710" y="570"/>
                  <a:pt x="712" y="567"/>
                </a:cubicBezTo>
                <a:cubicBezTo>
                  <a:pt x="718" y="564"/>
                  <a:pt x="724" y="561"/>
                  <a:pt x="730" y="558"/>
                </a:cubicBezTo>
                <a:close/>
                <a:moveTo>
                  <a:pt x="705" y="577"/>
                </a:moveTo>
                <a:cubicBezTo>
                  <a:pt x="700" y="580"/>
                  <a:pt x="694" y="583"/>
                  <a:pt x="689" y="586"/>
                </a:cubicBezTo>
                <a:cubicBezTo>
                  <a:pt x="691" y="583"/>
                  <a:pt x="694" y="580"/>
                  <a:pt x="696" y="577"/>
                </a:cubicBezTo>
                <a:cubicBezTo>
                  <a:pt x="701" y="574"/>
                  <a:pt x="706" y="571"/>
                  <a:pt x="711" y="568"/>
                </a:cubicBezTo>
                <a:cubicBezTo>
                  <a:pt x="709" y="571"/>
                  <a:pt x="707" y="574"/>
                  <a:pt x="705" y="577"/>
                </a:cubicBezTo>
                <a:close/>
                <a:moveTo>
                  <a:pt x="705" y="578"/>
                </a:moveTo>
                <a:cubicBezTo>
                  <a:pt x="703" y="580"/>
                  <a:pt x="702" y="582"/>
                  <a:pt x="701" y="585"/>
                </a:cubicBezTo>
                <a:cubicBezTo>
                  <a:pt x="694" y="588"/>
                  <a:pt x="688" y="591"/>
                  <a:pt x="683" y="595"/>
                </a:cubicBezTo>
                <a:cubicBezTo>
                  <a:pt x="684" y="592"/>
                  <a:pt x="686" y="590"/>
                  <a:pt x="688" y="587"/>
                </a:cubicBezTo>
                <a:cubicBezTo>
                  <a:pt x="693" y="584"/>
                  <a:pt x="699" y="581"/>
                  <a:pt x="705" y="578"/>
                </a:cubicBezTo>
                <a:close/>
                <a:moveTo>
                  <a:pt x="682" y="595"/>
                </a:moveTo>
                <a:cubicBezTo>
                  <a:pt x="682" y="595"/>
                  <a:pt x="682" y="595"/>
                  <a:pt x="682" y="595"/>
                </a:cubicBezTo>
                <a:cubicBezTo>
                  <a:pt x="676" y="598"/>
                  <a:pt x="671" y="601"/>
                  <a:pt x="666" y="604"/>
                </a:cubicBezTo>
                <a:cubicBezTo>
                  <a:pt x="668" y="602"/>
                  <a:pt x="670" y="599"/>
                  <a:pt x="672" y="597"/>
                </a:cubicBezTo>
                <a:cubicBezTo>
                  <a:pt x="677" y="594"/>
                  <a:pt x="682" y="591"/>
                  <a:pt x="687" y="588"/>
                </a:cubicBezTo>
                <a:cubicBezTo>
                  <a:pt x="685" y="590"/>
                  <a:pt x="683" y="593"/>
                  <a:pt x="682" y="595"/>
                </a:cubicBezTo>
                <a:close/>
                <a:moveTo>
                  <a:pt x="681" y="596"/>
                </a:moveTo>
                <a:cubicBezTo>
                  <a:pt x="679" y="599"/>
                  <a:pt x="678" y="601"/>
                  <a:pt x="676" y="604"/>
                </a:cubicBezTo>
                <a:cubicBezTo>
                  <a:pt x="670" y="607"/>
                  <a:pt x="664" y="610"/>
                  <a:pt x="659" y="614"/>
                </a:cubicBezTo>
                <a:cubicBezTo>
                  <a:pt x="661" y="611"/>
                  <a:pt x="663" y="608"/>
                  <a:pt x="665" y="605"/>
                </a:cubicBezTo>
                <a:cubicBezTo>
                  <a:pt x="670" y="602"/>
                  <a:pt x="675" y="599"/>
                  <a:pt x="681" y="596"/>
                </a:cubicBezTo>
                <a:close/>
                <a:moveTo>
                  <a:pt x="658" y="614"/>
                </a:moveTo>
                <a:cubicBezTo>
                  <a:pt x="652" y="617"/>
                  <a:pt x="647" y="621"/>
                  <a:pt x="641" y="624"/>
                </a:cubicBezTo>
                <a:cubicBezTo>
                  <a:pt x="644" y="621"/>
                  <a:pt x="646" y="619"/>
                  <a:pt x="649" y="616"/>
                </a:cubicBezTo>
                <a:cubicBezTo>
                  <a:pt x="653" y="613"/>
                  <a:pt x="658" y="609"/>
                  <a:pt x="664" y="606"/>
                </a:cubicBezTo>
                <a:cubicBezTo>
                  <a:pt x="662" y="609"/>
                  <a:pt x="659" y="612"/>
                  <a:pt x="658" y="614"/>
                </a:cubicBezTo>
                <a:close/>
                <a:moveTo>
                  <a:pt x="657" y="615"/>
                </a:moveTo>
                <a:cubicBezTo>
                  <a:pt x="655" y="618"/>
                  <a:pt x="654" y="620"/>
                  <a:pt x="652" y="622"/>
                </a:cubicBezTo>
                <a:cubicBezTo>
                  <a:pt x="646" y="626"/>
                  <a:pt x="640" y="629"/>
                  <a:pt x="635" y="632"/>
                </a:cubicBezTo>
                <a:cubicBezTo>
                  <a:pt x="636" y="630"/>
                  <a:pt x="638" y="628"/>
                  <a:pt x="640" y="625"/>
                </a:cubicBezTo>
                <a:cubicBezTo>
                  <a:pt x="646" y="622"/>
                  <a:pt x="651" y="619"/>
                  <a:pt x="657" y="615"/>
                </a:cubicBezTo>
                <a:close/>
                <a:moveTo>
                  <a:pt x="634" y="633"/>
                </a:moveTo>
                <a:cubicBezTo>
                  <a:pt x="629" y="636"/>
                  <a:pt x="624" y="639"/>
                  <a:pt x="619" y="642"/>
                </a:cubicBezTo>
                <a:cubicBezTo>
                  <a:pt x="621" y="639"/>
                  <a:pt x="623" y="637"/>
                  <a:pt x="626" y="635"/>
                </a:cubicBezTo>
                <a:cubicBezTo>
                  <a:pt x="630" y="632"/>
                  <a:pt x="634" y="629"/>
                  <a:pt x="639" y="626"/>
                </a:cubicBezTo>
                <a:cubicBezTo>
                  <a:pt x="637" y="628"/>
                  <a:pt x="635" y="631"/>
                  <a:pt x="634" y="633"/>
                </a:cubicBezTo>
                <a:close/>
                <a:moveTo>
                  <a:pt x="633" y="634"/>
                </a:moveTo>
                <a:cubicBezTo>
                  <a:pt x="631" y="636"/>
                  <a:pt x="629" y="639"/>
                  <a:pt x="628" y="641"/>
                </a:cubicBezTo>
                <a:cubicBezTo>
                  <a:pt x="622" y="644"/>
                  <a:pt x="617" y="647"/>
                  <a:pt x="612" y="650"/>
                </a:cubicBezTo>
                <a:cubicBezTo>
                  <a:pt x="614" y="648"/>
                  <a:pt x="616" y="645"/>
                  <a:pt x="618" y="643"/>
                </a:cubicBezTo>
                <a:cubicBezTo>
                  <a:pt x="623" y="640"/>
                  <a:pt x="628" y="637"/>
                  <a:pt x="633" y="634"/>
                </a:cubicBezTo>
                <a:close/>
                <a:moveTo>
                  <a:pt x="611" y="651"/>
                </a:moveTo>
                <a:cubicBezTo>
                  <a:pt x="611" y="651"/>
                  <a:pt x="611" y="651"/>
                  <a:pt x="611" y="651"/>
                </a:cubicBezTo>
                <a:cubicBezTo>
                  <a:pt x="606" y="654"/>
                  <a:pt x="601" y="657"/>
                  <a:pt x="596" y="660"/>
                </a:cubicBezTo>
                <a:cubicBezTo>
                  <a:pt x="598" y="658"/>
                  <a:pt x="601" y="655"/>
                  <a:pt x="603" y="653"/>
                </a:cubicBezTo>
                <a:cubicBezTo>
                  <a:pt x="607" y="650"/>
                  <a:pt x="612" y="647"/>
                  <a:pt x="617" y="644"/>
                </a:cubicBezTo>
                <a:cubicBezTo>
                  <a:pt x="615" y="646"/>
                  <a:pt x="613" y="649"/>
                  <a:pt x="611" y="651"/>
                </a:cubicBezTo>
                <a:close/>
                <a:moveTo>
                  <a:pt x="610" y="652"/>
                </a:moveTo>
                <a:cubicBezTo>
                  <a:pt x="608" y="654"/>
                  <a:pt x="607" y="656"/>
                  <a:pt x="605" y="659"/>
                </a:cubicBezTo>
                <a:cubicBezTo>
                  <a:pt x="600" y="662"/>
                  <a:pt x="594" y="665"/>
                  <a:pt x="589" y="668"/>
                </a:cubicBezTo>
                <a:cubicBezTo>
                  <a:pt x="591" y="666"/>
                  <a:pt x="593" y="664"/>
                  <a:pt x="595" y="662"/>
                </a:cubicBezTo>
                <a:cubicBezTo>
                  <a:pt x="600" y="659"/>
                  <a:pt x="605" y="655"/>
                  <a:pt x="610" y="652"/>
                </a:cubicBezTo>
                <a:close/>
                <a:moveTo>
                  <a:pt x="588" y="669"/>
                </a:moveTo>
                <a:cubicBezTo>
                  <a:pt x="583" y="672"/>
                  <a:pt x="579" y="675"/>
                  <a:pt x="574" y="678"/>
                </a:cubicBezTo>
                <a:cubicBezTo>
                  <a:pt x="576" y="676"/>
                  <a:pt x="578" y="674"/>
                  <a:pt x="580" y="671"/>
                </a:cubicBezTo>
                <a:cubicBezTo>
                  <a:pt x="585" y="669"/>
                  <a:pt x="589" y="666"/>
                  <a:pt x="593" y="663"/>
                </a:cubicBezTo>
                <a:cubicBezTo>
                  <a:pt x="591" y="665"/>
                  <a:pt x="590" y="667"/>
                  <a:pt x="588" y="669"/>
                </a:cubicBezTo>
                <a:close/>
                <a:moveTo>
                  <a:pt x="587" y="670"/>
                </a:moveTo>
                <a:cubicBezTo>
                  <a:pt x="586" y="672"/>
                  <a:pt x="584" y="674"/>
                  <a:pt x="583" y="675"/>
                </a:cubicBezTo>
                <a:cubicBezTo>
                  <a:pt x="578" y="678"/>
                  <a:pt x="573" y="682"/>
                  <a:pt x="568" y="685"/>
                </a:cubicBezTo>
                <a:cubicBezTo>
                  <a:pt x="570" y="683"/>
                  <a:pt x="571" y="681"/>
                  <a:pt x="573" y="679"/>
                </a:cubicBezTo>
                <a:cubicBezTo>
                  <a:pt x="577" y="676"/>
                  <a:pt x="582" y="673"/>
                  <a:pt x="587" y="670"/>
                </a:cubicBezTo>
                <a:close/>
                <a:moveTo>
                  <a:pt x="573" y="685"/>
                </a:moveTo>
                <a:cubicBezTo>
                  <a:pt x="570" y="686"/>
                  <a:pt x="567" y="687"/>
                  <a:pt x="565" y="689"/>
                </a:cubicBezTo>
                <a:cubicBezTo>
                  <a:pt x="565" y="688"/>
                  <a:pt x="566" y="687"/>
                  <a:pt x="567" y="686"/>
                </a:cubicBezTo>
                <a:cubicBezTo>
                  <a:pt x="572" y="683"/>
                  <a:pt x="577" y="680"/>
                  <a:pt x="582" y="676"/>
                </a:cubicBezTo>
                <a:cubicBezTo>
                  <a:pt x="581" y="678"/>
                  <a:pt x="580" y="679"/>
                  <a:pt x="579" y="681"/>
                </a:cubicBezTo>
                <a:cubicBezTo>
                  <a:pt x="577" y="682"/>
                  <a:pt x="575" y="683"/>
                  <a:pt x="573" y="685"/>
                </a:cubicBezTo>
                <a:close/>
                <a:moveTo>
                  <a:pt x="581" y="681"/>
                </a:moveTo>
                <a:cubicBezTo>
                  <a:pt x="582" y="680"/>
                  <a:pt x="583" y="680"/>
                  <a:pt x="584" y="680"/>
                </a:cubicBezTo>
                <a:cubicBezTo>
                  <a:pt x="582" y="681"/>
                  <a:pt x="580" y="682"/>
                  <a:pt x="578" y="684"/>
                </a:cubicBezTo>
                <a:cubicBezTo>
                  <a:pt x="578" y="683"/>
                  <a:pt x="578" y="683"/>
                  <a:pt x="579" y="682"/>
                </a:cubicBezTo>
                <a:cubicBezTo>
                  <a:pt x="579" y="682"/>
                  <a:pt x="580" y="681"/>
                  <a:pt x="581" y="681"/>
                </a:cubicBezTo>
                <a:close/>
                <a:moveTo>
                  <a:pt x="575" y="684"/>
                </a:moveTo>
                <a:cubicBezTo>
                  <a:pt x="571" y="686"/>
                  <a:pt x="566" y="689"/>
                  <a:pt x="562" y="692"/>
                </a:cubicBezTo>
                <a:cubicBezTo>
                  <a:pt x="562" y="692"/>
                  <a:pt x="563" y="691"/>
                  <a:pt x="563" y="691"/>
                </a:cubicBezTo>
                <a:cubicBezTo>
                  <a:pt x="566" y="689"/>
                  <a:pt x="570" y="687"/>
                  <a:pt x="573" y="685"/>
                </a:cubicBezTo>
                <a:cubicBezTo>
                  <a:pt x="574" y="685"/>
                  <a:pt x="574" y="684"/>
                  <a:pt x="575" y="684"/>
                </a:cubicBezTo>
                <a:close/>
                <a:moveTo>
                  <a:pt x="567" y="685"/>
                </a:moveTo>
                <a:cubicBezTo>
                  <a:pt x="562" y="689"/>
                  <a:pt x="557" y="692"/>
                  <a:pt x="553" y="695"/>
                </a:cubicBezTo>
                <a:cubicBezTo>
                  <a:pt x="554" y="693"/>
                  <a:pt x="556" y="692"/>
                  <a:pt x="557" y="690"/>
                </a:cubicBezTo>
                <a:cubicBezTo>
                  <a:pt x="562" y="687"/>
                  <a:pt x="566" y="684"/>
                  <a:pt x="571" y="681"/>
                </a:cubicBezTo>
                <a:cubicBezTo>
                  <a:pt x="570" y="682"/>
                  <a:pt x="568" y="684"/>
                  <a:pt x="567" y="685"/>
                </a:cubicBezTo>
                <a:close/>
                <a:moveTo>
                  <a:pt x="566" y="687"/>
                </a:moveTo>
                <a:cubicBezTo>
                  <a:pt x="565" y="688"/>
                  <a:pt x="564" y="688"/>
                  <a:pt x="563" y="689"/>
                </a:cubicBezTo>
                <a:cubicBezTo>
                  <a:pt x="559" y="692"/>
                  <a:pt x="555" y="694"/>
                  <a:pt x="551" y="697"/>
                </a:cubicBezTo>
                <a:cubicBezTo>
                  <a:pt x="551" y="696"/>
                  <a:pt x="551" y="696"/>
                  <a:pt x="551" y="696"/>
                </a:cubicBezTo>
                <a:cubicBezTo>
                  <a:pt x="556" y="693"/>
                  <a:pt x="561" y="690"/>
                  <a:pt x="566" y="687"/>
                </a:cubicBezTo>
                <a:close/>
                <a:moveTo>
                  <a:pt x="563" y="690"/>
                </a:moveTo>
                <a:cubicBezTo>
                  <a:pt x="563" y="690"/>
                  <a:pt x="563" y="690"/>
                  <a:pt x="562" y="691"/>
                </a:cubicBezTo>
                <a:cubicBezTo>
                  <a:pt x="558" y="693"/>
                  <a:pt x="553" y="697"/>
                  <a:pt x="548" y="700"/>
                </a:cubicBezTo>
                <a:cubicBezTo>
                  <a:pt x="548" y="699"/>
                  <a:pt x="549" y="699"/>
                  <a:pt x="549" y="698"/>
                </a:cubicBezTo>
                <a:cubicBezTo>
                  <a:pt x="554" y="695"/>
                  <a:pt x="558" y="693"/>
                  <a:pt x="563" y="690"/>
                </a:cubicBezTo>
                <a:close/>
                <a:moveTo>
                  <a:pt x="545" y="703"/>
                </a:moveTo>
                <a:cubicBezTo>
                  <a:pt x="546" y="702"/>
                  <a:pt x="546" y="702"/>
                  <a:pt x="546" y="701"/>
                </a:cubicBezTo>
                <a:cubicBezTo>
                  <a:pt x="551" y="698"/>
                  <a:pt x="557" y="695"/>
                  <a:pt x="562" y="692"/>
                </a:cubicBezTo>
                <a:cubicBezTo>
                  <a:pt x="561" y="692"/>
                  <a:pt x="561" y="692"/>
                  <a:pt x="561" y="693"/>
                </a:cubicBezTo>
                <a:cubicBezTo>
                  <a:pt x="555" y="696"/>
                  <a:pt x="550" y="699"/>
                  <a:pt x="545" y="703"/>
                </a:cubicBezTo>
                <a:close/>
                <a:moveTo>
                  <a:pt x="560" y="694"/>
                </a:moveTo>
                <a:cubicBezTo>
                  <a:pt x="560" y="694"/>
                  <a:pt x="560" y="694"/>
                  <a:pt x="560" y="694"/>
                </a:cubicBezTo>
                <a:cubicBezTo>
                  <a:pt x="554" y="698"/>
                  <a:pt x="548" y="702"/>
                  <a:pt x="542" y="706"/>
                </a:cubicBezTo>
                <a:cubicBezTo>
                  <a:pt x="543" y="705"/>
                  <a:pt x="543" y="705"/>
                  <a:pt x="544" y="704"/>
                </a:cubicBezTo>
                <a:cubicBezTo>
                  <a:pt x="549" y="701"/>
                  <a:pt x="554" y="697"/>
                  <a:pt x="560" y="694"/>
                </a:cubicBezTo>
                <a:close/>
                <a:moveTo>
                  <a:pt x="546" y="701"/>
                </a:moveTo>
                <a:cubicBezTo>
                  <a:pt x="543" y="703"/>
                  <a:pt x="539" y="706"/>
                  <a:pt x="535" y="708"/>
                </a:cubicBezTo>
                <a:cubicBezTo>
                  <a:pt x="537" y="707"/>
                  <a:pt x="538" y="705"/>
                  <a:pt x="540" y="704"/>
                </a:cubicBezTo>
                <a:cubicBezTo>
                  <a:pt x="540" y="704"/>
                  <a:pt x="541" y="703"/>
                  <a:pt x="541" y="703"/>
                </a:cubicBezTo>
                <a:cubicBezTo>
                  <a:pt x="544" y="701"/>
                  <a:pt x="546" y="700"/>
                  <a:pt x="548" y="699"/>
                </a:cubicBezTo>
                <a:cubicBezTo>
                  <a:pt x="547" y="700"/>
                  <a:pt x="547" y="700"/>
                  <a:pt x="546" y="701"/>
                </a:cubicBezTo>
                <a:close/>
                <a:moveTo>
                  <a:pt x="545" y="702"/>
                </a:moveTo>
                <a:cubicBezTo>
                  <a:pt x="544" y="703"/>
                  <a:pt x="544" y="703"/>
                  <a:pt x="544" y="704"/>
                </a:cubicBezTo>
                <a:cubicBezTo>
                  <a:pt x="544" y="704"/>
                  <a:pt x="544" y="704"/>
                  <a:pt x="544" y="704"/>
                </a:cubicBezTo>
                <a:cubicBezTo>
                  <a:pt x="540" y="706"/>
                  <a:pt x="536" y="709"/>
                  <a:pt x="532" y="711"/>
                </a:cubicBezTo>
                <a:cubicBezTo>
                  <a:pt x="533" y="711"/>
                  <a:pt x="533" y="710"/>
                  <a:pt x="533" y="710"/>
                </a:cubicBezTo>
                <a:cubicBezTo>
                  <a:pt x="537" y="708"/>
                  <a:pt x="541" y="705"/>
                  <a:pt x="545" y="702"/>
                </a:cubicBezTo>
                <a:close/>
                <a:moveTo>
                  <a:pt x="536" y="711"/>
                </a:moveTo>
                <a:cubicBezTo>
                  <a:pt x="537" y="710"/>
                  <a:pt x="538" y="709"/>
                  <a:pt x="540" y="708"/>
                </a:cubicBezTo>
                <a:cubicBezTo>
                  <a:pt x="539" y="709"/>
                  <a:pt x="539" y="709"/>
                  <a:pt x="539" y="709"/>
                </a:cubicBezTo>
                <a:cubicBezTo>
                  <a:pt x="537" y="710"/>
                  <a:pt x="535" y="712"/>
                  <a:pt x="533" y="713"/>
                </a:cubicBezTo>
                <a:cubicBezTo>
                  <a:pt x="534" y="712"/>
                  <a:pt x="535" y="711"/>
                  <a:pt x="536" y="711"/>
                </a:cubicBezTo>
                <a:close/>
                <a:moveTo>
                  <a:pt x="539" y="710"/>
                </a:moveTo>
                <a:cubicBezTo>
                  <a:pt x="542" y="708"/>
                  <a:pt x="544" y="707"/>
                  <a:pt x="546" y="705"/>
                </a:cubicBezTo>
                <a:cubicBezTo>
                  <a:pt x="544" y="707"/>
                  <a:pt x="541" y="709"/>
                  <a:pt x="538" y="711"/>
                </a:cubicBezTo>
                <a:cubicBezTo>
                  <a:pt x="539" y="710"/>
                  <a:pt x="539" y="710"/>
                  <a:pt x="539" y="710"/>
                </a:cubicBezTo>
                <a:close/>
                <a:moveTo>
                  <a:pt x="540" y="708"/>
                </a:moveTo>
                <a:cubicBezTo>
                  <a:pt x="540" y="708"/>
                  <a:pt x="541" y="708"/>
                  <a:pt x="541" y="707"/>
                </a:cubicBezTo>
                <a:cubicBezTo>
                  <a:pt x="547" y="703"/>
                  <a:pt x="553" y="699"/>
                  <a:pt x="559" y="695"/>
                </a:cubicBezTo>
                <a:cubicBezTo>
                  <a:pt x="558" y="696"/>
                  <a:pt x="558" y="697"/>
                  <a:pt x="557" y="698"/>
                </a:cubicBezTo>
                <a:cubicBezTo>
                  <a:pt x="555" y="699"/>
                  <a:pt x="555" y="699"/>
                  <a:pt x="555" y="699"/>
                </a:cubicBezTo>
                <a:cubicBezTo>
                  <a:pt x="550" y="702"/>
                  <a:pt x="545" y="705"/>
                  <a:pt x="540" y="708"/>
                </a:cubicBezTo>
                <a:close/>
                <a:moveTo>
                  <a:pt x="560" y="694"/>
                </a:moveTo>
                <a:cubicBezTo>
                  <a:pt x="566" y="690"/>
                  <a:pt x="572" y="687"/>
                  <a:pt x="578" y="683"/>
                </a:cubicBezTo>
                <a:cubicBezTo>
                  <a:pt x="577" y="683"/>
                  <a:pt x="577" y="684"/>
                  <a:pt x="577" y="684"/>
                </a:cubicBezTo>
                <a:cubicBezTo>
                  <a:pt x="572" y="687"/>
                  <a:pt x="567" y="691"/>
                  <a:pt x="562" y="694"/>
                </a:cubicBezTo>
                <a:cubicBezTo>
                  <a:pt x="561" y="695"/>
                  <a:pt x="560" y="696"/>
                  <a:pt x="558" y="697"/>
                </a:cubicBezTo>
                <a:cubicBezTo>
                  <a:pt x="559" y="696"/>
                  <a:pt x="560" y="695"/>
                  <a:pt x="560" y="694"/>
                </a:cubicBezTo>
                <a:close/>
                <a:moveTo>
                  <a:pt x="591" y="677"/>
                </a:moveTo>
                <a:cubicBezTo>
                  <a:pt x="592" y="676"/>
                  <a:pt x="594" y="675"/>
                  <a:pt x="595" y="675"/>
                </a:cubicBezTo>
                <a:cubicBezTo>
                  <a:pt x="589" y="679"/>
                  <a:pt x="582" y="682"/>
                  <a:pt x="577" y="686"/>
                </a:cubicBezTo>
                <a:cubicBezTo>
                  <a:pt x="581" y="683"/>
                  <a:pt x="586" y="680"/>
                  <a:pt x="591" y="677"/>
                </a:cubicBezTo>
                <a:close/>
                <a:moveTo>
                  <a:pt x="585" y="679"/>
                </a:moveTo>
                <a:cubicBezTo>
                  <a:pt x="587" y="677"/>
                  <a:pt x="589" y="676"/>
                  <a:pt x="591" y="675"/>
                </a:cubicBezTo>
                <a:cubicBezTo>
                  <a:pt x="591" y="675"/>
                  <a:pt x="592" y="675"/>
                  <a:pt x="592" y="675"/>
                </a:cubicBezTo>
                <a:cubicBezTo>
                  <a:pt x="590" y="676"/>
                  <a:pt x="589" y="677"/>
                  <a:pt x="587" y="678"/>
                </a:cubicBezTo>
                <a:cubicBezTo>
                  <a:pt x="586" y="678"/>
                  <a:pt x="586" y="678"/>
                  <a:pt x="585" y="679"/>
                </a:cubicBezTo>
                <a:close/>
                <a:moveTo>
                  <a:pt x="593" y="675"/>
                </a:moveTo>
                <a:cubicBezTo>
                  <a:pt x="594" y="674"/>
                  <a:pt x="595" y="674"/>
                  <a:pt x="596" y="673"/>
                </a:cubicBezTo>
                <a:cubicBezTo>
                  <a:pt x="596" y="674"/>
                  <a:pt x="596" y="674"/>
                  <a:pt x="595" y="674"/>
                </a:cubicBezTo>
                <a:cubicBezTo>
                  <a:pt x="595" y="674"/>
                  <a:pt x="594" y="675"/>
                  <a:pt x="593" y="675"/>
                </a:cubicBezTo>
                <a:close/>
                <a:moveTo>
                  <a:pt x="589" y="676"/>
                </a:moveTo>
                <a:cubicBezTo>
                  <a:pt x="586" y="677"/>
                  <a:pt x="583" y="679"/>
                  <a:pt x="580" y="680"/>
                </a:cubicBezTo>
                <a:cubicBezTo>
                  <a:pt x="581" y="679"/>
                  <a:pt x="582" y="677"/>
                  <a:pt x="583" y="676"/>
                </a:cubicBezTo>
                <a:cubicBezTo>
                  <a:pt x="589" y="672"/>
                  <a:pt x="595" y="669"/>
                  <a:pt x="601" y="666"/>
                </a:cubicBezTo>
                <a:cubicBezTo>
                  <a:pt x="599" y="667"/>
                  <a:pt x="598" y="669"/>
                  <a:pt x="597" y="671"/>
                </a:cubicBezTo>
                <a:cubicBezTo>
                  <a:pt x="595" y="672"/>
                  <a:pt x="592" y="674"/>
                  <a:pt x="589" y="676"/>
                </a:cubicBezTo>
                <a:close/>
                <a:moveTo>
                  <a:pt x="597" y="673"/>
                </a:moveTo>
                <a:cubicBezTo>
                  <a:pt x="598" y="672"/>
                  <a:pt x="599" y="671"/>
                  <a:pt x="601" y="670"/>
                </a:cubicBezTo>
                <a:cubicBezTo>
                  <a:pt x="604" y="669"/>
                  <a:pt x="607" y="668"/>
                  <a:pt x="609" y="666"/>
                </a:cubicBezTo>
                <a:cubicBezTo>
                  <a:pt x="605" y="669"/>
                  <a:pt x="601" y="671"/>
                  <a:pt x="598" y="673"/>
                </a:cubicBezTo>
                <a:cubicBezTo>
                  <a:pt x="597" y="674"/>
                  <a:pt x="597" y="674"/>
                  <a:pt x="596" y="674"/>
                </a:cubicBezTo>
                <a:cubicBezTo>
                  <a:pt x="596" y="674"/>
                  <a:pt x="597" y="673"/>
                  <a:pt x="597" y="673"/>
                </a:cubicBezTo>
                <a:close/>
                <a:moveTo>
                  <a:pt x="604" y="668"/>
                </a:moveTo>
                <a:cubicBezTo>
                  <a:pt x="605" y="668"/>
                  <a:pt x="606" y="667"/>
                  <a:pt x="607" y="666"/>
                </a:cubicBezTo>
                <a:cubicBezTo>
                  <a:pt x="610" y="665"/>
                  <a:pt x="613" y="663"/>
                  <a:pt x="616" y="662"/>
                </a:cubicBezTo>
                <a:cubicBezTo>
                  <a:pt x="616" y="662"/>
                  <a:pt x="616" y="662"/>
                  <a:pt x="616" y="663"/>
                </a:cubicBezTo>
                <a:cubicBezTo>
                  <a:pt x="613" y="664"/>
                  <a:pt x="613" y="664"/>
                  <a:pt x="613" y="664"/>
                </a:cubicBezTo>
                <a:cubicBezTo>
                  <a:pt x="610" y="666"/>
                  <a:pt x="607" y="667"/>
                  <a:pt x="604" y="668"/>
                </a:cubicBezTo>
                <a:close/>
                <a:moveTo>
                  <a:pt x="616" y="664"/>
                </a:moveTo>
                <a:cubicBezTo>
                  <a:pt x="616" y="664"/>
                  <a:pt x="616" y="664"/>
                  <a:pt x="616" y="664"/>
                </a:cubicBezTo>
                <a:cubicBezTo>
                  <a:pt x="617" y="663"/>
                  <a:pt x="619" y="663"/>
                  <a:pt x="620" y="662"/>
                </a:cubicBezTo>
                <a:cubicBezTo>
                  <a:pt x="618" y="663"/>
                  <a:pt x="617" y="664"/>
                  <a:pt x="615" y="665"/>
                </a:cubicBezTo>
                <a:cubicBezTo>
                  <a:pt x="616" y="665"/>
                  <a:pt x="616" y="664"/>
                  <a:pt x="616" y="664"/>
                </a:cubicBezTo>
                <a:close/>
                <a:moveTo>
                  <a:pt x="622" y="661"/>
                </a:moveTo>
                <a:cubicBezTo>
                  <a:pt x="627" y="660"/>
                  <a:pt x="632" y="658"/>
                  <a:pt x="636" y="657"/>
                </a:cubicBezTo>
                <a:cubicBezTo>
                  <a:pt x="635" y="659"/>
                  <a:pt x="635" y="661"/>
                  <a:pt x="634" y="664"/>
                </a:cubicBezTo>
                <a:cubicBezTo>
                  <a:pt x="628" y="665"/>
                  <a:pt x="621" y="666"/>
                  <a:pt x="614" y="668"/>
                </a:cubicBezTo>
                <a:cubicBezTo>
                  <a:pt x="614" y="667"/>
                  <a:pt x="615" y="666"/>
                  <a:pt x="615" y="666"/>
                </a:cubicBezTo>
                <a:cubicBezTo>
                  <a:pt x="617" y="664"/>
                  <a:pt x="620" y="663"/>
                  <a:pt x="622" y="661"/>
                </a:cubicBezTo>
                <a:close/>
                <a:moveTo>
                  <a:pt x="787" y="1544"/>
                </a:moveTo>
                <a:cubicBezTo>
                  <a:pt x="792" y="1547"/>
                  <a:pt x="797" y="1550"/>
                  <a:pt x="802" y="1553"/>
                </a:cubicBezTo>
                <a:cubicBezTo>
                  <a:pt x="802" y="1560"/>
                  <a:pt x="803" y="1568"/>
                  <a:pt x="803" y="1575"/>
                </a:cubicBezTo>
                <a:cubicBezTo>
                  <a:pt x="798" y="1572"/>
                  <a:pt x="794" y="1569"/>
                  <a:pt x="789" y="1566"/>
                </a:cubicBezTo>
                <a:cubicBezTo>
                  <a:pt x="788" y="1559"/>
                  <a:pt x="788" y="1551"/>
                  <a:pt x="787" y="1544"/>
                </a:cubicBezTo>
                <a:close/>
                <a:moveTo>
                  <a:pt x="802" y="1553"/>
                </a:moveTo>
                <a:cubicBezTo>
                  <a:pt x="807" y="1556"/>
                  <a:pt x="812" y="1558"/>
                  <a:pt x="816" y="1561"/>
                </a:cubicBezTo>
                <a:cubicBezTo>
                  <a:pt x="817" y="1569"/>
                  <a:pt x="817" y="1576"/>
                  <a:pt x="817" y="1584"/>
                </a:cubicBezTo>
                <a:cubicBezTo>
                  <a:pt x="813" y="1581"/>
                  <a:pt x="808" y="1578"/>
                  <a:pt x="804" y="1576"/>
                </a:cubicBezTo>
                <a:cubicBezTo>
                  <a:pt x="803" y="1568"/>
                  <a:pt x="803" y="1560"/>
                  <a:pt x="802" y="1553"/>
                </a:cubicBezTo>
                <a:close/>
                <a:moveTo>
                  <a:pt x="817" y="1562"/>
                </a:moveTo>
                <a:cubicBezTo>
                  <a:pt x="821" y="1564"/>
                  <a:pt x="826" y="1567"/>
                  <a:pt x="831" y="1570"/>
                </a:cubicBezTo>
                <a:cubicBezTo>
                  <a:pt x="831" y="1578"/>
                  <a:pt x="832" y="1585"/>
                  <a:pt x="832" y="1593"/>
                </a:cubicBezTo>
                <a:cubicBezTo>
                  <a:pt x="827" y="1590"/>
                  <a:pt x="823" y="1587"/>
                  <a:pt x="818" y="1584"/>
                </a:cubicBezTo>
                <a:cubicBezTo>
                  <a:pt x="818" y="1577"/>
                  <a:pt x="817" y="1569"/>
                  <a:pt x="817" y="1562"/>
                </a:cubicBezTo>
                <a:close/>
                <a:moveTo>
                  <a:pt x="830" y="1547"/>
                </a:moveTo>
                <a:cubicBezTo>
                  <a:pt x="835" y="1550"/>
                  <a:pt x="839" y="1552"/>
                  <a:pt x="844" y="1555"/>
                </a:cubicBezTo>
                <a:cubicBezTo>
                  <a:pt x="844" y="1563"/>
                  <a:pt x="845" y="1570"/>
                  <a:pt x="845" y="1578"/>
                </a:cubicBezTo>
                <a:cubicBezTo>
                  <a:pt x="841" y="1575"/>
                  <a:pt x="836" y="1573"/>
                  <a:pt x="831" y="1570"/>
                </a:cubicBezTo>
                <a:cubicBezTo>
                  <a:pt x="831" y="1562"/>
                  <a:pt x="831" y="1554"/>
                  <a:pt x="830" y="1547"/>
                </a:cubicBezTo>
                <a:close/>
                <a:moveTo>
                  <a:pt x="845" y="1555"/>
                </a:moveTo>
                <a:cubicBezTo>
                  <a:pt x="849" y="1558"/>
                  <a:pt x="854" y="1561"/>
                  <a:pt x="859" y="1564"/>
                </a:cubicBezTo>
                <a:cubicBezTo>
                  <a:pt x="859" y="1571"/>
                  <a:pt x="860" y="1579"/>
                  <a:pt x="860" y="1587"/>
                </a:cubicBezTo>
                <a:cubicBezTo>
                  <a:pt x="855" y="1584"/>
                  <a:pt x="851" y="1581"/>
                  <a:pt x="846" y="1578"/>
                </a:cubicBezTo>
                <a:cubicBezTo>
                  <a:pt x="845" y="1571"/>
                  <a:pt x="845" y="1563"/>
                  <a:pt x="845" y="1555"/>
                </a:cubicBezTo>
                <a:close/>
                <a:moveTo>
                  <a:pt x="858" y="1540"/>
                </a:moveTo>
                <a:cubicBezTo>
                  <a:pt x="863" y="1543"/>
                  <a:pt x="869" y="1546"/>
                  <a:pt x="875" y="1550"/>
                </a:cubicBezTo>
                <a:cubicBezTo>
                  <a:pt x="875" y="1557"/>
                  <a:pt x="876" y="1565"/>
                  <a:pt x="876" y="1573"/>
                </a:cubicBezTo>
                <a:cubicBezTo>
                  <a:pt x="870" y="1570"/>
                  <a:pt x="865" y="1567"/>
                  <a:pt x="859" y="1563"/>
                </a:cubicBezTo>
                <a:cubicBezTo>
                  <a:pt x="859" y="1556"/>
                  <a:pt x="858" y="1548"/>
                  <a:pt x="858" y="1540"/>
                </a:cubicBezTo>
                <a:close/>
                <a:moveTo>
                  <a:pt x="875" y="1550"/>
                </a:moveTo>
                <a:cubicBezTo>
                  <a:pt x="880" y="1553"/>
                  <a:pt x="885" y="1555"/>
                  <a:pt x="889" y="1558"/>
                </a:cubicBezTo>
                <a:cubicBezTo>
                  <a:pt x="890" y="1566"/>
                  <a:pt x="891" y="1574"/>
                  <a:pt x="891" y="1582"/>
                </a:cubicBezTo>
                <a:cubicBezTo>
                  <a:pt x="886" y="1579"/>
                  <a:pt x="881" y="1576"/>
                  <a:pt x="877" y="1573"/>
                </a:cubicBezTo>
                <a:cubicBezTo>
                  <a:pt x="876" y="1566"/>
                  <a:pt x="876" y="1558"/>
                  <a:pt x="875" y="1550"/>
                </a:cubicBezTo>
                <a:close/>
                <a:moveTo>
                  <a:pt x="890" y="1558"/>
                </a:moveTo>
                <a:cubicBezTo>
                  <a:pt x="895" y="1561"/>
                  <a:pt x="900" y="1564"/>
                  <a:pt x="905" y="1567"/>
                </a:cubicBezTo>
                <a:cubicBezTo>
                  <a:pt x="906" y="1575"/>
                  <a:pt x="906" y="1583"/>
                  <a:pt x="907" y="1591"/>
                </a:cubicBezTo>
                <a:cubicBezTo>
                  <a:pt x="902" y="1588"/>
                  <a:pt x="897" y="1585"/>
                  <a:pt x="892" y="1582"/>
                </a:cubicBezTo>
                <a:cubicBezTo>
                  <a:pt x="891" y="1574"/>
                  <a:pt x="890" y="1566"/>
                  <a:pt x="890" y="1558"/>
                </a:cubicBezTo>
                <a:close/>
                <a:moveTo>
                  <a:pt x="904" y="1543"/>
                </a:moveTo>
                <a:cubicBezTo>
                  <a:pt x="909" y="1546"/>
                  <a:pt x="914" y="1549"/>
                  <a:pt x="919" y="1551"/>
                </a:cubicBezTo>
                <a:cubicBezTo>
                  <a:pt x="919" y="1559"/>
                  <a:pt x="920" y="1567"/>
                  <a:pt x="921" y="1575"/>
                </a:cubicBezTo>
                <a:cubicBezTo>
                  <a:pt x="916" y="1572"/>
                  <a:pt x="911" y="1569"/>
                  <a:pt x="905" y="1566"/>
                </a:cubicBezTo>
                <a:cubicBezTo>
                  <a:pt x="905" y="1559"/>
                  <a:pt x="904" y="1551"/>
                  <a:pt x="904" y="1543"/>
                </a:cubicBezTo>
                <a:close/>
                <a:moveTo>
                  <a:pt x="919" y="1552"/>
                </a:moveTo>
                <a:cubicBezTo>
                  <a:pt x="924" y="1554"/>
                  <a:pt x="929" y="1557"/>
                  <a:pt x="935" y="1560"/>
                </a:cubicBezTo>
                <a:cubicBezTo>
                  <a:pt x="936" y="1568"/>
                  <a:pt x="937" y="1576"/>
                  <a:pt x="938" y="1584"/>
                </a:cubicBezTo>
                <a:cubicBezTo>
                  <a:pt x="932" y="1581"/>
                  <a:pt x="927" y="1578"/>
                  <a:pt x="921" y="1575"/>
                </a:cubicBezTo>
                <a:cubicBezTo>
                  <a:pt x="921" y="1567"/>
                  <a:pt x="920" y="1559"/>
                  <a:pt x="919" y="1552"/>
                </a:cubicBezTo>
                <a:close/>
                <a:moveTo>
                  <a:pt x="935" y="1560"/>
                </a:moveTo>
                <a:cubicBezTo>
                  <a:pt x="941" y="1563"/>
                  <a:pt x="946" y="1566"/>
                  <a:pt x="952" y="1569"/>
                </a:cubicBezTo>
                <a:cubicBezTo>
                  <a:pt x="953" y="1577"/>
                  <a:pt x="954" y="1585"/>
                  <a:pt x="956" y="1594"/>
                </a:cubicBezTo>
                <a:cubicBezTo>
                  <a:pt x="950" y="1591"/>
                  <a:pt x="944" y="1587"/>
                  <a:pt x="938" y="1584"/>
                </a:cubicBezTo>
                <a:cubicBezTo>
                  <a:pt x="937" y="1576"/>
                  <a:pt x="936" y="1568"/>
                  <a:pt x="935" y="1560"/>
                </a:cubicBezTo>
                <a:close/>
                <a:moveTo>
                  <a:pt x="949" y="1544"/>
                </a:moveTo>
                <a:cubicBezTo>
                  <a:pt x="954" y="1546"/>
                  <a:pt x="958" y="1548"/>
                  <a:pt x="963" y="1551"/>
                </a:cubicBezTo>
                <a:cubicBezTo>
                  <a:pt x="964" y="1559"/>
                  <a:pt x="966" y="1568"/>
                  <a:pt x="967" y="1577"/>
                </a:cubicBezTo>
                <a:cubicBezTo>
                  <a:pt x="962" y="1574"/>
                  <a:pt x="957" y="1571"/>
                  <a:pt x="952" y="1569"/>
                </a:cubicBezTo>
                <a:cubicBezTo>
                  <a:pt x="951" y="1560"/>
                  <a:pt x="950" y="1552"/>
                  <a:pt x="949" y="1544"/>
                </a:cubicBezTo>
                <a:close/>
                <a:moveTo>
                  <a:pt x="964" y="1551"/>
                </a:moveTo>
                <a:cubicBezTo>
                  <a:pt x="969" y="1554"/>
                  <a:pt x="975" y="1557"/>
                  <a:pt x="981" y="1560"/>
                </a:cubicBezTo>
                <a:cubicBezTo>
                  <a:pt x="982" y="1568"/>
                  <a:pt x="984" y="1577"/>
                  <a:pt x="985" y="1586"/>
                </a:cubicBezTo>
                <a:cubicBezTo>
                  <a:pt x="983" y="1584"/>
                  <a:pt x="980" y="1583"/>
                  <a:pt x="977" y="1582"/>
                </a:cubicBezTo>
                <a:cubicBezTo>
                  <a:pt x="974" y="1580"/>
                  <a:pt x="971" y="1578"/>
                  <a:pt x="968" y="1577"/>
                </a:cubicBezTo>
                <a:cubicBezTo>
                  <a:pt x="966" y="1568"/>
                  <a:pt x="965" y="1560"/>
                  <a:pt x="964" y="1551"/>
                </a:cubicBezTo>
                <a:close/>
                <a:moveTo>
                  <a:pt x="977" y="1534"/>
                </a:moveTo>
                <a:cubicBezTo>
                  <a:pt x="982" y="1537"/>
                  <a:pt x="988" y="1540"/>
                  <a:pt x="993" y="1542"/>
                </a:cubicBezTo>
                <a:cubicBezTo>
                  <a:pt x="994" y="1542"/>
                  <a:pt x="994" y="1542"/>
                  <a:pt x="994" y="1542"/>
                </a:cubicBezTo>
                <a:cubicBezTo>
                  <a:pt x="995" y="1551"/>
                  <a:pt x="997" y="1560"/>
                  <a:pt x="999" y="1569"/>
                </a:cubicBezTo>
                <a:cubicBezTo>
                  <a:pt x="994" y="1566"/>
                  <a:pt x="990" y="1564"/>
                  <a:pt x="986" y="1562"/>
                </a:cubicBezTo>
                <a:cubicBezTo>
                  <a:pt x="984" y="1561"/>
                  <a:pt x="983" y="1560"/>
                  <a:pt x="981" y="1559"/>
                </a:cubicBezTo>
                <a:cubicBezTo>
                  <a:pt x="980" y="1551"/>
                  <a:pt x="978" y="1543"/>
                  <a:pt x="977" y="1534"/>
                </a:cubicBezTo>
                <a:close/>
                <a:moveTo>
                  <a:pt x="994" y="1543"/>
                </a:moveTo>
                <a:cubicBezTo>
                  <a:pt x="999" y="1545"/>
                  <a:pt x="1006" y="1549"/>
                  <a:pt x="1012" y="1553"/>
                </a:cubicBezTo>
                <a:cubicBezTo>
                  <a:pt x="1014" y="1562"/>
                  <a:pt x="1016" y="1572"/>
                  <a:pt x="1019" y="1582"/>
                </a:cubicBezTo>
                <a:cubicBezTo>
                  <a:pt x="1017" y="1581"/>
                  <a:pt x="1016" y="1580"/>
                  <a:pt x="1014" y="1579"/>
                </a:cubicBezTo>
                <a:cubicBezTo>
                  <a:pt x="1009" y="1575"/>
                  <a:pt x="1004" y="1572"/>
                  <a:pt x="999" y="1569"/>
                </a:cubicBezTo>
                <a:cubicBezTo>
                  <a:pt x="997" y="1560"/>
                  <a:pt x="996" y="1551"/>
                  <a:pt x="994" y="1543"/>
                </a:cubicBezTo>
                <a:close/>
                <a:moveTo>
                  <a:pt x="1007" y="1525"/>
                </a:moveTo>
                <a:cubicBezTo>
                  <a:pt x="1013" y="1528"/>
                  <a:pt x="1019" y="1532"/>
                  <a:pt x="1025" y="1536"/>
                </a:cubicBezTo>
                <a:cubicBezTo>
                  <a:pt x="1027" y="1546"/>
                  <a:pt x="1030" y="1556"/>
                  <a:pt x="1032" y="1566"/>
                </a:cubicBezTo>
                <a:cubicBezTo>
                  <a:pt x="1029" y="1564"/>
                  <a:pt x="1025" y="1561"/>
                  <a:pt x="1022" y="1559"/>
                </a:cubicBezTo>
                <a:cubicBezTo>
                  <a:pt x="1019" y="1557"/>
                  <a:pt x="1016" y="1554"/>
                  <a:pt x="1012" y="1552"/>
                </a:cubicBezTo>
                <a:cubicBezTo>
                  <a:pt x="1011" y="1543"/>
                  <a:pt x="1009" y="1534"/>
                  <a:pt x="1007" y="1525"/>
                </a:cubicBezTo>
                <a:close/>
                <a:moveTo>
                  <a:pt x="1026" y="1536"/>
                </a:moveTo>
                <a:cubicBezTo>
                  <a:pt x="1027" y="1537"/>
                  <a:pt x="1028" y="1538"/>
                  <a:pt x="1029" y="1538"/>
                </a:cubicBezTo>
                <a:cubicBezTo>
                  <a:pt x="1036" y="1543"/>
                  <a:pt x="1042" y="1547"/>
                  <a:pt x="1049" y="1552"/>
                </a:cubicBezTo>
                <a:cubicBezTo>
                  <a:pt x="1052" y="1563"/>
                  <a:pt x="1055" y="1574"/>
                  <a:pt x="1058" y="1585"/>
                </a:cubicBezTo>
                <a:cubicBezTo>
                  <a:pt x="1050" y="1579"/>
                  <a:pt x="1041" y="1572"/>
                  <a:pt x="1033" y="1567"/>
                </a:cubicBezTo>
                <a:cubicBezTo>
                  <a:pt x="1030" y="1556"/>
                  <a:pt x="1028" y="1546"/>
                  <a:pt x="1026" y="1536"/>
                </a:cubicBezTo>
                <a:close/>
                <a:moveTo>
                  <a:pt x="1042" y="1521"/>
                </a:moveTo>
                <a:cubicBezTo>
                  <a:pt x="1049" y="1526"/>
                  <a:pt x="1057" y="1532"/>
                  <a:pt x="1065" y="1537"/>
                </a:cubicBezTo>
                <a:cubicBezTo>
                  <a:pt x="1068" y="1548"/>
                  <a:pt x="1071" y="1559"/>
                  <a:pt x="1074" y="1571"/>
                </a:cubicBezTo>
                <a:cubicBezTo>
                  <a:pt x="1066" y="1564"/>
                  <a:pt x="1058" y="1558"/>
                  <a:pt x="1049" y="1552"/>
                </a:cubicBezTo>
                <a:cubicBezTo>
                  <a:pt x="1047" y="1542"/>
                  <a:pt x="1044" y="1531"/>
                  <a:pt x="1042" y="1521"/>
                </a:cubicBezTo>
                <a:close/>
                <a:moveTo>
                  <a:pt x="1057" y="1506"/>
                </a:moveTo>
                <a:cubicBezTo>
                  <a:pt x="1065" y="1511"/>
                  <a:pt x="1073" y="1517"/>
                  <a:pt x="1081" y="1523"/>
                </a:cubicBezTo>
                <a:cubicBezTo>
                  <a:pt x="1084" y="1534"/>
                  <a:pt x="1088" y="1545"/>
                  <a:pt x="1091" y="1557"/>
                </a:cubicBezTo>
                <a:cubicBezTo>
                  <a:pt x="1083" y="1550"/>
                  <a:pt x="1074" y="1543"/>
                  <a:pt x="1065" y="1537"/>
                </a:cubicBezTo>
                <a:cubicBezTo>
                  <a:pt x="1062" y="1526"/>
                  <a:pt x="1060" y="1516"/>
                  <a:pt x="1057" y="1506"/>
                </a:cubicBezTo>
                <a:close/>
                <a:moveTo>
                  <a:pt x="1073" y="1491"/>
                </a:moveTo>
                <a:cubicBezTo>
                  <a:pt x="1081" y="1497"/>
                  <a:pt x="1090" y="1503"/>
                  <a:pt x="1098" y="1509"/>
                </a:cubicBezTo>
                <a:cubicBezTo>
                  <a:pt x="1101" y="1520"/>
                  <a:pt x="1105" y="1532"/>
                  <a:pt x="1109" y="1543"/>
                </a:cubicBezTo>
                <a:cubicBezTo>
                  <a:pt x="1100" y="1536"/>
                  <a:pt x="1090" y="1529"/>
                  <a:pt x="1081" y="1523"/>
                </a:cubicBezTo>
                <a:cubicBezTo>
                  <a:pt x="1078" y="1512"/>
                  <a:pt x="1076" y="1501"/>
                  <a:pt x="1073" y="1491"/>
                </a:cubicBezTo>
                <a:close/>
                <a:moveTo>
                  <a:pt x="1098" y="1510"/>
                </a:moveTo>
                <a:cubicBezTo>
                  <a:pt x="1108" y="1517"/>
                  <a:pt x="1117" y="1524"/>
                  <a:pt x="1127" y="1532"/>
                </a:cubicBezTo>
                <a:cubicBezTo>
                  <a:pt x="1131" y="1544"/>
                  <a:pt x="1136" y="1557"/>
                  <a:pt x="1141" y="1570"/>
                </a:cubicBezTo>
                <a:cubicBezTo>
                  <a:pt x="1130" y="1561"/>
                  <a:pt x="1120" y="1552"/>
                  <a:pt x="1109" y="1544"/>
                </a:cubicBezTo>
                <a:cubicBezTo>
                  <a:pt x="1105" y="1532"/>
                  <a:pt x="1102" y="1521"/>
                  <a:pt x="1098" y="1510"/>
                </a:cubicBezTo>
                <a:close/>
                <a:moveTo>
                  <a:pt x="1115" y="1495"/>
                </a:moveTo>
                <a:cubicBezTo>
                  <a:pt x="1125" y="1503"/>
                  <a:pt x="1135" y="1511"/>
                  <a:pt x="1145" y="1519"/>
                </a:cubicBezTo>
                <a:cubicBezTo>
                  <a:pt x="1150" y="1533"/>
                  <a:pt x="1155" y="1546"/>
                  <a:pt x="1161" y="1560"/>
                </a:cubicBezTo>
                <a:cubicBezTo>
                  <a:pt x="1150" y="1550"/>
                  <a:pt x="1138" y="1541"/>
                  <a:pt x="1127" y="1532"/>
                </a:cubicBezTo>
                <a:cubicBezTo>
                  <a:pt x="1123" y="1519"/>
                  <a:pt x="1119" y="1507"/>
                  <a:pt x="1115" y="1495"/>
                </a:cubicBezTo>
                <a:close/>
                <a:moveTo>
                  <a:pt x="1133" y="1483"/>
                </a:moveTo>
                <a:cubicBezTo>
                  <a:pt x="1143" y="1491"/>
                  <a:pt x="1153" y="1499"/>
                  <a:pt x="1164" y="1508"/>
                </a:cubicBezTo>
                <a:cubicBezTo>
                  <a:pt x="1169" y="1522"/>
                  <a:pt x="1174" y="1535"/>
                  <a:pt x="1180" y="1549"/>
                </a:cubicBezTo>
                <a:cubicBezTo>
                  <a:pt x="1169" y="1539"/>
                  <a:pt x="1157" y="1529"/>
                  <a:pt x="1145" y="1519"/>
                </a:cubicBezTo>
                <a:cubicBezTo>
                  <a:pt x="1141" y="1507"/>
                  <a:pt x="1137" y="1495"/>
                  <a:pt x="1133" y="1483"/>
                </a:cubicBezTo>
                <a:close/>
                <a:moveTo>
                  <a:pt x="1150" y="1469"/>
                </a:moveTo>
                <a:cubicBezTo>
                  <a:pt x="1161" y="1478"/>
                  <a:pt x="1172" y="1487"/>
                  <a:pt x="1182" y="1497"/>
                </a:cubicBezTo>
                <a:cubicBezTo>
                  <a:pt x="1188" y="1511"/>
                  <a:pt x="1195" y="1526"/>
                  <a:pt x="1201" y="1541"/>
                </a:cubicBezTo>
                <a:cubicBezTo>
                  <a:pt x="1189" y="1530"/>
                  <a:pt x="1176" y="1518"/>
                  <a:pt x="1164" y="1508"/>
                </a:cubicBezTo>
                <a:cubicBezTo>
                  <a:pt x="1159" y="1495"/>
                  <a:pt x="1154" y="1482"/>
                  <a:pt x="1150" y="1469"/>
                </a:cubicBezTo>
                <a:close/>
                <a:moveTo>
                  <a:pt x="1167" y="1455"/>
                </a:moveTo>
                <a:cubicBezTo>
                  <a:pt x="1178" y="1464"/>
                  <a:pt x="1190" y="1474"/>
                  <a:pt x="1201" y="1485"/>
                </a:cubicBezTo>
                <a:cubicBezTo>
                  <a:pt x="1208" y="1501"/>
                  <a:pt x="1215" y="1517"/>
                  <a:pt x="1223" y="1534"/>
                </a:cubicBezTo>
                <a:cubicBezTo>
                  <a:pt x="1210" y="1521"/>
                  <a:pt x="1196" y="1508"/>
                  <a:pt x="1183" y="1496"/>
                </a:cubicBezTo>
                <a:cubicBezTo>
                  <a:pt x="1177" y="1482"/>
                  <a:pt x="1172" y="1468"/>
                  <a:pt x="1167" y="1455"/>
                </a:cubicBezTo>
                <a:close/>
                <a:moveTo>
                  <a:pt x="1185" y="1441"/>
                </a:moveTo>
                <a:cubicBezTo>
                  <a:pt x="1197" y="1452"/>
                  <a:pt x="1209" y="1463"/>
                  <a:pt x="1221" y="1475"/>
                </a:cubicBezTo>
                <a:cubicBezTo>
                  <a:pt x="1221" y="1475"/>
                  <a:pt x="1221" y="1475"/>
                  <a:pt x="1221" y="1475"/>
                </a:cubicBezTo>
                <a:cubicBezTo>
                  <a:pt x="1229" y="1491"/>
                  <a:pt x="1237" y="1508"/>
                  <a:pt x="1245" y="1526"/>
                </a:cubicBezTo>
                <a:cubicBezTo>
                  <a:pt x="1245" y="1526"/>
                  <a:pt x="1245" y="1526"/>
                  <a:pt x="1245" y="1526"/>
                </a:cubicBezTo>
                <a:cubicBezTo>
                  <a:pt x="1231" y="1511"/>
                  <a:pt x="1216" y="1498"/>
                  <a:pt x="1202" y="1485"/>
                </a:cubicBezTo>
                <a:cubicBezTo>
                  <a:pt x="1196" y="1470"/>
                  <a:pt x="1190" y="1455"/>
                  <a:pt x="1185" y="1441"/>
                </a:cubicBezTo>
                <a:close/>
                <a:moveTo>
                  <a:pt x="1203" y="1429"/>
                </a:moveTo>
                <a:cubicBezTo>
                  <a:pt x="1216" y="1440"/>
                  <a:pt x="1229" y="1453"/>
                  <a:pt x="1242" y="1466"/>
                </a:cubicBezTo>
                <a:cubicBezTo>
                  <a:pt x="1250" y="1483"/>
                  <a:pt x="1259" y="1502"/>
                  <a:pt x="1269" y="1521"/>
                </a:cubicBezTo>
                <a:cubicBezTo>
                  <a:pt x="1253" y="1504"/>
                  <a:pt x="1237" y="1489"/>
                  <a:pt x="1222" y="1474"/>
                </a:cubicBezTo>
                <a:cubicBezTo>
                  <a:pt x="1215" y="1459"/>
                  <a:pt x="1209" y="1444"/>
                  <a:pt x="1203" y="1429"/>
                </a:cubicBezTo>
                <a:close/>
                <a:moveTo>
                  <a:pt x="1222" y="1418"/>
                </a:moveTo>
                <a:cubicBezTo>
                  <a:pt x="1236" y="1431"/>
                  <a:pt x="1250" y="1445"/>
                  <a:pt x="1265" y="1460"/>
                </a:cubicBezTo>
                <a:cubicBezTo>
                  <a:pt x="1274" y="1479"/>
                  <a:pt x="1284" y="1499"/>
                  <a:pt x="1296" y="1520"/>
                </a:cubicBezTo>
                <a:cubicBezTo>
                  <a:pt x="1296" y="1520"/>
                  <a:pt x="1296" y="1520"/>
                  <a:pt x="1296" y="1520"/>
                </a:cubicBezTo>
                <a:cubicBezTo>
                  <a:pt x="1278" y="1501"/>
                  <a:pt x="1260" y="1482"/>
                  <a:pt x="1242" y="1465"/>
                </a:cubicBezTo>
                <a:cubicBezTo>
                  <a:pt x="1235" y="1449"/>
                  <a:pt x="1228" y="1433"/>
                  <a:pt x="1222" y="1418"/>
                </a:cubicBezTo>
                <a:close/>
                <a:moveTo>
                  <a:pt x="1221" y="1417"/>
                </a:moveTo>
                <a:cubicBezTo>
                  <a:pt x="1215" y="1402"/>
                  <a:pt x="1210" y="1387"/>
                  <a:pt x="1205" y="1373"/>
                </a:cubicBezTo>
                <a:cubicBezTo>
                  <a:pt x="1216" y="1384"/>
                  <a:pt x="1228" y="1394"/>
                  <a:pt x="1240" y="1406"/>
                </a:cubicBezTo>
                <a:cubicBezTo>
                  <a:pt x="1247" y="1423"/>
                  <a:pt x="1255" y="1440"/>
                  <a:pt x="1264" y="1458"/>
                </a:cubicBezTo>
                <a:cubicBezTo>
                  <a:pt x="1249" y="1443"/>
                  <a:pt x="1235" y="1429"/>
                  <a:pt x="1221" y="1417"/>
                </a:cubicBezTo>
                <a:close/>
                <a:moveTo>
                  <a:pt x="1223" y="1361"/>
                </a:moveTo>
                <a:cubicBezTo>
                  <a:pt x="1235" y="1372"/>
                  <a:pt x="1248" y="1384"/>
                  <a:pt x="1261" y="1397"/>
                </a:cubicBezTo>
                <a:cubicBezTo>
                  <a:pt x="1269" y="1415"/>
                  <a:pt x="1278" y="1434"/>
                  <a:pt x="1287" y="1453"/>
                </a:cubicBezTo>
                <a:cubicBezTo>
                  <a:pt x="1271" y="1436"/>
                  <a:pt x="1256" y="1420"/>
                  <a:pt x="1240" y="1406"/>
                </a:cubicBezTo>
                <a:cubicBezTo>
                  <a:pt x="1234" y="1390"/>
                  <a:pt x="1228" y="1375"/>
                  <a:pt x="1223" y="1361"/>
                </a:cubicBezTo>
                <a:close/>
                <a:moveTo>
                  <a:pt x="1241" y="1349"/>
                </a:moveTo>
                <a:cubicBezTo>
                  <a:pt x="1254" y="1361"/>
                  <a:pt x="1267" y="1375"/>
                  <a:pt x="1281" y="1389"/>
                </a:cubicBezTo>
                <a:cubicBezTo>
                  <a:pt x="1290" y="1409"/>
                  <a:pt x="1301" y="1430"/>
                  <a:pt x="1313" y="1451"/>
                </a:cubicBezTo>
                <a:cubicBezTo>
                  <a:pt x="1295" y="1432"/>
                  <a:pt x="1278" y="1414"/>
                  <a:pt x="1261" y="1397"/>
                </a:cubicBezTo>
                <a:cubicBezTo>
                  <a:pt x="1254" y="1380"/>
                  <a:pt x="1247" y="1364"/>
                  <a:pt x="1241" y="1349"/>
                </a:cubicBezTo>
                <a:close/>
                <a:moveTo>
                  <a:pt x="1240" y="1348"/>
                </a:moveTo>
                <a:cubicBezTo>
                  <a:pt x="1235" y="1334"/>
                  <a:pt x="1230" y="1320"/>
                  <a:pt x="1226" y="1307"/>
                </a:cubicBezTo>
                <a:cubicBezTo>
                  <a:pt x="1236" y="1316"/>
                  <a:pt x="1248" y="1327"/>
                  <a:pt x="1259" y="1338"/>
                </a:cubicBezTo>
                <a:cubicBezTo>
                  <a:pt x="1265" y="1354"/>
                  <a:pt x="1272" y="1370"/>
                  <a:pt x="1281" y="1388"/>
                </a:cubicBezTo>
                <a:cubicBezTo>
                  <a:pt x="1267" y="1373"/>
                  <a:pt x="1253" y="1360"/>
                  <a:pt x="1240" y="1348"/>
                </a:cubicBezTo>
                <a:close/>
                <a:moveTo>
                  <a:pt x="1243" y="1293"/>
                </a:moveTo>
                <a:cubicBezTo>
                  <a:pt x="1254" y="1304"/>
                  <a:pt x="1266" y="1316"/>
                  <a:pt x="1278" y="1328"/>
                </a:cubicBezTo>
                <a:cubicBezTo>
                  <a:pt x="1286" y="1346"/>
                  <a:pt x="1295" y="1365"/>
                  <a:pt x="1304" y="1384"/>
                </a:cubicBezTo>
                <a:cubicBezTo>
                  <a:pt x="1289" y="1368"/>
                  <a:pt x="1274" y="1352"/>
                  <a:pt x="1259" y="1338"/>
                </a:cubicBezTo>
                <a:cubicBezTo>
                  <a:pt x="1253" y="1322"/>
                  <a:pt x="1247" y="1307"/>
                  <a:pt x="1243" y="1293"/>
                </a:cubicBezTo>
                <a:close/>
                <a:moveTo>
                  <a:pt x="1261" y="1282"/>
                </a:moveTo>
                <a:cubicBezTo>
                  <a:pt x="1273" y="1295"/>
                  <a:pt x="1286" y="1308"/>
                  <a:pt x="1300" y="1322"/>
                </a:cubicBezTo>
                <a:cubicBezTo>
                  <a:pt x="1308" y="1341"/>
                  <a:pt x="1318" y="1362"/>
                  <a:pt x="1330" y="1382"/>
                </a:cubicBezTo>
                <a:cubicBezTo>
                  <a:pt x="1312" y="1363"/>
                  <a:pt x="1295" y="1345"/>
                  <a:pt x="1279" y="1328"/>
                </a:cubicBezTo>
                <a:cubicBezTo>
                  <a:pt x="1272" y="1312"/>
                  <a:pt x="1266" y="1297"/>
                  <a:pt x="1261" y="1282"/>
                </a:cubicBezTo>
                <a:close/>
                <a:moveTo>
                  <a:pt x="1260" y="1281"/>
                </a:moveTo>
                <a:cubicBezTo>
                  <a:pt x="1255" y="1268"/>
                  <a:pt x="1251" y="1254"/>
                  <a:pt x="1247" y="1241"/>
                </a:cubicBezTo>
                <a:cubicBezTo>
                  <a:pt x="1257" y="1250"/>
                  <a:pt x="1267" y="1260"/>
                  <a:pt x="1278" y="1271"/>
                </a:cubicBezTo>
                <a:cubicBezTo>
                  <a:pt x="1284" y="1287"/>
                  <a:pt x="1291" y="1304"/>
                  <a:pt x="1299" y="1321"/>
                </a:cubicBezTo>
                <a:cubicBezTo>
                  <a:pt x="1286" y="1307"/>
                  <a:pt x="1273" y="1294"/>
                  <a:pt x="1260" y="1281"/>
                </a:cubicBezTo>
                <a:close/>
                <a:moveTo>
                  <a:pt x="1263" y="1227"/>
                </a:moveTo>
                <a:cubicBezTo>
                  <a:pt x="1273" y="1237"/>
                  <a:pt x="1283" y="1247"/>
                  <a:pt x="1294" y="1258"/>
                </a:cubicBezTo>
                <a:cubicBezTo>
                  <a:pt x="1301" y="1275"/>
                  <a:pt x="1309" y="1294"/>
                  <a:pt x="1319" y="1313"/>
                </a:cubicBezTo>
                <a:cubicBezTo>
                  <a:pt x="1305" y="1298"/>
                  <a:pt x="1291" y="1283"/>
                  <a:pt x="1278" y="1270"/>
                </a:cubicBezTo>
                <a:cubicBezTo>
                  <a:pt x="1273" y="1256"/>
                  <a:pt x="1267" y="1241"/>
                  <a:pt x="1263" y="1227"/>
                </a:cubicBezTo>
                <a:close/>
                <a:moveTo>
                  <a:pt x="1263" y="1226"/>
                </a:moveTo>
                <a:cubicBezTo>
                  <a:pt x="1259" y="1213"/>
                  <a:pt x="1256" y="1201"/>
                  <a:pt x="1253" y="1189"/>
                </a:cubicBezTo>
                <a:cubicBezTo>
                  <a:pt x="1261" y="1197"/>
                  <a:pt x="1269" y="1204"/>
                  <a:pt x="1277" y="1213"/>
                </a:cubicBezTo>
                <a:cubicBezTo>
                  <a:pt x="1282" y="1227"/>
                  <a:pt x="1287" y="1241"/>
                  <a:pt x="1293" y="1257"/>
                </a:cubicBezTo>
                <a:cubicBezTo>
                  <a:pt x="1283" y="1246"/>
                  <a:pt x="1273" y="1235"/>
                  <a:pt x="1263" y="1226"/>
                </a:cubicBezTo>
                <a:close/>
                <a:moveTo>
                  <a:pt x="1267" y="1174"/>
                </a:moveTo>
                <a:cubicBezTo>
                  <a:pt x="1275" y="1183"/>
                  <a:pt x="1284" y="1191"/>
                  <a:pt x="1293" y="1201"/>
                </a:cubicBezTo>
                <a:cubicBezTo>
                  <a:pt x="1299" y="1216"/>
                  <a:pt x="1305" y="1232"/>
                  <a:pt x="1312" y="1248"/>
                </a:cubicBezTo>
                <a:cubicBezTo>
                  <a:pt x="1312" y="1248"/>
                  <a:pt x="1312" y="1248"/>
                  <a:pt x="1312" y="1248"/>
                </a:cubicBezTo>
                <a:cubicBezTo>
                  <a:pt x="1300" y="1235"/>
                  <a:pt x="1289" y="1223"/>
                  <a:pt x="1278" y="1212"/>
                </a:cubicBezTo>
                <a:cubicBezTo>
                  <a:pt x="1273" y="1199"/>
                  <a:pt x="1270" y="1187"/>
                  <a:pt x="1267" y="1174"/>
                </a:cubicBezTo>
                <a:close/>
                <a:moveTo>
                  <a:pt x="1281" y="1160"/>
                </a:moveTo>
                <a:cubicBezTo>
                  <a:pt x="1290" y="1168"/>
                  <a:pt x="1299" y="1178"/>
                  <a:pt x="1308" y="1188"/>
                </a:cubicBezTo>
                <a:cubicBezTo>
                  <a:pt x="1314" y="1204"/>
                  <a:pt x="1322" y="1221"/>
                  <a:pt x="1330" y="1239"/>
                </a:cubicBezTo>
                <a:cubicBezTo>
                  <a:pt x="1318" y="1225"/>
                  <a:pt x="1305" y="1212"/>
                  <a:pt x="1294" y="1200"/>
                </a:cubicBezTo>
                <a:cubicBezTo>
                  <a:pt x="1289" y="1186"/>
                  <a:pt x="1284" y="1173"/>
                  <a:pt x="1281" y="1160"/>
                </a:cubicBezTo>
                <a:close/>
                <a:moveTo>
                  <a:pt x="1281" y="1159"/>
                </a:moveTo>
                <a:cubicBezTo>
                  <a:pt x="1277" y="1146"/>
                  <a:pt x="1275" y="1134"/>
                  <a:pt x="1273" y="1123"/>
                </a:cubicBezTo>
                <a:cubicBezTo>
                  <a:pt x="1279" y="1129"/>
                  <a:pt x="1286" y="1136"/>
                  <a:pt x="1293" y="1143"/>
                </a:cubicBezTo>
                <a:cubicBezTo>
                  <a:pt x="1297" y="1157"/>
                  <a:pt x="1302" y="1172"/>
                  <a:pt x="1308" y="1186"/>
                </a:cubicBezTo>
                <a:cubicBezTo>
                  <a:pt x="1298" y="1177"/>
                  <a:pt x="1289" y="1167"/>
                  <a:pt x="1281" y="1159"/>
                </a:cubicBezTo>
                <a:close/>
                <a:moveTo>
                  <a:pt x="1284" y="1106"/>
                </a:moveTo>
                <a:cubicBezTo>
                  <a:pt x="1292" y="1114"/>
                  <a:pt x="1300" y="1122"/>
                  <a:pt x="1308" y="1131"/>
                </a:cubicBezTo>
                <a:cubicBezTo>
                  <a:pt x="1313" y="1145"/>
                  <a:pt x="1319" y="1161"/>
                  <a:pt x="1325" y="1177"/>
                </a:cubicBezTo>
                <a:cubicBezTo>
                  <a:pt x="1314" y="1165"/>
                  <a:pt x="1304" y="1153"/>
                  <a:pt x="1293" y="1143"/>
                </a:cubicBezTo>
                <a:cubicBezTo>
                  <a:pt x="1290" y="1130"/>
                  <a:pt x="1287" y="1118"/>
                  <a:pt x="1284" y="1106"/>
                </a:cubicBezTo>
                <a:close/>
                <a:moveTo>
                  <a:pt x="1298" y="1091"/>
                </a:moveTo>
                <a:cubicBezTo>
                  <a:pt x="1306" y="1100"/>
                  <a:pt x="1315" y="1109"/>
                  <a:pt x="1324" y="1119"/>
                </a:cubicBezTo>
                <a:cubicBezTo>
                  <a:pt x="1330" y="1134"/>
                  <a:pt x="1337" y="1151"/>
                  <a:pt x="1344" y="1169"/>
                </a:cubicBezTo>
                <a:cubicBezTo>
                  <a:pt x="1332" y="1155"/>
                  <a:pt x="1320" y="1142"/>
                  <a:pt x="1309" y="1130"/>
                </a:cubicBezTo>
                <a:cubicBezTo>
                  <a:pt x="1305" y="1117"/>
                  <a:pt x="1301" y="1104"/>
                  <a:pt x="1298" y="1091"/>
                </a:cubicBezTo>
                <a:close/>
                <a:moveTo>
                  <a:pt x="1324" y="1117"/>
                </a:moveTo>
                <a:cubicBezTo>
                  <a:pt x="1315" y="1108"/>
                  <a:pt x="1306" y="1099"/>
                  <a:pt x="1298" y="1090"/>
                </a:cubicBezTo>
                <a:cubicBezTo>
                  <a:pt x="1295" y="1079"/>
                  <a:pt x="1294" y="1067"/>
                  <a:pt x="1292" y="1057"/>
                </a:cubicBezTo>
                <a:cubicBezTo>
                  <a:pt x="1298" y="1063"/>
                  <a:pt x="1305" y="1070"/>
                  <a:pt x="1311" y="1076"/>
                </a:cubicBezTo>
                <a:cubicBezTo>
                  <a:pt x="1315" y="1090"/>
                  <a:pt x="1319" y="1103"/>
                  <a:pt x="1324" y="1117"/>
                </a:cubicBezTo>
                <a:close/>
                <a:moveTo>
                  <a:pt x="1305" y="1042"/>
                </a:moveTo>
                <a:cubicBezTo>
                  <a:pt x="1312" y="1049"/>
                  <a:pt x="1319" y="1056"/>
                  <a:pt x="1326" y="1064"/>
                </a:cubicBezTo>
                <a:cubicBezTo>
                  <a:pt x="1330" y="1078"/>
                  <a:pt x="1335" y="1092"/>
                  <a:pt x="1341" y="1107"/>
                </a:cubicBezTo>
                <a:cubicBezTo>
                  <a:pt x="1330" y="1096"/>
                  <a:pt x="1321" y="1086"/>
                  <a:pt x="1312" y="1076"/>
                </a:cubicBezTo>
                <a:cubicBezTo>
                  <a:pt x="1309" y="1064"/>
                  <a:pt x="1307" y="1053"/>
                  <a:pt x="1305" y="1042"/>
                </a:cubicBezTo>
                <a:close/>
                <a:moveTo>
                  <a:pt x="1317" y="953"/>
                </a:moveTo>
                <a:cubicBezTo>
                  <a:pt x="1320" y="948"/>
                  <a:pt x="1324" y="944"/>
                  <a:pt x="1327" y="940"/>
                </a:cubicBezTo>
                <a:cubicBezTo>
                  <a:pt x="1327" y="940"/>
                  <a:pt x="1327" y="940"/>
                  <a:pt x="1327" y="940"/>
                </a:cubicBezTo>
                <a:cubicBezTo>
                  <a:pt x="1322" y="985"/>
                  <a:pt x="1333" y="1037"/>
                  <a:pt x="1359" y="1099"/>
                </a:cubicBezTo>
                <a:cubicBezTo>
                  <a:pt x="1359" y="1099"/>
                  <a:pt x="1359" y="1099"/>
                  <a:pt x="1359" y="1099"/>
                </a:cubicBezTo>
                <a:cubicBezTo>
                  <a:pt x="1347" y="1086"/>
                  <a:pt x="1337" y="1075"/>
                  <a:pt x="1327" y="1064"/>
                </a:cubicBezTo>
                <a:cubicBezTo>
                  <a:pt x="1315" y="1022"/>
                  <a:pt x="1312" y="985"/>
                  <a:pt x="1317" y="953"/>
                </a:cubicBezTo>
                <a:close/>
                <a:moveTo>
                  <a:pt x="1317" y="952"/>
                </a:moveTo>
                <a:cubicBezTo>
                  <a:pt x="1317" y="951"/>
                  <a:pt x="1317" y="950"/>
                  <a:pt x="1318" y="950"/>
                </a:cubicBezTo>
                <a:cubicBezTo>
                  <a:pt x="1320" y="947"/>
                  <a:pt x="1322" y="944"/>
                  <a:pt x="1323" y="941"/>
                </a:cubicBezTo>
                <a:cubicBezTo>
                  <a:pt x="1325" y="940"/>
                  <a:pt x="1326" y="938"/>
                  <a:pt x="1328" y="937"/>
                </a:cubicBezTo>
                <a:cubicBezTo>
                  <a:pt x="1328" y="937"/>
                  <a:pt x="1327" y="938"/>
                  <a:pt x="1327" y="939"/>
                </a:cubicBezTo>
                <a:cubicBezTo>
                  <a:pt x="1324" y="943"/>
                  <a:pt x="1321" y="947"/>
                  <a:pt x="1317" y="952"/>
                </a:cubicBezTo>
                <a:close/>
                <a:moveTo>
                  <a:pt x="1326" y="937"/>
                </a:moveTo>
                <a:cubicBezTo>
                  <a:pt x="1327" y="937"/>
                  <a:pt x="1327" y="936"/>
                  <a:pt x="1328" y="935"/>
                </a:cubicBezTo>
                <a:cubicBezTo>
                  <a:pt x="1328" y="935"/>
                  <a:pt x="1328" y="935"/>
                  <a:pt x="1328" y="935"/>
                </a:cubicBezTo>
                <a:cubicBezTo>
                  <a:pt x="1328" y="935"/>
                  <a:pt x="1328" y="936"/>
                  <a:pt x="1328" y="936"/>
                </a:cubicBezTo>
                <a:cubicBezTo>
                  <a:pt x="1327" y="936"/>
                  <a:pt x="1327" y="937"/>
                  <a:pt x="1326" y="937"/>
                </a:cubicBezTo>
                <a:close/>
                <a:moveTo>
                  <a:pt x="1323" y="941"/>
                </a:moveTo>
                <a:cubicBezTo>
                  <a:pt x="1321" y="943"/>
                  <a:pt x="1320" y="945"/>
                  <a:pt x="1318" y="947"/>
                </a:cubicBezTo>
                <a:cubicBezTo>
                  <a:pt x="1319" y="945"/>
                  <a:pt x="1319" y="942"/>
                  <a:pt x="1320" y="940"/>
                </a:cubicBezTo>
                <a:cubicBezTo>
                  <a:pt x="1323" y="937"/>
                  <a:pt x="1326" y="934"/>
                  <a:pt x="1329" y="930"/>
                </a:cubicBezTo>
                <a:cubicBezTo>
                  <a:pt x="1328" y="932"/>
                  <a:pt x="1328" y="933"/>
                  <a:pt x="1328" y="934"/>
                </a:cubicBezTo>
                <a:cubicBezTo>
                  <a:pt x="1326" y="937"/>
                  <a:pt x="1325" y="939"/>
                  <a:pt x="1323" y="941"/>
                </a:cubicBezTo>
                <a:close/>
                <a:moveTo>
                  <a:pt x="1320" y="939"/>
                </a:moveTo>
                <a:cubicBezTo>
                  <a:pt x="1320" y="938"/>
                  <a:pt x="1320" y="937"/>
                  <a:pt x="1320" y="936"/>
                </a:cubicBezTo>
                <a:cubicBezTo>
                  <a:pt x="1324" y="931"/>
                  <a:pt x="1324" y="931"/>
                  <a:pt x="1324" y="931"/>
                </a:cubicBezTo>
                <a:cubicBezTo>
                  <a:pt x="1326" y="928"/>
                  <a:pt x="1328" y="924"/>
                  <a:pt x="1330" y="921"/>
                </a:cubicBezTo>
                <a:cubicBezTo>
                  <a:pt x="1330" y="924"/>
                  <a:pt x="1329" y="927"/>
                  <a:pt x="1329" y="930"/>
                </a:cubicBezTo>
                <a:cubicBezTo>
                  <a:pt x="1326" y="933"/>
                  <a:pt x="1323" y="936"/>
                  <a:pt x="1320" y="939"/>
                </a:cubicBezTo>
                <a:close/>
                <a:moveTo>
                  <a:pt x="1321" y="935"/>
                </a:moveTo>
                <a:cubicBezTo>
                  <a:pt x="1322" y="931"/>
                  <a:pt x="1323" y="928"/>
                  <a:pt x="1324" y="924"/>
                </a:cubicBezTo>
                <a:cubicBezTo>
                  <a:pt x="1326" y="922"/>
                  <a:pt x="1329" y="919"/>
                  <a:pt x="1331" y="917"/>
                </a:cubicBezTo>
                <a:cubicBezTo>
                  <a:pt x="1331" y="917"/>
                  <a:pt x="1331" y="917"/>
                  <a:pt x="1331" y="917"/>
                </a:cubicBezTo>
                <a:cubicBezTo>
                  <a:pt x="1331" y="918"/>
                  <a:pt x="1331" y="919"/>
                  <a:pt x="1331" y="920"/>
                </a:cubicBezTo>
                <a:cubicBezTo>
                  <a:pt x="1328" y="923"/>
                  <a:pt x="1326" y="927"/>
                  <a:pt x="1323" y="931"/>
                </a:cubicBezTo>
                <a:lnTo>
                  <a:pt x="1321" y="935"/>
                </a:lnTo>
                <a:close/>
                <a:moveTo>
                  <a:pt x="1329" y="930"/>
                </a:moveTo>
                <a:cubicBezTo>
                  <a:pt x="1332" y="927"/>
                  <a:pt x="1334" y="924"/>
                  <a:pt x="1337" y="921"/>
                </a:cubicBezTo>
                <a:cubicBezTo>
                  <a:pt x="1334" y="925"/>
                  <a:pt x="1332" y="929"/>
                  <a:pt x="1329" y="933"/>
                </a:cubicBezTo>
                <a:cubicBezTo>
                  <a:pt x="1329" y="932"/>
                  <a:pt x="1329" y="931"/>
                  <a:pt x="1329" y="930"/>
                </a:cubicBezTo>
                <a:close/>
                <a:moveTo>
                  <a:pt x="1329" y="929"/>
                </a:moveTo>
                <a:cubicBezTo>
                  <a:pt x="1330" y="926"/>
                  <a:pt x="1330" y="923"/>
                  <a:pt x="1331" y="920"/>
                </a:cubicBezTo>
                <a:cubicBezTo>
                  <a:pt x="1333" y="917"/>
                  <a:pt x="1335" y="914"/>
                  <a:pt x="1337" y="911"/>
                </a:cubicBezTo>
                <a:cubicBezTo>
                  <a:pt x="1339" y="909"/>
                  <a:pt x="1340" y="908"/>
                  <a:pt x="1341" y="907"/>
                </a:cubicBezTo>
                <a:cubicBezTo>
                  <a:pt x="1340" y="910"/>
                  <a:pt x="1340" y="914"/>
                  <a:pt x="1339" y="918"/>
                </a:cubicBezTo>
                <a:cubicBezTo>
                  <a:pt x="1339" y="918"/>
                  <a:pt x="1339" y="918"/>
                  <a:pt x="1339" y="918"/>
                </a:cubicBezTo>
                <a:cubicBezTo>
                  <a:pt x="1336" y="922"/>
                  <a:pt x="1333" y="925"/>
                  <a:pt x="1329" y="929"/>
                </a:cubicBezTo>
                <a:close/>
                <a:moveTo>
                  <a:pt x="1331" y="919"/>
                </a:moveTo>
                <a:cubicBezTo>
                  <a:pt x="1332" y="918"/>
                  <a:pt x="1332" y="917"/>
                  <a:pt x="1332" y="916"/>
                </a:cubicBezTo>
                <a:cubicBezTo>
                  <a:pt x="1333" y="915"/>
                  <a:pt x="1334" y="914"/>
                  <a:pt x="1335" y="913"/>
                </a:cubicBezTo>
                <a:cubicBezTo>
                  <a:pt x="1334" y="915"/>
                  <a:pt x="1333" y="917"/>
                  <a:pt x="1331" y="919"/>
                </a:cubicBezTo>
                <a:close/>
                <a:moveTo>
                  <a:pt x="1339" y="908"/>
                </a:moveTo>
                <a:cubicBezTo>
                  <a:pt x="1340" y="907"/>
                  <a:pt x="1341" y="906"/>
                  <a:pt x="1341" y="904"/>
                </a:cubicBezTo>
                <a:cubicBezTo>
                  <a:pt x="1341" y="905"/>
                  <a:pt x="1341" y="905"/>
                  <a:pt x="1341" y="906"/>
                </a:cubicBezTo>
                <a:cubicBezTo>
                  <a:pt x="1340" y="907"/>
                  <a:pt x="1340" y="908"/>
                  <a:pt x="1339" y="908"/>
                </a:cubicBezTo>
                <a:close/>
                <a:moveTo>
                  <a:pt x="1335" y="905"/>
                </a:moveTo>
                <a:cubicBezTo>
                  <a:pt x="1334" y="906"/>
                  <a:pt x="1334" y="906"/>
                  <a:pt x="1333" y="907"/>
                </a:cubicBezTo>
                <a:cubicBezTo>
                  <a:pt x="1335" y="904"/>
                  <a:pt x="1335" y="904"/>
                  <a:pt x="1335" y="904"/>
                </a:cubicBezTo>
                <a:cubicBezTo>
                  <a:pt x="1335" y="904"/>
                  <a:pt x="1335" y="905"/>
                  <a:pt x="1335" y="905"/>
                </a:cubicBezTo>
                <a:close/>
                <a:moveTo>
                  <a:pt x="1324" y="924"/>
                </a:moveTo>
                <a:cubicBezTo>
                  <a:pt x="1322" y="926"/>
                  <a:pt x="1321" y="927"/>
                  <a:pt x="1319" y="929"/>
                </a:cubicBezTo>
                <a:cubicBezTo>
                  <a:pt x="1321" y="926"/>
                  <a:pt x="1323" y="923"/>
                  <a:pt x="1325" y="920"/>
                </a:cubicBezTo>
                <a:cubicBezTo>
                  <a:pt x="1325" y="921"/>
                  <a:pt x="1324" y="923"/>
                  <a:pt x="1324" y="924"/>
                </a:cubicBezTo>
                <a:close/>
                <a:moveTo>
                  <a:pt x="1323" y="925"/>
                </a:moveTo>
                <a:cubicBezTo>
                  <a:pt x="1322" y="929"/>
                  <a:pt x="1321" y="932"/>
                  <a:pt x="1320" y="936"/>
                </a:cubicBezTo>
                <a:cubicBezTo>
                  <a:pt x="1318" y="939"/>
                  <a:pt x="1316" y="942"/>
                  <a:pt x="1314" y="946"/>
                </a:cubicBezTo>
                <a:cubicBezTo>
                  <a:pt x="1312" y="947"/>
                  <a:pt x="1311" y="948"/>
                  <a:pt x="1310" y="949"/>
                </a:cubicBezTo>
                <a:cubicBezTo>
                  <a:pt x="1312" y="944"/>
                  <a:pt x="1314" y="940"/>
                  <a:pt x="1315" y="935"/>
                </a:cubicBezTo>
                <a:cubicBezTo>
                  <a:pt x="1317" y="933"/>
                  <a:pt x="1317" y="933"/>
                  <a:pt x="1317" y="933"/>
                </a:cubicBezTo>
                <a:cubicBezTo>
                  <a:pt x="1319" y="930"/>
                  <a:pt x="1321" y="928"/>
                  <a:pt x="1323" y="925"/>
                </a:cubicBezTo>
                <a:close/>
                <a:moveTo>
                  <a:pt x="1310" y="950"/>
                </a:moveTo>
                <a:cubicBezTo>
                  <a:pt x="1307" y="954"/>
                  <a:pt x="1304" y="957"/>
                  <a:pt x="1302" y="960"/>
                </a:cubicBezTo>
                <a:cubicBezTo>
                  <a:pt x="1303" y="956"/>
                  <a:pt x="1305" y="952"/>
                  <a:pt x="1307" y="949"/>
                </a:cubicBezTo>
                <a:cubicBezTo>
                  <a:pt x="1309" y="945"/>
                  <a:pt x="1311" y="941"/>
                  <a:pt x="1314" y="937"/>
                </a:cubicBezTo>
                <a:cubicBezTo>
                  <a:pt x="1312" y="941"/>
                  <a:pt x="1311" y="946"/>
                  <a:pt x="1310" y="950"/>
                </a:cubicBezTo>
                <a:close/>
                <a:moveTo>
                  <a:pt x="1309" y="952"/>
                </a:moveTo>
                <a:cubicBezTo>
                  <a:pt x="1309" y="952"/>
                  <a:pt x="1309" y="952"/>
                  <a:pt x="1309" y="953"/>
                </a:cubicBezTo>
                <a:cubicBezTo>
                  <a:pt x="1306" y="958"/>
                  <a:pt x="1303" y="962"/>
                  <a:pt x="1300" y="966"/>
                </a:cubicBezTo>
                <a:cubicBezTo>
                  <a:pt x="1300" y="965"/>
                  <a:pt x="1301" y="963"/>
                  <a:pt x="1301" y="962"/>
                </a:cubicBezTo>
                <a:cubicBezTo>
                  <a:pt x="1304" y="958"/>
                  <a:pt x="1306" y="955"/>
                  <a:pt x="1309" y="952"/>
                </a:cubicBezTo>
                <a:close/>
                <a:moveTo>
                  <a:pt x="1299" y="968"/>
                </a:moveTo>
                <a:cubicBezTo>
                  <a:pt x="1297" y="970"/>
                  <a:pt x="1296" y="972"/>
                  <a:pt x="1295" y="973"/>
                </a:cubicBezTo>
                <a:cubicBezTo>
                  <a:pt x="1293" y="976"/>
                  <a:pt x="1292" y="978"/>
                  <a:pt x="1290" y="980"/>
                </a:cubicBezTo>
                <a:cubicBezTo>
                  <a:pt x="1290" y="980"/>
                  <a:pt x="1290" y="980"/>
                  <a:pt x="1290" y="980"/>
                </a:cubicBezTo>
                <a:cubicBezTo>
                  <a:pt x="1293" y="974"/>
                  <a:pt x="1297" y="969"/>
                  <a:pt x="1300" y="963"/>
                </a:cubicBezTo>
                <a:cubicBezTo>
                  <a:pt x="1300" y="965"/>
                  <a:pt x="1299" y="966"/>
                  <a:pt x="1299" y="968"/>
                </a:cubicBezTo>
                <a:close/>
                <a:moveTo>
                  <a:pt x="1295" y="974"/>
                </a:moveTo>
                <a:cubicBezTo>
                  <a:pt x="1296" y="973"/>
                  <a:pt x="1297" y="972"/>
                  <a:pt x="1298" y="970"/>
                </a:cubicBezTo>
                <a:cubicBezTo>
                  <a:pt x="1297" y="973"/>
                  <a:pt x="1297" y="975"/>
                  <a:pt x="1296" y="977"/>
                </a:cubicBezTo>
                <a:cubicBezTo>
                  <a:pt x="1294" y="979"/>
                  <a:pt x="1293" y="981"/>
                  <a:pt x="1291" y="983"/>
                </a:cubicBezTo>
                <a:cubicBezTo>
                  <a:pt x="1290" y="985"/>
                  <a:pt x="1289" y="986"/>
                  <a:pt x="1288" y="987"/>
                </a:cubicBezTo>
                <a:cubicBezTo>
                  <a:pt x="1288" y="986"/>
                  <a:pt x="1289" y="984"/>
                  <a:pt x="1289" y="983"/>
                </a:cubicBezTo>
                <a:cubicBezTo>
                  <a:pt x="1291" y="980"/>
                  <a:pt x="1293" y="977"/>
                  <a:pt x="1295" y="974"/>
                </a:cubicBezTo>
                <a:close/>
                <a:moveTo>
                  <a:pt x="1283" y="992"/>
                </a:moveTo>
                <a:cubicBezTo>
                  <a:pt x="1282" y="994"/>
                  <a:pt x="1281" y="996"/>
                  <a:pt x="1280" y="998"/>
                </a:cubicBezTo>
                <a:cubicBezTo>
                  <a:pt x="1281" y="995"/>
                  <a:pt x="1283" y="992"/>
                  <a:pt x="1284" y="990"/>
                </a:cubicBezTo>
                <a:cubicBezTo>
                  <a:pt x="1285" y="989"/>
                  <a:pt x="1285" y="988"/>
                  <a:pt x="1285" y="988"/>
                </a:cubicBezTo>
                <a:cubicBezTo>
                  <a:pt x="1285" y="989"/>
                  <a:pt x="1284" y="991"/>
                  <a:pt x="1283" y="992"/>
                </a:cubicBezTo>
                <a:close/>
                <a:moveTo>
                  <a:pt x="1277" y="1001"/>
                </a:moveTo>
                <a:cubicBezTo>
                  <a:pt x="1276" y="1003"/>
                  <a:pt x="1275" y="1004"/>
                  <a:pt x="1274" y="1006"/>
                </a:cubicBezTo>
                <a:cubicBezTo>
                  <a:pt x="1273" y="1007"/>
                  <a:pt x="1273" y="1007"/>
                  <a:pt x="1272" y="1008"/>
                </a:cubicBezTo>
                <a:cubicBezTo>
                  <a:pt x="1272" y="1007"/>
                  <a:pt x="1272" y="1007"/>
                  <a:pt x="1272" y="1007"/>
                </a:cubicBezTo>
                <a:cubicBezTo>
                  <a:pt x="1275" y="1003"/>
                  <a:pt x="1278" y="999"/>
                  <a:pt x="1281" y="995"/>
                </a:cubicBezTo>
                <a:cubicBezTo>
                  <a:pt x="1280" y="997"/>
                  <a:pt x="1278" y="999"/>
                  <a:pt x="1277" y="1001"/>
                </a:cubicBezTo>
                <a:close/>
                <a:moveTo>
                  <a:pt x="1272" y="1008"/>
                </a:moveTo>
                <a:cubicBezTo>
                  <a:pt x="1268" y="1014"/>
                  <a:pt x="1264" y="1019"/>
                  <a:pt x="1261" y="1025"/>
                </a:cubicBezTo>
                <a:cubicBezTo>
                  <a:pt x="1260" y="1025"/>
                  <a:pt x="1260" y="1024"/>
                  <a:pt x="1259" y="1024"/>
                </a:cubicBezTo>
                <a:cubicBezTo>
                  <a:pt x="1260" y="1023"/>
                  <a:pt x="1260" y="1023"/>
                  <a:pt x="1260" y="1023"/>
                </a:cubicBezTo>
                <a:cubicBezTo>
                  <a:pt x="1263" y="1018"/>
                  <a:pt x="1267" y="1013"/>
                  <a:pt x="1271" y="1008"/>
                </a:cubicBezTo>
                <a:lnTo>
                  <a:pt x="1272" y="1008"/>
                </a:lnTo>
                <a:close/>
                <a:moveTo>
                  <a:pt x="1260" y="1025"/>
                </a:moveTo>
                <a:cubicBezTo>
                  <a:pt x="1257" y="1031"/>
                  <a:pt x="1253" y="1038"/>
                  <a:pt x="1250" y="1044"/>
                </a:cubicBezTo>
                <a:cubicBezTo>
                  <a:pt x="1250" y="1044"/>
                  <a:pt x="1250" y="1044"/>
                  <a:pt x="1250" y="1044"/>
                </a:cubicBezTo>
                <a:cubicBezTo>
                  <a:pt x="1249" y="1043"/>
                  <a:pt x="1248" y="1042"/>
                  <a:pt x="1247" y="1041"/>
                </a:cubicBezTo>
                <a:cubicBezTo>
                  <a:pt x="1251" y="1035"/>
                  <a:pt x="1255" y="1030"/>
                  <a:pt x="1259" y="1024"/>
                </a:cubicBezTo>
                <a:cubicBezTo>
                  <a:pt x="1259" y="1024"/>
                  <a:pt x="1260" y="1025"/>
                  <a:pt x="1260" y="1025"/>
                </a:cubicBezTo>
                <a:close/>
                <a:moveTo>
                  <a:pt x="1247" y="1041"/>
                </a:moveTo>
                <a:cubicBezTo>
                  <a:pt x="1246" y="1040"/>
                  <a:pt x="1245" y="1040"/>
                  <a:pt x="1244" y="1039"/>
                </a:cubicBezTo>
                <a:cubicBezTo>
                  <a:pt x="1249" y="1034"/>
                  <a:pt x="1253" y="1028"/>
                  <a:pt x="1257" y="1022"/>
                </a:cubicBezTo>
                <a:cubicBezTo>
                  <a:pt x="1257" y="1023"/>
                  <a:pt x="1258" y="1023"/>
                  <a:pt x="1258" y="1024"/>
                </a:cubicBezTo>
                <a:cubicBezTo>
                  <a:pt x="1254" y="1029"/>
                  <a:pt x="1250" y="1035"/>
                  <a:pt x="1247" y="1041"/>
                </a:cubicBezTo>
                <a:close/>
                <a:moveTo>
                  <a:pt x="1244" y="1039"/>
                </a:moveTo>
                <a:cubicBezTo>
                  <a:pt x="1243" y="1038"/>
                  <a:pt x="1243" y="1037"/>
                  <a:pt x="1242" y="1037"/>
                </a:cubicBezTo>
                <a:cubicBezTo>
                  <a:pt x="1246" y="1031"/>
                  <a:pt x="1250" y="1025"/>
                  <a:pt x="1253" y="1019"/>
                </a:cubicBezTo>
                <a:cubicBezTo>
                  <a:pt x="1254" y="1020"/>
                  <a:pt x="1255" y="1021"/>
                  <a:pt x="1256" y="1022"/>
                </a:cubicBezTo>
                <a:cubicBezTo>
                  <a:pt x="1252" y="1028"/>
                  <a:pt x="1248" y="1033"/>
                  <a:pt x="1244" y="1039"/>
                </a:cubicBezTo>
                <a:close/>
                <a:moveTo>
                  <a:pt x="1242" y="1036"/>
                </a:moveTo>
                <a:cubicBezTo>
                  <a:pt x="1240" y="1035"/>
                  <a:pt x="1239" y="1034"/>
                  <a:pt x="1238" y="1033"/>
                </a:cubicBezTo>
                <a:cubicBezTo>
                  <a:pt x="1241" y="1027"/>
                  <a:pt x="1245" y="1021"/>
                  <a:pt x="1249" y="1015"/>
                </a:cubicBezTo>
                <a:cubicBezTo>
                  <a:pt x="1250" y="1016"/>
                  <a:pt x="1252" y="1018"/>
                  <a:pt x="1253" y="1019"/>
                </a:cubicBezTo>
                <a:cubicBezTo>
                  <a:pt x="1249" y="1025"/>
                  <a:pt x="1245" y="1031"/>
                  <a:pt x="1242" y="1036"/>
                </a:cubicBezTo>
                <a:close/>
                <a:moveTo>
                  <a:pt x="1237" y="1033"/>
                </a:moveTo>
                <a:cubicBezTo>
                  <a:pt x="1236" y="1031"/>
                  <a:pt x="1234" y="1030"/>
                  <a:pt x="1232" y="1029"/>
                </a:cubicBezTo>
                <a:cubicBezTo>
                  <a:pt x="1236" y="1023"/>
                  <a:pt x="1239" y="1016"/>
                  <a:pt x="1243" y="1010"/>
                </a:cubicBezTo>
                <a:cubicBezTo>
                  <a:pt x="1245" y="1011"/>
                  <a:pt x="1247" y="1013"/>
                  <a:pt x="1248" y="1015"/>
                </a:cubicBezTo>
                <a:cubicBezTo>
                  <a:pt x="1245" y="1021"/>
                  <a:pt x="1241" y="1027"/>
                  <a:pt x="1237" y="1033"/>
                </a:cubicBezTo>
                <a:close/>
                <a:moveTo>
                  <a:pt x="1232" y="1028"/>
                </a:moveTo>
                <a:cubicBezTo>
                  <a:pt x="1230" y="1027"/>
                  <a:pt x="1228" y="1025"/>
                  <a:pt x="1226" y="1023"/>
                </a:cubicBezTo>
                <a:cubicBezTo>
                  <a:pt x="1229" y="1017"/>
                  <a:pt x="1232" y="1011"/>
                  <a:pt x="1236" y="1004"/>
                </a:cubicBezTo>
                <a:cubicBezTo>
                  <a:pt x="1238" y="1006"/>
                  <a:pt x="1240" y="1007"/>
                  <a:pt x="1242" y="1009"/>
                </a:cubicBezTo>
                <a:cubicBezTo>
                  <a:pt x="1239" y="1016"/>
                  <a:pt x="1235" y="1022"/>
                  <a:pt x="1232" y="1028"/>
                </a:cubicBezTo>
                <a:close/>
                <a:moveTo>
                  <a:pt x="1236" y="1003"/>
                </a:moveTo>
                <a:cubicBezTo>
                  <a:pt x="1233" y="1001"/>
                  <a:pt x="1230" y="999"/>
                  <a:pt x="1228" y="996"/>
                </a:cubicBezTo>
                <a:cubicBezTo>
                  <a:pt x="1231" y="990"/>
                  <a:pt x="1234" y="983"/>
                  <a:pt x="1237" y="977"/>
                </a:cubicBezTo>
                <a:cubicBezTo>
                  <a:pt x="1240" y="979"/>
                  <a:pt x="1243" y="982"/>
                  <a:pt x="1245" y="984"/>
                </a:cubicBezTo>
                <a:cubicBezTo>
                  <a:pt x="1242" y="990"/>
                  <a:pt x="1239" y="997"/>
                  <a:pt x="1236" y="1003"/>
                </a:cubicBezTo>
                <a:close/>
                <a:moveTo>
                  <a:pt x="1237" y="976"/>
                </a:moveTo>
                <a:cubicBezTo>
                  <a:pt x="1234" y="974"/>
                  <a:pt x="1231" y="971"/>
                  <a:pt x="1228" y="969"/>
                </a:cubicBezTo>
                <a:cubicBezTo>
                  <a:pt x="1286" y="846"/>
                  <a:pt x="1323" y="737"/>
                  <a:pt x="1338" y="647"/>
                </a:cubicBezTo>
                <a:cubicBezTo>
                  <a:pt x="1354" y="556"/>
                  <a:pt x="1347" y="485"/>
                  <a:pt x="1319" y="436"/>
                </a:cubicBezTo>
                <a:cubicBezTo>
                  <a:pt x="1320" y="436"/>
                  <a:pt x="1320" y="435"/>
                  <a:pt x="1321" y="435"/>
                </a:cubicBezTo>
                <a:cubicBezTo>
                  <a:pt x="1329" y="430"/>
                  <a:pt x="1337" y="424"/>
                  <a:pt x="1344" y="419"/>
                </a:cubicBezTo>
                <a:cubicBezTo>
                  <a:pt x="1404" y="518"/>
                  <a:pt x="1370" y="708"/>
                  <a:pt x="1248" y="954"/>
                </a:cubicBezTo>
                <a:cubicBezTo>
                  <a:pt x="1244" y="961"/>
                  <a:pt x="1241" y="968"/>
                  <a:pt x="1237" y="976"/>
                </a:cubicBezTo>
                <a:close/>
                <a:moveTo>
                  <a:pt x="1343" y="417"/>
                </a:moveTo>
                <a:cubicBezTo>
                  <a:pt x="1346" y="415"/>
                  <a:pt x="1348" y="414"/>
                  <a:pt x="1350" y="412"/>
                </a:cubicBezTo>
                <a:cubicBezTo>
                  <a:pt x="1348" y="414"/>
                  <a:pt x="1346" y="416"/>
                  <a:pt x="1344" y="418"/>
                </a:cubicBezTo>
                <a:cubicBezTo>
                  <a:pt x="1344" y="417"/>
                  <a:pt x="1343" y="417"/>
                  <a:pt x="1343" y="417"/>
                </a:cubicBezTo>
                <a:close/>
                <a:moveTo>
                  <a:pt x="1343" y="416"/>
                </a:moveTo>
                <a:cubicBezTo>
                  <a:pt x="1342" y="415"/>
                  <a:pt x="1341" y="413"/>
                  <a:pt x="1340" y="412"/>
                </a:cubicBezTo>
                <a:cubicBezTo>
                  <a:pt x="1340" y="412"/>
                  <a:pt x="1341" y="411"/>
                  <a:pt x="1341" y="411"/>
                </a:cubicBezTo>
                <a:cubicBezTo>
                  <a:pt x="1348" y="407"/>
                  <a:pt x="1355" y="404"/>
                  <a:pt x="1361" y="401"/>
                </a:cubicBezTo>
                <a:cubicBezTo>
                  <a:pt x="1358" y="404"/>
                  <a:pt x="1355" y="408"/>
                  <a:pt x="1352" y="411"/>
                </a:cubicBezTo>
                <a:cubicBezTo>
                  <a:pt x="1349" y="413"/>
                  <a:pt x="1346" y="414"/>
                  <a:pt x="1343" y="416"/>
                </a:cubicBezTo>
                <a:close/>
                <a:moveTo>
                  <a:pt x="1362" y="400"/>
                </a:moveTo>
                <a:cubicBezTo>
                  <a:pt x="1364" y="400"/>
                  <a:pt x="1365" y="399"/>
                  <a:pt x="1367" y="398"/>
                </a:cubicBezTo>
                <a:cubicBezTo>
                  <a:pt x="1367" y="399"/>
                  <a:pt x="1368" y="399"/>
                  <a:pt x="1368" y="400"/>
                </a:cubicBezTo>
                <a:cubicBezTo>
                  <a:pt x="1364" y="403"/>
                  <a:pt x="1359" y="406"/>
                  <a:pt x="1354" y="410"/>
                </a:cubicBezTo>
                <a:cubicBezTo>
                  <a:pt x="1357" y="407"/>
                  <a:pt x="1360" y="403"/>
                  <a:pt x="1362" y="400"/>
                </a:cubicBezTo>
                <a:close/>
                <a:moveTo>
                  <a:pt x="1366" y="397"/>
                </a:moveTo>
                <a:cubicBezTo>
                  <a:pt x="1369" y="395"/>
                  <a:pt x="1372" y="394"/>
                  <a:pt x="1374" y="393"/>
                </a:cubicBezTo>
                <a:cubicBezTo>
                  <a:pt x="1372" y="395"/>
                  <a:pt x="1369" y="396"/>
                  <a:pt x="1367" y="397"/>
                </a:cubicBezTo>
                <a:cubicBezTo>
                  <a:pt x="1367" y="397"/>
                  <a:pt x="1367" y="397"/>
                  <a:pt x="1366" y="397"/>
                </a:cubicBezTo>
                <a:close/>
                <a:moveTo>
                  <a:pt x="1366" y="398"/>
                </a:moveTo>
                <a:cubicBezTo>
                  <a:pt x="1365" y="398"/>
                  <a:pt x="1364" y="399"/>
                  <a:pt x="1363" y="399"/>
                </a:cubicBezTo>
                <a:cubicBezTo>
                  <a:pt x="1363" y="399"/>
                  <a:pt x="1364" y="398"/>
                  <a:pt x="1364" y="397"/>
                </a:cubicBezTo>
                <a:cubicBezTo>
                  <a:pt x="1365" y="397"/>
                  <a:pt x="1365" y="397"/>
                  <a:pt x="1366" y="397"/>
                </a:cubicBezTo>
                <a:cubicBezTo>
                  <a:pt x="1366" y="397"/>
                  <a:pt x="1366" y="397"/>
                  <a:pt x="1366" y="398"/>
                </a:cubicBezTo>
                <a:close/>
                <a:moveTo>
                  <a:pt x="1359" y="387"/>
                </a:moveTo>
                <a:cubicBezTo>
                  <a:pt x="1364" y="385"/>
                  <a:pt x="1368" y="383"/>
                  <a:pt x="1373" y="382"/>
                </a:cubicBezTo>
                <a:cubicBezTo>
                  <a:pt x="1371" y="386"/>
                  <a:pt x="1368" y="391"/>
                  <a:pt x="1365" y="395"/>
                </a:cubicBezTo>
                <a:cubicBezTo>
                  <a:pt x="1363" y="392"/>
                  <a:pt x="1361" y="390"/>
                  <a:pt x="1359" y="387"/>
                </a:cubicBezTo>
                <a:close/>
                <a:moveTo>
                  <a:pt x="1359" y="386"/>
                </a:moveTo>
                <a:cubicBezTo>
                  <a:pt x="1356" y="383"/>
                  <a:pt x="1353" y="380"/>
                  <a:pt x="1350" y="377"/>
                </a:cubicBezTo>
                <a:cubicBezTo>
                  <a:pt x="1350" y="376"/>
                  <a:pt x="1350" y="376"/>
                  <a:pt x="1350" y="376"/>
                </a:cubicBezTo>
                <a:cubicBezTo>
                  <a:pt x="1360" y="373"/>
                  <a:pt x="1368" y="370"/>
                  <a:pt x="1377" y="367"/>
                </a:cubicBezTo>
                <a:cubicBezTo>
                  <a:pt x="1376" y="372"/>
                  <a:pt x="1375" y="377"/>
                  <a:pt x="1373" y="381"/>
                </a:cubicBezTo>
                <a:cubicBezTo>
                  <a:pt x="1368" y="383"/>
                  <a:pt x="1364" y="385"/>
                  <a:pt x="1359" y="386"/>
                </a:cubicBezTo>
                <a:close/>
                <a:moveTo>
                  <a:pt x="1377" y="367"/>
                </a:moveTo>
                <a:cubicBezTo>
                  <a:pt x="1378" y="367"/>
                  <a:pt x="1379" y="367"/>
                  <a:pt x="1380" y="366"/>
                </a:cubicBezTo>
                <a:cubicBezTo>
                  <a:pt x="1383" y="369"/>
                  <a:pt x="1385" y="372"/>
                  <a:pt x="1388" y="375"/>
                </a:cubicBezTo>
                <a:cubicBezTo>
                  <a:pt x="1383" y="377"/>
                  <a:pt x="1379" y="379"/>
                  <a:pt x="1374" y="381"/>
                </a:cubicBezTo>
                <a:cubicBezTo>
                  <a:pt x="1375" y="376"/>
                  <a:pt x="1377" y="372"/>
                  <a:pt x="1377" y="367"/>
                </a:cubicBezTo>
                <a:close/>
                <a:moveTo>
                  <a:pt x="1380" y="366"/>
                </a:moveTo>
                <a:cubicBezTo>
                  <a:pt x="1380" y="365"/>
                  <a:pt x="1379" y="364"/>
                  <a:pt x="1378" y="363"/>
                </a:cubicBezTo>
                <a:cubicBezTo>
                  <a:pt x="1378" y="360"/>
                  <a:pt x="1378" y="356"/>
                  <a:pt x="1378" y="353"/>
                </a:cubicBezTo>
                <a:cubicBezTo>
                  <a:pt x="1386" y="350"/>
                  <a:pt x="1394" y="348"/>
                  <a:pt x="1401" y="346"/>
                </a:cubicBezTo>
                <a:cubicBezTo>
                  <a:pt x="1402" y="347"/>
                  <a:pt x="1403" y="348"/>
                  <a:pt x="1404" y="349"/>
                </a:cubicBezTo>
                <a:cubicBezTo>
                  <a:pt x="1404" y="352"/>
                  <a:pt x="1403" y="355"/>
                  <a:pt x="1402" y="358"/>
                </a:cubicBezTo>
                <a:cubicBezTo>
                  <a:pt x="1395" y="361"/>
                  <a:pt x="1388" y="363"/>
                  <a:pt x="1380" y="366"/>
                </a:cubicBezTo>
                <a:close/>
                <a:moveTo>
                  <a:pt x="1378" y="353"/>
                </a:moveTo>
                <a:cubicBezTo>
                  <a:pt x="1377" y="348"/>
                  <a:pt x="1377" y="344"/>
                  <a:pt x="1375" y="339"/>
                </a:cubicBezTo>
                <a:cubicBezTo>
                  <a:pt x="1380" y="338"/>
                  <a:pt x="1385" y="336"/>
                  <a:pt x="1390" y="335"/>
                </a:cubicBezTo>
                <a:cubicBezTo>
                  <a:pt x="1394" y="338"/>
                  <a:pt x="1398" y="342"/>
                  <a:pt x="1401" y="345"/>
                </a:cubicBezTo>
                <a:cubicBezTo>
                  <a:pt x="1394" y="348"/>
                  <a:pt x="1386" y="350"/>
                  <a:pt x="1378" y="353"/>
                </a:cubicBezTo>
                <a:close/>
                <a:moveTo>
                  <a:pt x="1375" y="324"/>
                </a:moveTo>
                <a:cubicBezTo>
                  <a:pt x="1375" y="324"/>
                  <a:pt x="1375" y="324"/>
                  <a:pt x="1375" y="324"/>
                </a:cubicBezTo>
                <a:cubicBezTo>
                  <a:pt x="1385" y="321"/>
                  <a:pt x="1394" y="319"/>
                  <a:pt x="1402" y="316"/>
                </a:cubicBezTo>
                <a:cubicBezTo>
                  <a:pt x="1404" y="321"/>
                  <a:pt x="1405" y="326"/>
                  <a:pt x="1405" y="330"/>
                </a:cubicBezTo>
                <a:cubicBezTo>
                  <a:pt x="1400" y="331"/>
                  <a:pt x="1395" y="333"/>
                  <a:pt x="1390" y="334"/>
                </a:cubicBezTo>
                <a:cubicBezTo>
                  <a:pt x="1385" y="331"/>
                  <a:pt x="1380" y="327"/>
                  <a:pt x="1375" y="324"/>
                </a:cubicBezTo>
                <a:close/>
                <a:moveTo>
                  <a:pt x="1389" y="335"/>
                </a:moveTo>
                <a:cubicBezTo>
                  <a:pt x="1385" y="336"/>
                  <a:pt x="1380" y="337"/>
                  <a:pt x="1375" y="339"/>
                </a:cubicBezTo>
                <a:cubicBezTo>
                  <a:pt x="1374" y="334"/>
                  <a:pt x="1372" y="330"/>
                  <a:pt x="1370" y="325"/>
                </a:cubicBezTo>
                <a:cubicBezTo>
                  <a:pt x="1374" y="324"/>
                  <a:pt x="1374" y="324"/>
                  <a:pt x="1374" y="324"/>
                </a:cubicBezTo>
                <a:cubicBezTo>
                  <a:pt x="1380" y="327"/>
                  <a:pt x="1385" y="331"/>
                  <a:pt x="1389" y="335"/>
                </a:cubicBezTo>
                <a:close/>
                <a:moveTo>
                  <a:pt x="1370" y="325"/>
                </a:moveTo>
                <a:cubicBezTo>
                  <a:pt x="1369" y="323"/>
                  <a:pt x="1369" y="321"/>
                  <a:pt x="1368" y="320"/>
                </a:cubicBezTo>
                <a:cubicBezTo>
                  <a:pt x="1370" y="321"/>
                  <a:pt x="1372" y="322"/>
                  <a:pt x="1374" y="324"/>
                </a:cubicBezTo>
                <a:lnTo>
                  <a:pt x="1370" y="325"/>
                </a:lnTo>
                <a:close/>
                <a:moveTo>
                  <a:pt x="1370" y="325"/>
                </a:moveTo>
                <a:cubicBezTo>
                  <a:pt x="1359" y="328"/>
                  <a:pt x="1347" y="330"/>
                  <a:pt x="1338" y="333"/>
                </a:cubicBezTo>
                <a:cubicBezTo>
                  <a:pt x="1337" y="333"/>
                  <a:pt x="1337" y="332"/>
                  <a:pt x="1336" y="332"/>
                </a:cubicBezTo>
                <a:cubicBezTo>
                  <a:pt x="1335" y="330"/>
                  <a:pt x="1334" y="328"/>
                  <a:pt x="1333" y="327"/>
                </a:cubicBezTo>
                <a:cubicBezTo>
                  <a:pt x="1331" y="324"/>
                  <a:pt x="1330" y="322"/>
                  <a:pt x="1328" y="319"/>
                </a:cubicBezTo>
                <a:cubicBezTo>
                  <a:pt x="1337" y="317"/>
                  <a:pt x="1346" y="315"/>
                  <a:pt x="1354" y="313"/>
                </a:cubicBezTo>
                <a:cubicBezTo>
                  <a:pt x="1359" y="315"/>
                  <a:pt x="1363" y="317"/>
                  <a:pt x="1367" y="319"/>
                </a:cubicBezTo>
                <a:cubicBezTo>
                  <a:pt x="1368" y="321"/>
                  <a:pt x="1369" y="323"/>
                  <a:pt x="1370" y="325"/>
                </a:cubicBezTo>
                <a:close/>
                <a:moveTo>
                  <a:pt x="1355" y="313"/>
                </a:moveTo>
                <a:cubicBezTo>
                  <a:pt x="1362" y="311"/>
                  <a:pt x="1362" y="311"/>
                  <a:pt x="1362" y="311"/>
                </a:cubicBezTo>
                <a:cubicBezTo>
                  <a:pt x="1364" y="313"/>
                  <a:pt x="1365" y="316"/>
                  <a:pt x="1367" y="319"/>
                </a:cubicBezTo>
                <a:cubicBezTo>
                  <a:pt x="1363" y="317"/>
                  <a:pt x="1359" y="314"/>
                  <a:pt x="1355" y="313"/>
                </a:cubicBezTo>
                <a:close/>
                <a:moveTo>
                  <a:pt x="1360" y="306"/>
                </a:moveTo>
                <a:cubicBezTo>
                  <a:pt x="1355" y="298"/>
                  <a:pt x="1350" y="291"/>
                  <a:pt x="1346" y="284"/>
                </a:cubicBezTo>
                <a:cubicBezTo>
                  <a:pt x="1362" y="289"/>
                  <a:pt x="1378" y="295"/>
                  <a:pt x="1392" y="303"/>
                </a:cubicBezTo>
                <a:cubicBezTo>
                  <a:pt x="1383" y="305"/>
                  <a:pt x="1373" y="307"/>
                  <a:pt x="1362" y="310"/>
                </a:cubicBezTo>
                <a:cubicBezTo>
                  <a:pt x="1362" y="309"/>
                  <a:pt x="1361" y="307"/>
                  <a:pt x="1360" y="306"/>
                </a:cubicBezTo>
                <a:close/>
                <a:moveTo>
                  <a:pt x="1359" y="306"/>
                </a:moveTo>
                <a:cubicBezTo>
                  <a:pt x="1360" y="307"/>
                  <a:pt x="1361" y="309"/>
                  <a:pt x="1362" y="310"/>
                </a:cubicBezTo>
                <a:cubicBezTo>
                  <a:pt x="1354" y="312"/>
                  <a:pt x="1354" y="312"/>
                  <a:pt x="1354" y="312"/>
                </a:cubicBezTo>
                <a:cubicBezTo>
                  <a:pt x="1342" y="307"/>
                  <a:pt x="1329" y="302"/>
                  <a:pt x="1316" y="299"/>
                </a:cubicBezTo>
                <a:cubicBezTo>
                  <a:pt x="1311" y="291"/>
                  <a:pt x="1307" y="283"/>
                  <a:pt x="1302" y="276"/>
                </a:cubicBezTo>
                <a:cubicBezTo>
                  <a:pt x="1317" y="277"/>
                  <a:pt x="1332" y="280"/>
                  <a:pt x="1345" y="284"/>
                </a:cubicBezTo>
                <a:cubicBezTo>
                  <a:pt x="1349" y="291"/>
                  <a:pt x="1354" y="298"/>
                  <a:pt x="1359" y="306"/>
                </a:cubicBezTo>
                <a:close/>
                <a:moveTo>
                  <a:pt x="1345" y="283"/>
                </a:moveTo>
                <a:cubicBezTo>
                  <a:pt x="1331" y="279"/>
                  <a:pt x="1317" y="277"/>
                  <a:pt x="1302" y="275"/>
                </a:cubicBezTo>
                <a:cubicBezTo>
                  <a:pt x="1298" y="268"/>
                  <a:pt x="1295" y="262"/>
                  <a:pt x="1292" y="255"/>
                </a:cubicBezTo>
                <a:cubicBezTo>
                  <a:pt x="1305" y="256"/>
                  <a:pt x="1318" y="257"/>
                  <a:pt x="1330" y="258"/>
                </a:cubicBezTo>
                <a:cubicBezTo>
                  <a:pt x="1334" y="266"/>
                  <a:pt x="1339" y="275"/>
                  <a:pt x="1345" y="283"/>
                </a:cubicBezTo>
                <a:close/>
                <a:moveTo>
                  <a:pt x="1291" y="255"/>
                </a:moveTo>
                <a:cubicBezTo>
                  <a:pt x="1288" y="249"/>
                  <a:pt x="1285" y="243"/>
                  <a:pt x="1283" y="238"/>
                </a:cubicBezTo>
                <a:cubicBezTo>
                  <a:pt x="1285" y="238"/>
                  <a:pt x="1287" y="238"/>
                  <a:pt x="1289" y="238"/>
                </a:cubicBezTo>
                <a:cubicBezTo>
                  <a:pt x="1294" y="238"/>
                  <a:pt x="1300" y="238"/>
                  <a:pt x="1306" y="238"/>
                </a:cubicBezTo>
                <a:cubicBezTo>
                  <a:pt x="1310" y="238"/>
                  <a:pt x="1314" y="238"/>
                  <a:pt x="1318" y="238"/>
                </a:cubicBezTo>
                <a:cubicBezTo>
                  <a:pt x="1322" y="244"/>
                  <a:pt x="1325" y="251"/>
                  <a:pt x="1329" y="258"/>
                </a:cubicBezTo>
                <a:cubicBezTo>
                  <a:pt x="1317" y="256"/>
                  <a:pt x="1304" y="255"/>
                  <a:pt x="1291" y="255"/>
                </a:cubicBezTo>
                <a:close/>
                <a:moveTo>
                  <a:pt x="1308" y="219"/>
                </a:moveTo>
                <a:cubicBezTo>
                  <a:pt x="1317" y="219"/>
                  <a:pt x="1326" y="219"/>
                  <a:pt x="1335" y="219"/>
                </a:cubicBezTo>
                <a:cubicBezTo>
                  <a:pt x="1338" y="219"/>
                  <a:pt x="1342" y="219"/>
                  <a:pt x="1345" y="220"/>
                </a:cubicBezTo>
                <a:cubicBezTo>
                  <a:pt x="1350" y="227"/>
                  <a:pt x="1354" y="234"/>
                  <a:pt x="1358" y="242"/>
                </a:cubicBezTo>
                <a:cubicBezTo>
                  <a:pt x="1346" y="239"/>
                  <a:pt x="1332" y="238"/>
                  <a:pt x="1318" y="237"/>
                </a:cubicBezTo>
                <a:cubicBezTo>
                  <a:pt x="1315" y="231"/>
                  <a:pt x="1312" y="225"/>
                  <a:pt x="1308" y="219"/>
                </a:cubicBezTo>
                <a:close/>
                <a:moveTo>
                  <a:pt x="1335" y="219"/>
                </a:moveTo>
                <a:cubicBezTo>
                  <a:pt x="1326" y="218"/>
                  <a:pt x="1317" y="218"/>
                  <a:pt x="1308" y="218"/>
                </a:cubicBezTo>
                <a:cubicBezTo>
                  <a:pt x="1304" y="211"/>
                  <a:pt x="1301" y="203"/>
                  <a:pt x="1297" y="196"/>
                </a:cubicBezTo>
                <a:cubicBezTo>
                  <a:pt x="1300" y="196"/>
                  <a:pt x="1302" y="196"/>
                  <a:pt x="1304" y="196"/>
                </a:cubicBezTo>
                <a:cubicBezTo>
                  <a:pt x="1313" y="196"/>
                  <a:pt x="1323" y="196"/>
                  <a:pt x="1333" y="196"/>
                </a:cubicBezTo>
                <a:cubicBezTo>
                  <a:pt x="1336" y="204"/>
                  <a:pt x="1341" y="211"/>
                  <a:pt x="1345" y="219"/>
                </a:cubicBezTo>
                <a:cubicBezTo>
                  <a:pt x="1342" y="219"/>
                  <a:pt x="1338" y="219"/>
                  <a:pt x="1335" y="219"/>
                </a:cubicBezTo>
                <a:close/>
                <a:moveTo>
                  <a:pt x="1322" y="174"/>
                </a:moveTo>
                <a:cubicBezTo>
                  <a:pt x="1333" y="174"/>
                  <a:pt x="1345" y="174"/>
                  <a:pt x="1357" y="175"/>
                </a:cubicBezTo>
                <a:cubicBezTo>
                  <a:pt x="1361" y="182"/>
                  <a:pt x="1365" y="190"/>
                  <a:pt x="1370" y="198"/>
                </a:cubicBezTo>
                <a:cubicBezTo>
                  <a:pt x="1367" y="198"/>
                  <a:pt x="1365" y="197"/>
                  <a:pt x="1362" y="197"/>
                </a:cubicBezTo>
                <a:cubicBezTo>
                  <a:pt x="1352" y="197"/>
                  <a:pt x="1342" y="196"/>
                  <a:pt x="1333" y="196"/>
                </a:cubicBezTo>
                <a:cubicBezTo>
                  <a:pt x="1329" y="188"/>
                  <a:pt x="1325" y="181"/>
                  <a:pt x="1322" y="174"/>
                </a:cubicBezTo>
                <a:close/>
                <a:moveTo>
                  <a:pt x="1321" y="173"/>
                </a:moveTo>
                <a:cubicBezTo>
                  <a:pt x="1318" y="165"/>
                  <a:pt x="1314" y="158"/>
                  <a:pt x="1311" y="150"/>
                </a:cubicBezTo>
                <a:cubicBezTo>
                  <a:pt x="1314" y="150"/>
                  <a:pt x="1318" y="150"/>
                  <a:pt x="1321" y="150"/>
                </a:cubicBezTo>
                <a:cubicBezTo>
                  <a:pt x="1329" y="150"/>
                  <a:pt x="1336" y="150"/>
                  <a:pt x="1344" y="151"/>
                </a:cubicBezTo>
                <a:cubicBezTo>
                  <a:pt x="1348" y="158"/>
                  <a:pt x="1352" y="166"/>
                  <a:pt x="1357" y="174"/>
                </a:cubicBezTo>
                <a:cubicBezTo>
                  <a:pt x="1345" y="174"/>
                  <a:pt x="1333" y="173"/>
                  <a:pt x="1321" y="173"/>
                </a:cubicBezTo>
                <a:close/>
                <a:moveTo>
                  <a:pt x="1332" y="122"/>
                </a:moveTo>
                <a:cubicBezTo>
                  <a:pt x="1343" y="123"/>
                  <a:pt x="1355" y="123"/>
                  <a:pt x="1368" y="124"/>
                </a:cubicBezTo>
                <a:cubicBezTo>
                  <a:pt x="1372" y="133"/>
                  <a:pt x="1377" y="143"/>
                  <a:pt x="1382" y="152"/>
                </a:cubicBezTo>
                <a:cubicBezTo>
                  <a:pt x="1369" y="151"/>
                  <a:pt x="1357" y="150"/>
                  <a:pt x="1344" y="150"/>
                </a:cubicBezTo>
                <a:cubicBezTo>
                  <a:pt x="1340" y="141"/>
                  <a:pt x="1336" y="131"/>
                  <a:pt x="1332" y="122"/>
                </a:cubicBezTo>
                <a:close/>
                <a:moveTo>
                  <a:pt x="1332" y="122"/>
                </a:moveTo>
                <a:cubicBezTo>
                  <a:pt x="1328" y="114"/>
                  <a:pt x="1325" y="106"/>
                  <a:pt x="1322" y="98"/>
                </a:cubicBezTo>
                <a:cubicBezTo>
                  <a:pt x="1324" y="98"/>
                  <a:pt x="1326" y="98"/>
                  <a:pt x="1328" y="98"/>
                </a:cubicBezTo>
                <a:cubicBezTo>
                  <a:pt x="1337" y="98"/>
                  <a:pt x="1346" y="98"/>
                  <a:pt x="1356" y="99"/>
                </a:cubicBezTo>
                <a:cubicBezTo>
                  <a:pt x="1359" y="107"/>
                  <a:pt x="1363" y="115"/>
                  <a:pt x="1367" y="124"/>
                </a:cubicBezTo>
                <a:cubicBezTo>
                  <a:pt x="1355" y="123"/>
                  <a:pt x="1343" y="122"/>
                  <a:pt x="1332" y="122"/>
                </a:cubicBezTo>
                <a:close/>
                <a:moveTo>
                  <a:pt x="1328" y="98"/>
                </a:moveTo>
                <a:cubicBezTo>
                  <a:pt x="1326" y="98"/>
                  <a:pt x="1324" y="98"/>
                  <a:pt x="1322" y="98"/>
                </a:cubicBezTo>
                <a:cubicBezTo>
                  <a:pt x="1319" y="90"/>
                  <a:pt x="1317" y="82"/>
                  <a:pt x="1315" y="75"/>
                </a:cubicBezTo>
                <a:cubicBezTo>
                  <a:pt x="1325" y="74"/>
                  <a:pt x="1336" y="74"/>
                  <a:pt x="1346" y="74"/>
                </a:cubicBezTo>
                <a:cubicBezTo>
                  <a:pt x="1349" y="82"/>
                  <a:pt x="1352" y="90"/>
                  <a:pt x="1356" y="98"/>
                </a:cubicBezTo>
                <a:cubicBezTo>
                  <a:pt x="1346" y="98"/>
                  <a:pt x="1337" y="98"/>
                  <a:pt x="1328" y="98"/>
                </a:cubicBezTo>
                <a:close/>
                <a:moveTo>
                  <a:pt x="1340" y="50"/>
                </a:moveTo>
                <a:cubicBezTo>
                  <a:pt x="1347" y="50"/>
                  <a:pt x="1354" y="50"/>
                  <a:pt x="1361" y="50"/>
                </a:cubicBezTo>
                <a:cubicBezTo>
                  <a:pt x="1363" y="50"/>
                  <a:pt x="1366" y="50"/>
                  <a:pt x="1368" y="50"/>
                </a:cubicBezTo>
                <a:cubicBezTo>
                  <a:pt x="1371" y="58"/>
                  <a:pt x="1374" y="66"/>
                  <a:pt x="1378" y="74"/>
                </a:cubicBezTo>
                <a:cubicBezTo>
                  <a:pt x="1367" y="74"/>
                  <a:pt x="1357" y="74"/>
                  <a:pt x="1347" y="73"/>
                </a:cubicBezTo>
                <a:cubicBezTo>
                  <a:pt x="1344" y="66"/>
                  <a:pt x="1342" y="58"/>
                  <a:pt x="1340" y="50"/>
                </a:cubicBezTo>
                <a:close/>
                <a:moveTo>
                  <a:pt x="1361" y="49"/>
                </a:moveTo>
                <a:cubicBezTo>
                  <a:pt x="1354" y="49"/>
                  <a:pt x="1347" y="49"/>
                  <a:pt x="1340" y="50"/>
                </a:cubicBezTo>
                <a:cubicBezTo>
                  <a:pt x="1338" y="42"/>
                  <a:pt x="1336" y="34"/>
                  <a:pt x="1335" y="27"/>
                </a:cubicBezTo>
                <a:cubicBezTo>
                  <a:pt x="1343" y="26"/>
                  <a:pt x="1351" y="26"/>
                  <a:pt x="1360" y="25"/>
                </a:cubicBezTo>
                <a:cubicBezTo>
                  <a:pt x="1362" y="33"/>
                  <a:pt x="1365" y="41"/>
                  <a:pt x="1368" y="49"/>
                </a:cubicBezTo>
                <a:cubicBezTo>
                  <a:pt x="1365" y="49"/>
                  <a:pt x="1363" y="49"/>
                  <a:pt x="1361" y="49"/>
                </a:cubicBezTo>
                <a:close/>
                <a:moveTo>
                  <a:pt x="1339" y="50"/>
                </a:moveTo>
                <a:cubicBezTo>
                  <a:pt x="1329" y="50"/>
                  <a:pt x="1319" y="51"/>
                  <a:pt x="1310" y="52"/>
                </a:cubicBezTo>
                <a:cubicBezTo>
                  <a:pt x="1309" y="45"/>
                  <a:pt x="1308" y="38"/>
                  <a:pt x="1308" y="32"/>
                </a:cubicBezTo>
                <a:cubicBezTo>
                  <a:pt x="1316" y="30"/>
                  <a:pt x="1325" y="28"/>
                  <a:pt x="1334" y="27"/>
                </a:cubicBezTo>
                <a:cubicBezTo>
                  <a:pt x="1336" y="35"/>
                  <a:pt x="1337" y="42"/>
                  <a:pt x="1339" y="50"/>
                </a:cubicBezTo>
                <a:close/>
                <a:moveTo>
                  <a:pt x="1314" y="74"/>
                </a:moveTo>
                <a:cubicBezTo>
                  <a:pt x="1306" y="75"/>
                  <a:pt x="1297" y="76"/>
                  <a:pt x="1289" y="77"/>
                </a:cubicBezTo>
                <a:cubicBezTo>
                  <a:pt x="1288" y="70"/>
                  <a:pt x="1287" y="63"/>
                  <a:pt x="1287" y="57"/>
                </a:cubicBezTo>
                <a:cubicBezTo>
                  <a:pt x="1294" y="55"/>
                  <a:pt x="1302" y="54"/>
                  <a:pt x="1310" y="53"/>
                </a:cubicBezTo>
                <a:cubicBezTo>
                  <a:pt x="1311" y="60"/>
                  <a:pt x="1312" y="67"/>
                  <a:pt x="1314" y="74"/>
                </a:cubicBezTo>
                <a:close/>
                <a:moveTo>
                  <a:pt x="1288" y="77"/>
                </a:moveTo>
                <a:cubicBezTo>
                  <a:pt x="1280" y="78"/>
                  <a:pt x="1272" y="80"/>
                  <a:pt x="1265" y="81"/>
                </a:cubicBezTo>
                <a:cubicBezTo>
                  <a:pt x="1265" y="75"/>
                  <a:pt x="1265" y="69"/>
                  <a:pt x="1265" y="63"/>
                </a:cubicBezTo>
                <a:cubicBezTo>
                  <a:pt x="1272" y="60"/>
                  <a:pt x="1279" y="59"/>
                  <a:pt x="1286" y="57"/>
                </a:cubicBezTo>
                <a:cubicBezTo>
                  <a:pt x="1286" y="63"/>
                  <a:pt x="1287" y="70"/>
                  <a:pt x="1288" y="77"/>
                </a:cubicBezTo>
                <a:close/>
                <a:moveTo>
                  <a:pt x="1286" y="37"/>
                </a:moveTo>
                <a:cubicBezTo>
                  <a:pt x="1280" y="39"/>
                  <a:pt x="1273" y="41"/>
                  <a:pt x="1268" y="44"/>
                </a:cubicBezTo>
                <a:cubicBezTo>
                  <a:pt x="1269" y="38"/>
                  <a:pt x="1270" y="33"/>
                  <a:pt x="1272" y="28"/>
                </a:cubicBezTo>
                <a:cubicBezTo>
                  <a:pt x="1277" y="25"/>
                  <a:pt x="1283" y="22"/>
                  <a:pt x="1288" y="19"/>
                </a:cubicBezTo>
                <a:cubicBezTo>
                  <a:pt x="1287" y="25"/>
                  <a:pt x="1286" y="31"/>
                  <a:pt x="1286" y="37"/>
                </a:cubicBezTo>
                <a:close/>
                <a:moveTo>
                  <a:pt x="1259" y="38"/>
                </a:moveTo>
                <a:cubicBezTo>
                  <a:pt x="1263" y="35"/>
                  <a:pt x="1267" y="31"/>
                  <a:pt x="1272" y="28"/>
                </a:cubicBezTo>
                <a:cubicBezTo>
                  <a:pt x="1270" y="33"/>
                  <a:pt x="1268" y="39"/>
                  <a:pt x="1267" y="44"/>
                </a:cubicBezTo>
                <a:cubicBezTo>
                  <a:pt x="1262" y="47"/>
                  <a:pt x="1256" y="49"/>
                  <a:pt x="1252" y="52"/>
                </a:cubicBezTo>
                <a:cubicBezTo>
                  <a:pt x="1254" y="47"/>
                  <a:pt x="1256" y="42"/>
                  <a:pt x="1259" y="38"/>
                </a:cubicBezTo>
                <a:close/>
                <a:moveTo>
                  <a:pt x="1258" y="39"/>
                </a:moveTo>
                <a:cubicBezTo>
                  <a:pt x="1255" y="43"/>
                  <a:pt x="1253" y="48"/>
                  <a:pt x="1251" y="53"/>
                </a:cubicBezTo>
                <a:cubicBezTo>
                  <a:pt x="1246" y="56"/>
                  <a:pt x="1242" y="59"/>
                  <a:pt x="1238" y="62"/>
                </a:cubicBezTo>
                <a:cubicBezTo>
                  <a:pt x="1243" y="54"/>
                  <a:pt x="1250" y="46"/>
                  <a:pt x="1258" y="39"/>
                </a:cubicBezTo>
                <a:close/>
                <a:moveTo>
                  <a:pt x="1237" y="64"/>
                </a:moveTo>
                <a:cubicBezTo>
                  <a:pt x="1241" y="60"/>
                  <a:pt x="1246" y="57"/>
                  <a:pt x="1251" y="54"/>
                </a:cubicBezTo>
                <a:cubicBezTo>
                  <a:pt x="1249" y="59"/>
                  <a:pt x="1247" y="64"/>
                  <a:pt x="1246" y="70"/>
                </a:cubicBezTo>
                <a:cubicBezTo>
                  <a:pt x="1240" y="72"/>
                  <a:pt x="1235" y="75"/>
                  <a:pt x="1230" y="78"/>
                </a:cubicBezTo>
                <a:cubicBezTo>
                  <a:pt x="1232" y="73"/>
                  <a:pt x="1234" y="68"/>
                  <a:pt x="1237" y="64"/>
                </a:cubicBezTo>
                <a:close/>
                <a:moveTo>
                  <a:pt x="1236" y="65"/>
                </a:moveTo>
                <a:cubicBezTo>
                  <a:pt x="1233" y="69"/>
                  <a:pt x="1231" y="74"/>
                  <a:pt x="1229" y="78"/>
                </a:cubicBezTo>
                <a:cubicBezTo>
                  <a:pt x="1225" y="81"/>
                  <a:pt x="1220" y="85"/>
                  <a:pt x="1216" y="88"/>
                </a:cubicBezTo>
                <a:cubicBezTo>
                  <a:pt x="1222" y="79"/>
                  <a:pt x="1228" y="72"/>
                  <a:pt x="1236" y="65"/>
                </a:cubicBezTo>
                <a:close/>
                <a:moveTo>
                  <a:pt x="1216" y="89"/>
                </a:moveTo>
                <a:cubicBezTo>
                  <a:pt x="1220" y="86"/>
                  <a:pt x="1224" y="82"/>
                  <a:pt x="1229" y="79"/>
                </a:cubicBezTo>
                <a:cubicBezTo>
                  <a:pt x="1227" y="84"/>
                  <a:pt x="1226" y="89"/>
                  <a:pt x="1225" y="95"/>
                </a:cubicBezTo>
                <a:cubicBezTo>
                  <a:pt x="1219" y="97"/>
                  <a:pt x="1214" y="100"/>
                  <a:pt x="1209" y="103"/>
                </a:cubicBezTo>
                <a:cubicBezTo>
                  <a:pt x="1211" y="98"/>
                  <a:pt x="1213" y="94"/>
                  <a:pt x="1216" y="89"/>
                </a:cubicBezTo>
                <a:close/>
                <a:moveTo>
                  <a:pt x="1215" y="90"/>
                </a:moveTo>
                <a:cubicBezTo>
                  <a:pt x="1212" y="95"/>
                  <a:pt x="1210" y="99"/>
                  <a:pt x="1208" y="104"/>
                </a:cubicBezTo>
                <a:cubicBezTo>
                  <a:pt x="1204" y="106"/>
                  <a:pt x="1199" y="110"/>
                  <a:pt x="1196" y="113"/>
                </a:cubicBezTo>
                <a:cubicBezTo>
                  <a:pt x="1201" y="105"/>
                  <a:pt x="1207" y="97"/>
                  <a:pt x="1215" y="90"/>
                </a:cubicBezTo>
                <a:close/>
                <a:moveTo>
                  <a:pt x="1195" y="114"/>
                </a:moveTo>
                <a:cubicBezTo>
                  <a:pt x="1199" y="111"/>
                  <a:pt x="1203" y="107"/>
                  <a:pt x="1208" y="104"/>
                </a:cubicBezTo>
                <a:cubicBezTo>
                  <a:pt x="1206" y="109"/>
                  <a:pt x="1205" y="114"/>
                  <a:pt x="1203" y="120"/>
                </a:cubicBezTo>
                <a:cubicBezTo>
                  <a:pt x="1198" y="122"/>
                  <a:pt x="1193" y="125"/>
                  <a:pt x="1188" y="128"/>
                </a:cubicBezTo>
                <a:cubicBezTo>
                  <a:pt x="1190" y="123"/>
                  <a:pt x="1192" y="119"/>
                  <a:pt x="1195" y="114"/>
                </a:cubicBezTo>
                <a:close/>
                <a:moveTo>
                  <a:pt x="1194" y="115"/>
                </a:moveTo>
                <a:cubicBezTo>
                  <a:pt x="1191" y="120"/>
                  <a:pt x="1189" y="124"/>
                  <a:pt x="1187" y="128"/>
                </a:cubicBezTo>
                <a:cubicBezTo>
                  <a:pt x="1183" y="131"/>
                  <a:pt x="1179" y="134"/>
                  <a:pt x="1175" y="138"/>
                </a:cubicBezTo>
                <a:cubicBezTo>
                  <a:pt x="1180" y="129"/>
                  <a:pt x="1186" y="122"/>
                  <a:pt x="1194" y="115"/>
                </a:cubicBezTo>
                <a:close/>
                <a:moveTo>
                  <a:pt x="1174" y="139"/>
                </a:moveTo>
                <a:cubicBezTo>
                  <a:pt x="1178" y="136"/>
                  <a:pt x="1182" y="132"/>
                  <a:pt x="1187" y="129"/>
                </a:cubicBezTo>
                <a:cubicBezTo>
                  <a:pt x="1185" y="134"/>
                  <a:pt x="1183" y="139"/>
                  <a:pt x="1182" y="145"/>
                </a:cubicBezTo>
                <a:cubicBezTo>
                  <a:pt x="1177" y="147"/>
                  <a:pt x="1171" y="150"/>
                  <a:pt x="1167" y="153"/>
                </a:cubicBezTo>
                <a:cubicBezTo>
                  <a:pt x="1169" y="148"/>
                  <a:pt x="1171" y="143"/>
                  <a:pt x="1174" y="139"/>
                </a:cubicBezTo>
                <a:close/>
                <a:moveTo>
                  <a:pt x="1173" y="140"/>
                </a:moveTo>
                <a:cubicBezTo>
                  <a:pt x="1170" y="144"/>
                  <a:pt x="1168" y="149"/>
                  <a:pt x="1166" y="154"/>
                </a:cubicBezTo>
                <a:cubicBezTo>
                  <a:pt x="1161" y="157"/>
                  <a:pt x="1157" y="160"/>
                  <a:pt x="1153" y="163"/>
                </a:cubicBezTo>
                <a:cubicBezTo>
                  <a:pt x="1158" y="155"/>
                  <a:pt x="1165" y="147"/>
                  <a:pt x="1173" y="140"/>
                </a:cubicBezTo>
                <a:close/>
                <a:moveTo>
                  <a:pt x="1152" y="165"/>
                </a:moveTo>
                <a:cubicBezTo>
                  <a:pt x="1156" y="161"/>
                  <a:pt x="1161" y="158"/>
                  <a:pt x="1166" y="154"/>
                </a:cubicBezTo>
                <a:cubicBezTo>
                  <a:pt x="1163" y="161"/>
                  <a:pt x="1161" y="168"/>
                  <a:pt x="1160" y="175"/>
                </a:cubicBezTo>
                <a:cubicBezTo>
                  <a:pt x="1154" y="177"/>
                  <a:pt x="1149" y="179"/>
                  <a:pt x="1144" y="182"/>
                </a:cubicBezTo>
                <a:cubicBezTo>
                  <a:pt x="1146" y="176"/>
                  <a:pt x="1149" y="170"/>
                  <a:pt x="1152" y="165"/>
                </a:cubicBezTo>
                <a:close/>
                <a:moveTo>
                  <a:pt x="1151" y="166"/>
                </a:moveTo>
                <a:cubicBezTo>
                  <a:pt x="1148" y="171"/>
                  <a:pt x="1145" y="176"/>
                  <a:pt x="1143" y="182"/>
                </a:cubicBezTo>
                <a:cubicBezTo>
                  <a:pt x="1143" y="182"/>
                  <a:pt x="1143" y="182"/>
                  <a:pt x="1143" y="182"/>
                </a:cubicBezTo>
                <a:cubicBezTo>
                  <a:pt x="1139" y="184"/>
                  <a:pt x="1135" y="186"/>
                  <a:pt x="1132" y="188"/>
                </a:cubicBezTo>
                <a:cubicBezTo>
                  <a:pt x="1137" y="180"/>
                  <a:pt x="1143" y="173"/>
                  <a:pt x="1151" y="166"/>
                </a:cubicBezTo>
                <a:close/>
                <a:moveTo>
                  <a:pt x="1131" y="189"/>
                </a:moveTo>
                <a:cubicBezTo>
                  <a:pt x="1135" y="187"/>
                  <a:pt x="1139" y="185"/>
                  <a:pt x="1143" y="183"/>
                </a:cubicBezTo>
                <a:cubicBezTo>
                  <a:pt x="1141" y="188"/>
                  <a:pt x="1139" y="194"/>
                  <a:pt x="1138" y="200"/>
                </a:cubicBezTo>
                <a:cubicBezTo>
                  <a:pt x="1132" y="202"/>
                  <a:pt x="1127" y="204"/>
                  <a:pt x="1122" y="207"/>
                </a:cubicBezTo>
                <a:cubicBezTo>
                  <a:pt x="1125" y="200"/>
                  <a:pt x="1128" y="195"/>
                  <a:pt x="1131" y="189"/>
                </a:cubicBezTo>
                <a:close/>
                <a:moveTo>
                  <a:pt x="1130" y="190"/>
                </a:moveTo>
                <a:cubicBezTo>
                  <a:pt x="1127" y="195"/>
                  <a:pt x="1124" y="201"/>
                  <a:pt x="1122" y="207"/>
                </a:cubicBezTo>
                <a:cubicBezTo>
                  <a:pt x="1109" y="213"/>
                  <a:pt x="1098" y="220"/>
                  <a:pt x="1089" y="228"/>
                </a:cubicBezTo>
                <a:cubicBezTo>
                  <a:pt x="1099" y="213"/>
                  <a:pt x="1113" y="200"/>
                  <a:pt x="1130" y="190"/>
                </a:cubicBezTo>
                <a:close/>
                <a:moveTo>
                  <a:pt x="1088" y="229"/>
                </a:moveTo>
                <a:cubicBezTo>
                  <a:pt x="1097" y="221"/>
                  <a:pt x="1109" y="214"/>
                  <a:pt x="1121" y="208"/>
                </a:cubicBezTo>
                <a:cubicBezTo>
                  <a:pt x="1119" y="213"/>
                  <a:pt x="1118" y="218"/>
                  <a:pt x="1116" y="224"/>
                </a:cubicBezTo>
                <a:cubicBezTo>
                  <a:pt x="1103" y="229"/>
                  <a:pt x="1091" y="236"/>
                  <a:pt x="1081" y="242"/>
                </a:cubicBezTo>
                <a:cubicBezTo>
                  <a:pt x="1083" y="238"/>
                  <a:pt x="1085" y="234"/>
                  <a:pt x="1088" y="229"/>
                </a:cubicBezTo>
                <a:close/>
                <a:moveTo>
                  <a:pt x="1087" y="230"/>
                </a:moveTo>
                <a:cubicBezTo>
                  <a:pt x="1084" y="234"/>
                  <a:pt x="1082" y="239"/>
                  <a:pt x="1080" y="243"/>
                </a:cubicBezTo>
                <a:cubicBezTo>
                  <a:pt x="1075" y="246"/>
                  <a:pt x="1071" y="249"/>
                  <a:pt x="1067" y="253"/>
                </a:cubicBezTo>
                <a:cubicBezTo>
                  <a:pt x="1072" y="245"/>
                  <a:pt x="1079" y="237"/>
                  <a:pt x="1087" y="230"/>
                </a:cubicBezTo>
                <a:close/>
                <a:moveTo>
                  <a:pt x="1066" y="254"/>
                </a:moveTo>
                <a:cubicBezTo>
                  <a:pt x="1070" y="251"/>
                  <a:pt x="1075" y="247"/>
                  <a:pt x="1080" y="244"/>
                </a:cubicBezTo>
                <a:cubicBezTo>
                  <a:pt x="1078" y="248"/>
                  <a:pt x="1076" y="253"/>
                  <a:pt x="1075" y="257"/>
                </a:cubicBezTo>
                <a:cubicBezTo>
                  <a:pt x="1069" y="260"/>
                  <a:pt x="1064" y="263"/>
                  <a:pt x="1059" y="266"/>
                </a:cubicBezTo>
                <a:cubicBezTo>
                  <a:pt x="1061" y="262"/>
                  <a:pt x="1063" y="258"/>
                  <a:pt x="1066" y="254"/>
                </a:cubicBezTo>
                <a:close/>
                <a:moveTo>
                  <a:pt x="1064" y="256"/>
                </a:moveTo>
                <a:cubicBezTo>
                  <a:pt x="1062" y="259"/>
                  <a:pt x="1060" y="263"/>
                  <a:pt x="1058" y="267"/>
                </a:cubicBezTo>
                <a:cubicBezTo>
                  <a:pt x="1058" y="267"/>
                  <a:pt x="1058" y="267"/>
                  <a:pt x="1058" y="267"/>
                </a:cubicBezTo>
                <a:cubicBezTo>
                  <a:pt x="1053" y="270"/>
                  <a:pt x="1049" y="273"/>
                  <a:pt x="1045" y="276"/>
                </a:cubicBezTo>
                <a:cubicBezTo>
                  <a:pt x="1051" y="269"/>
                  <a:pt x="1057" y="262"/>
                  <a:pt x="1064" y="256"/>
                </a:cubicBezTo>
                <a:close/>
                <a:moveTo>
                  <a:pt x="1044" y="277"/>
                </a:moveTo>
                <a:cubicBezTo>
                  <a:pt x="1048" y="274"/>
                  <a:pt x="1053" y="271"/>
                  <a:pt x="1057" y="268"/>
                </a:cubicBezTo>
                <a:cubicBezTo>
                  <a:pt x="1056" y="271"/>
                  <a:pt x="1055" y="274"/>
                  <a:pt x="1054" y="277"/>
                </a:cubicBezTo>
                <a:cubicBezTo>
                  <a:pt x="1049" y="280"/>
                  <a:pt x="1044" y="282"/>
                  <a:pt x="1039" y="285"/>
                </a:cubicBezTo>
                <a:cubicBezTo>
                  <a:pt x="1041" y="282"/>
                  <a:pt x="1043" y="280"/>
                  <a:pt x="1044" y="277"/>
                </a:cubicBezTo>
                <a:close/>
                <a:moveTo>
                  <a:pt x="1043" y="279"/>
                </a:moveTo>
                <a:cubicBezTo>
                  <a:pt x="1041" y="281"/>
                  <a:pt x="1040" y="283"/>
                  <a:pt x="1038" y="286"/>
                </a:cubicBezTo>
                <a:cubicBezTo>
                  <a:pt x="1035" y="288"/>
                  <a:pt x="1032" y="289"/>
                  <a:pt x="1029" y="292"/>
                </a:cubicBezTo>
                <a:cubicBezTo>
                  <a:pt x="1033" y="287"/>
                  <a:pt x="1038" y="283"/>
                  <a:pt x="1043" y="279"/>
                </a:cubicBezTo>
                <a:close/>
                <a:moveTo>
                  <a:pt x="1028" y="293"/>
                </a:moveTo>
                <a:cubicBezTo>
                  <a:pt x="1031" y="291"/>
                  <a:pt x="1034" y="289"/>
                  <a:pt x="1038" y="286"/>
                </a:cubicBezTo>
                <a:cubicBezTo>
                  <a:pt x="1036" y="290"/>
                  <a:pt x="1034" y="293"/>
                  <a:pt x="1033" y="297"/>
                </a:cubicBezTo>
                <a:cubicBezTo>
                  <a:pt x="1028" y="299"/>
                  <a:pt x="1024" y="301"/>
                  <a:pt x="1020" y="304"/>
                </a:cubicBezTo>
                <a:cubicBezTo>
                  <a:pt x="1022" y="300"/>
                  <a:pt x="1025" y="297"/>
                  <a:pt x="1028" y="293"/>
                </a:cubicBezTo>
                <a:close/>
                <a:moveTo>
                  <a:pt x="1026" y="294"/>
                </a:moveTo>
                <a:cubicBezTo>
                  <a:pt x="1023" y="298"/>
                  <a:pt x="1021" y="301"/>
                  <a:pt x="1019" y="304"/>
                </a:cubicBezTo>
                <a:cubicBezTo>
                  <a:pt x="1014" y="307"/>
                  <a:pt x="1010" y="310"/>
                  <a:pt x="1006" y="312"/>
                </a:cubicBezTo>
                <a:cubicBezTo>
                  <a:pt x="1012" y="306"/>
                  <a:pt x="1019" y="300"/>
                  <a:pt x="1026" y="294"/>
                </a:cubicBezTo>
                <a:close/>
                <a:moveTo>
                  <a:pt x="1004" y="314"/>
                </a:moveTo>
                <a:cubicBezTo>
                  <a:pt x="1009" y="311"/>
                  <a:pt x="1013" y="308"/>
                  <a:pt x="1018" y="305"/>
                </a:cubicBezTo>
                <a:cubicBezTo>
                  <a:pt x="1016" y="309"/>
                  <a:pt x="1013" y="313"/>
                  <a:pt x="1011" y="317"/>
                </a:cubicBezTo>
                <a:cubicBezTo>
                  <a:pt x="1006" y="320"/>
                  <a:pt x="1000" y="323"/>
                  <a:pt x="995" y="326"/>
                </a:cubicBezTo>
                <a:cubicBezTo>
                  <a:pt x="998" y="322"/>
                  <a:pt x="1001" y="318"/>
                  <a:pt x="1004" y="314"/>
                </a:cubicBezTo>
                <a:close/>
                <a:moveTo>
                  <a:pt x="1002" y="315"/>
                </a:moveTo>
                <a:cubicBezTo>
                  <a:pt x="999" y="319"/>
                  <a:pt x="997" y="322"/>
                  <a:pt x="994" y="326"/>
                </a:cubicBezTo>
                <a:cubicBezTo>
                  <a:pt x="989" y="329"/>
                  <a:pt x="984" y="332"/>
                  <a:pt x="980" y="335"/>
                </a:cubicBezTo>
                <a:cubicBezTo>
                  <a:pt x="986" y="328"/>
                  <a:pt x="994" y="321"/>
                  <a:pt x="1002" y="315"/>
                </a:cubicBezTo>
                <a:close/>
                <a:moveTo>
                  <a:pt x="978" y="337"/>
                </a:moveTo>
                <a:cubicBezTo>
                  <a:pt x="983" y="333"/>
                  <a:pt x="988" y="330"/>
                  <a:pt x="993" y="327"/>
                </a:cubicBezTo>
                <a:cubicBezTo>
                  <a:pt x="991" y="331"/>
                  <a:pt x="989" y="334"/>
                  <a:pt x="987" y="338"/>
                </a:cubicBezTo>
                <a:cubicBezTo>
                  <a:pt x="981" y="341"/>
                  <a:pt x="975" y="344"/>
                  <a:pt x="970" y="347"/>
                </a:cubicBezTo>
                <a:cubicBezTo>
                  <a:pt x="973" y="343"/>
                  <a:pt x="975" y="340"/>
                  <a:pt x="978" y="337"/>
                </a:cubicBezTo>
                <a:close/>
                <a:moveTo>
                  <a:pt x="976" y="338"/>
                </a:moveTo>
                <a:cubicBezTo>
                  <a:pt x="974" y="341"/>
                  <a:pt x="971" y="344"/>
                  <a:pt x="969" y="347"/>
                </a:cubicBezTo>
                <a:cubicBezTo>
                  <a:pt x="965" y="350"/>
                  <a:pt x="961" y="353"/>
                  <a:pt x="957" y="355"/>
                </a:cubicBezTo>
                <a:cubicBezTo>
                  <a:pt x="962" y="349"/>
                  <a:pt x="969" y="343"/>
                  <a:pt x="976" y="338"/>
                </a:cubicBezTo>
                <a:close/>
                <a:moveTo>
                  <a:pt x="955" y="357"/>
                </a:moveTo>
                <a:cubicBezTo>
                  <a:pt x="959" y="354"/>
                  <a:pt x="964" y="351"/>
                  <a:pt x="969" y="348"/>
                </a:cubicBezTo>
                <a:cubicBezTo>
                  <a:pt x="966" y="352"/>
                  <a:pt x="963" y="356"/>
                  <a:pt x="961" y="360"/>
                </a:cubicBezTo>
                <a:cubicBezTo>
                  <a:pt x="956" y="363"/>
                  <a:pt x="950" y="366"/>
                  <a:pt x="945" y="369"/>
                </a:cubicBezTo>
                <a:cubicBezTo>
                  <a:pt x="948" y="365"/>
                  <a:pt x="951" y="361"/>
                  <a:pt x="955" y="357"/>
                </a:cubicBezTo>
                <a:close/>
                <a:moveTo>
                  <a:pt x="953" y="358"/>
                </a:moveTo>
                <a:cubicBezTo>
                  <a:pt x="950" y="362"/>
                  <a:pt x="947" y="366"/>
                  <a:pt x="944" y="369"/>
                </a:cubicBezTo>
                <a:cubicBezTo>
                  <a:pt x="944" y="369"/>
                  <a:pt x="944" y="369"/>
                  <a:pt x="944" y="369"/>
                </a:cubicBezTo>
                <a:cubicBezTo>
                  <a:pt x="939" y="372"/>
                  <a:pt x="934" y="375"/>
                  <a:pt x="930" y="378"/>
                </a:cubicBezTo>
                <a:cubicBezTo>
                  <a:pt x="937" y="371"/>
                  <a:pt x="944" y="365"/>
                  <a:pt x="953" y="358"/>
                </a:cubicBezTo>
                <a:close/>
                <a:moveTo>
                  <a:pt x="928" y="380"/>
                </a:moveTo>
                <a:cubicBezTo>
                  <a:pt x="933" y="377"/>
                  <a:pt x="938" y="373"/>
                  <a:pt x="943" y="370"/>
                </a:cubicBezTo>
                <a:cubicBezTo>
                  <a:pt x="941" y="374"/>
                  <a:pt x="939" y="377"/>
                  <a:pt x="937" y="381"/>
                </a:cubicBezTo>
                <a:cubicBezTo>
                  <a:pt x="931" y="384"/>
                  <a:pt x="925" y="387"/>
                  <a:pt x="920" y="390"/>
                </a:cubicBezTo>
                <a:cubicBezTo>
                  <a:pt x="923" y="386"/>
                  <a:pt x="926" y="383"/>
                  <a:pt x="928" y="380"/>
                </a:cubicBezTo>
                <a:close/>
                <a:moveTo>
                  <a:pt x="927" y="381"/>
                </a:moveTo>
                <a:cubicBezTo>
                  <a:pt x="924" y="384"/>
                  <a:pt x="921" y="387"/>
                  <a:pt x="919" y="390"/>
                </a:cubicBezTo>
                <a:cubicBezTo>
                  <a:pt x="915" y="393"/>
                  <a:pt x="911" y="396"/>
                  <a:pt x="906" y="398"/>
                </a:cubicBezTo>
                <a:cubicBezTo>
                  <a:pt x="912" y="392"/>
                  <a:pt x="919" y="387"/>
                  <a:pt x="927" y="381"/>
                </a:cubicBezTo>
                <a:close/>
                <a:moveTo>
                  <a:pt x="905" y="400"/>
                </a:moveTo>
                <a:cubicBezTo>
                  <a:pt x="909" y="397"/>
                  <a:pt x="914" y="394"/>
                  <a:pt x="918" y="391"/>
                </a:cubicBezTo>
                <a:cubicBezTo>
                  <a:pt x="916" y="395"/>
                  <a:pt x="914" y="398"/>
                  <a:pt x="912" y="402"/>
                </a:cubicBezTo>
                <a:cubicBezTo>
                  <a:pt x="906" y="405"/>
                  <a:pt x="901" y="408"/>
                  <a:pt x="896" y="411"/>
                </a:cubicBezTo>
                <a:cubicBezTo>
                  <a:pt x="898" y="407"/>
                  <a:pt x="901" y="404"/>
                  <a:pt x="905" y="400"/>
                </a:cubicBezTo>
                <a:close/>
                <a:moveTo>
                  <a:pt x="903" y="402"/>
                </a:moveTo>
                <a:cubicBezTo>
                  <a:pt x="900" y="405"/>
                  <a:pt x="897" y="408"/>
                  <a:pt x="895" y="411"/>
                </a:cubicBezTo>
                <a:cubicBezTo>
                  <a:pt x="890" y="414"/>
                  <a:pt x="886" y="417"/>
                  <a:pt x="881" y="420"/>
                </a:cubicBezTo>
                <a:cubicBezTo>
                  <a:pt x="888" y="413"/>
                  <a:pt x="895" y="407"/>
                  <a:pt x="903" y="402"/>
                </a:cubicBezTo>
                <a:close/>
                <a:moveTo>
                  <a:pt x="879" y="422"/>
                </a:moveTo>
                <a:cubicBezTo>
                  <a:pt x="884" y="418"/>
                  <a:pt x="889" y="415"/>
                  <a:pt x="894" y="412"/>
                </a:cubicBezTo>
                <a:cubicBezTo>
                  <a:pt x="891" y="416"/>
                  <a:pt x="889" y="420"/>
                  <a:pt x="886" y="423"/>
                </a:cubicBezTo>
                <a:cubicBezTo>
                  <a:pt x="881" y="426"/>
                  <a:pt x="875" y="429"/>
                  <a:pt x="870" y="432"/>
                </a:cubicBezTo>
                <a:cubicBezTo>
                  <a:pt x="873" y="429"/>
                  <a:pt x="876" y="425"/>
                  <a:pt x="879" y="422"/>
                </a:cubicBezTo>
                <a:close/>
                <a:moveTo>
                  <a:pt x="877" y="423"/>
                </a:moveTo>
                <a:cubicBezTo>
                  <a:pt x="874" y="426"/>
                  <a:pt x="872" y="430"/>
                  <a:pt x="869" y="433"/>
                </a:cubicBezTo>
                <a:cubicBezTo>
                  <a:pt x="864" y="436"/>
                  <a:pt x="860" y="439"/>
                  <a:pt x="855" y="442"/>
                </a:cubicBezTo>
                <a:cubicBezTo>
                  <a:pt x="862" y="435"/>
                  <a:pt x="869" y="429"/>
                  <a:pt x="877" y="423"/>
                </a:cubicBezTo>
                <a:close/>
                <a:moveTo>
                  <a:pt x="854" y="444"/>
                </a:moveTo>
                <a:cubicBezTo>
                  <a:pt x="858" y="440"/>
                  <a:pt x="863" y="437"/>
                  <a:pt x="868" y="434"/>
                </a:cubicBezTo>
                <a:cubicBezTo>
                  <a:pt x="866" y="437"/>
                  <a:pt x="863" y="441"/>
                  <a:pt x="861" y="445"/>
                </a:cubicBezTo>
                <a:cubicBezTo>
                  <a:pt x="855" y="447"/>
                  <a:pt x="850" y="450"/>
                  <a:pt x="845" y="453"/>
                </a:cubicBezTo>
                <a:cubicBezTo>
                  <a:pt x="848" y="450"/>
                  <a:pt x="851" y="447"/>
                  <a:pt x="854" y="444"/>
                </a:cubicBezTo>
                <a:close/>
                <a:moveTo>
                  <a:pt x="851" y="445"/>
                </a:moveTo>
                <a:cubicBezTo>
                  <a:pt x="849" y="448"/>
                  <a:pt x="846" y="451"/>
                  <a:pt x="844" y="454"/>
                </a:cubicBezTo>
                <a:cubicBezTo>
                  <a:pt x="840" y="457"/>
                  <a:pt x="835" y="460"/>
                  <a:pt x="831" y="462"/>
                </a:cubicBezTo>
                <a:cubicBezTo>
                  <a:pt x="837" y="456"/>
                  <a:pt x="844" y="451"/>
                  <a:pt x="851" y="445"/>
                </a:cubicBezTo>
                <a:close/>
                <a:moveTo>
                  <a:pt x="829" y="464"/>
                </a:moveTo>
                <a:cubicBezTo>
                  <a:pt x="834" y="461"/>
                  <a:pt x="838" y="458"/>
                  <a:pt x="843" y="455"/>
                </a:cubicBezTo>
                <a:cubicBezTo>
                  <a:pt x="841" y="459"/>
                  <a:pt x="838" y="462"/>
                  <a:pt x="836" y="465"/>
                </a:cubicBezTo>
                <a:cubicBezTo>
                  <a:pt x="831" y="468"/>
                  <a:pt x="826" y="471"/>
                  <a:pt x="821" y="474"/>
                </a:cubicBezTo>
                <a:cubicBezTo>
                  <a:pt x="823" y="471"/>
                  <a:pt x="826" y="467"/>
                  <a:pt x="829" y="464"/>
                </a:cubicBezTo>
                <a:close/>
                <a:moveTo>
                  <a:pt x="827" y="466"/>
                </a:moveTo>
                <a:cubicBezTo>
                  <a:pt x="824" y="469"/>
                  <a:pt x="822" y="472"/>
                  <a:pt x="819" y="475"/>
                </a:cubicBezTo>
                <a:cubicBezTo>
                  <a:pt x="815" y="477"/>
                  <a:pt x="811" y="480"/>
                  <a:pt x="807" y="483"/>
                </a:cubicBezTo>
                <a:cubicBezTo>
                  <a:pt x="813" y="477"/>
                  <a:pt x="820" y="471"/>
                  <a:pt x="827" y="466"/>
                </a:cubicBezTo>
                <a:close/>
                <a:moveTo>
                  <a:pt x="805" y="485"/>
                </a:moveTo>
                <a:cubicBezTo>
                  <a:pt x="809" y="482"/>
                  <a:pt x="814" y="479"/>
                  <a:pt x="819" y="476"/>
                </a:cubicBezTo>
                <a:cubicBezTo>
                  <a:pt x="816" y="479"/>
                  <a:pt x="813" y="483"/>
                  <a:pt x="811" y="486"/>
                </a:cubicBezTo>
                <a:cubicBezTo>
                  <a:pt x="806" y="489"/>
                  <a:pt x="800" y="492"/>
                  <a:pt x="795" y="495"/>
                </a:cubicBezTo>
                <a:cubicBezTo>
                  <a:pt x="798" y="492"/>
                  <a:pt x="801" y="488"/>
                  <a:pt x="805" y="485"/>
                </a:cubicBezTo>
                <a:close/>
                <a:moveTo>
                  <a:pt x="802" y="487"/>
                </a:moveTo>
                <a:cubicBezTo>
                  <a:pt x="799" y="490"/>
                  <a:pt x="797" y="493"/>
                  <a:pt x="794" y="496"/>
                </a:cubicBezTo>
                <a:cubicBezTo>
                  <a:pt x="790" y="499"/>
                  <a:pt x="785" y="502"/>
                  <a:pt x="781" y="505"/>
                </a:cubicBezTo>
                <a:cubicBezTo>
                  <a:pt x="787" y="498"/>
                  <a:pt x="795" y="493"/>
                  <a:pt x="802" y="487"/>
                </a:cubicBezTo>
                <a:close/>
                <a:moveTo>
                  <a:pt x="779" y="507"/>
                </a:moveTo>
                <a:cubicBezTo>
                  <a:pt x="783" y="504"/>
                  <a:pt x="788" y="500"/>
                  <a:pt x="793" y="497"/>
                </a:cubicBezTo>
                <a:cubicBezTo>
                  <a:pt x="791" y="500"/>
                  <a:pt x="789" y="503"/>
                  <a:pt x="786" y="506"/>
                </a:cubicBezTo>
                <a:cubicBezTo>
                  <a:pt x="781" y="509"/>
                  <a:pt x="776" y="512"/>
                  <a:pt x="771" y="515"/>
                </a:cubicBezTo>
                <a:cubicBezTo>
                  <a:pt x="774" y="512"/>
                  <a:pt x="776" y="510"/>
                  <a:pt x="779" y="507"/>
                </a:cubicBezTo>
                <a:close/>
                <a:moveTo>
                  <a:pt x="776" y="509"/>
                </a:moveTo>
                <a:cubicBezTo>
                  <a:pt x="774" y="511"/>
                  <a:pt x="772" y="514"/>
                  <a:pt x="770" y="516"/>
                </a:cubicBezTo>
                <a:cubicBezTo>
                  <a:pt x="766" y="518"/>
                  <a:pt x="763" y="521"/>
                  <a:pt x="759" y="523"/>
                </a:cubicBezTo>
                <a:cubicBezTo>
                  <a:pt x="765" y="518"/>
                  <a:pt x="770" y="513"/>
                  <a:pt x="776" y="509"/>
                </a:cubicBezTo>
                <a:close/>
                <a:moveTo>
                  <a:pt x="757" y="525"/>
                </a:moveTo>
                <a:cubicBezTo>
                  <a:pt x="761" y="523"/>
                  <a:pt x="765" y="520"/>
                  <a:pt x="769" y="517"/>
                </a:cubicBezTo>
                <a:cubicBezTo>
                  <a:pt x="766" y="520"/>
                  <a:pt x="764" y="523"/>
                  <a:pt x="762" y="526"/>
                </a:cubicBezTo>
                <a:cubicBezTo>
                  <a:pt x="757" y="529"/>
                  <a:pt x="752" y="532"/>
                  <a:pt x="748" y="535"/>
                </a:cubicBezTo>
                <a:cubicBezTo>
                  <a:pt x="751" y="531"/>
                  <a:pt x="754" y="528"/>
                  <a:pt x="757" y="525"/>
                </a:cubicBezTo>
                <a:close/>
                <a:moveTo>
                  <a:pt x="754" y="527"/>
                </a:moveTo>
                <a:cubicBezTo>
                  <a:pt x="751" y="530"/>
                  <a:pt x="749" y="533"/>
                  <a:pt x="746" y="536"/>
                </a:cubicBezTo>
                <a:cubicBezTo>
                  <a:pt x="742" y="538"/>
                  <a:pt x="738" y="541"/>
                  <a:pt x="734" y="544"/>
                </a:cubicBezTo>
                <a:cubicBezTo>
                  <a:pt x="740" y="538"/>
                  <a:pt x="747" y="533"/>
                  <a:pt x="754" y="527"/>
                </a:cubicBezTo>
                <a:close/>
                <a:moveTo>
                  <a:pt x="731" y="546"/>
                </a:moveTo>
                <a:cubicBezTo>
                  <a:pt x="736" y="543"/>
                  <a:pt x="740" y="540"/>
                  <a:pt x="745" y="537"/>
                </a:cubicBezTo>
                <a:cubicBezTo>
                  <a:pt x="742" y="540"/>
                  <a:pt x="740" y="544"/>
                  <a:pt x="737" y="547"/>
                </a:cubicBezTo>
                <a:cubicBezTo>
                  <a:pt x="732" y="550"/>
                  <a:pt x="726" y="553"/>
                  <a:pt x="721" y="556"/>
                </a:cubicBezTo>
                <a:cubicBezTo>
                  <a:pt x="724" y="553"/>
                  <a:pt x="728" y="550"/>
                  <a:pt x="731" y="546"/>
                </a:cubicBezTo>
                <a:close/>
                <a:moveTo>
                  <a:pt x="728" y="548"/>
                </a:moveTo>
                <a:cubicBezTo>
                  <a:pt x="725" y="551"/>
                  <a:pt x="723" y="554"/>
                  <a:pt x="720" y="557"/>
                </a:cubicBezTo>
                <a:cubicBezTo>
                  <a:pt x="715" y="560"/>
                  <a:pt x="711" y="563"/>
                  <a:pt x="707" y="566"/>
                </a:cubicBezTo>
                <a:cubicBezTo>
                  <a:pt x="713" y="560"/>
                  <a:pt x="721" y="554"/>
                  <a:pt x="728" y="548"/>
                </a:cubicBezTo>
                <a:close/>
                <a:moveTo>
                  <a:pt x="704" y="569"/>
                </a:moveTo>
                <a:cubicBezTo>
                  <a:pt x="709" y="565"/>
                  <a:pt x="714" y="562"/>
                  <a:pt x="719" y="559"/>
                </a:cubicBezTo>
                <a:cubicBezTo>
                  <a:pt x="716" y="561"/>
                  <a:pt x="714" y="564"/>
                  <a:pt x="712" y="567"/>
                </a:cubicBezTo>
                <a:cubicBezTo>
                  <a:pt x="707" y="570"/>
                  <a:pt x="702" y="573"/>
                  <a:pt x="697" y="576"/>
                </a:cubicBezTo>
                <a:cubicBezTo>
                  <a:pt x="700" y="574"/>
                  <a:pt x="702" y="571"/>
                  <a:pt x="704" y="569"/>
                </a:cubicBezTo>
                <a:close/>
                <a:moveTo>
                  <a:pt x="702" y="571"/>
                </a:moveTo>
                <a:cubicBezTo>
                  <a:pt x="700" y="573"/>
                  <a:pt x="698" y="575"/>
                  <a:pt x="696" y="577"/>
                </a:cubicBezTo>
                <a:cubicBezTo>
                  <a:pt x="692" y="579"/>
                  <a:pt x="689" y="581"/>
                  <a:pt x="686" y="584"/>
                </a:cubicBezTo>
                <a:cubicBezTo>
                  <a:pt x="691" y="579"/>
                  <a:pt x="696" y="575"/>
                  <a:pt x="702" y="571"/>
                </a:cubicBezTo>
                <a:close/>
                <a:moveTo>
                  <a:pt x="683" y="586"/>
                </a:moveTo>
                <a:cubicBezTo>
                  <a:pt x="687" y="584"/>
                  <a:pt x="690" y="581"/>
                  <a:pt x="694" y="579"/>
                </a:cubicBezTo>
                <a:cubicBezTo>
                  <a:pt x="692" y="581"/>
                  <a:pt x="690" y="584"/>
                  <a:pt x="688" y="587"/>
                </a:cubicBezTo>
                <a:cubicBezTo>
                  <a:pt x="683" y="590"/>
                  <a:pt x="678" y="592"/>
                  <a:pt x="674" y="595"/>
                </a:cubicBezTo>
                <a:cubicBezTo>
                  <a:pt x="677" y="592"/>
                  <a:pt x="680" y="589"/>
                  <a:pt x="683" y="586"/>
                </a:cubicBezTo>
                <a:close/>
                <a:moveTo>
                  <a:pt x="680" y="589"/>
                </a:moveTo>
                <a:cubicBezTo>
                  <a:pt x="677" y="591"/>
                  <a:pt x="675" y="594"/>
                  <a:pt x="672" y="596"/>
                </a:cubicBezTo>
                <a:cubicBezTo>
                  <a:pt x="668" y="599"/>
                  <a:pt x="664" y="602"/>
                  <a:pt x="660" y="605"/>
                </a:cubicBezTo>
                <a:cubicBezTo>
                  <a:pt x="666" y="599"/>
                  <a:pt x="673" y="594"/>
                  <a:pt x="680" y="589"/>
                </a:cubicBezTo>
                <a:close/>
                <a:moveTo>
                  <a:pt x="657" y="608"/>
                </a:moveTo>
                <a:cubicBezTo>
                  <a:pt x="661" y="604"/>
                  <a:pt x="666" y="601"/>
                  <a:pt x="671" y="598"/>
                </a:cubicBezTo>
                <a:cubicBezTo>
                  <a:pt x="669" y="600"/>
                  <a:pt x="667" y="603"/>
                  <a:pt x="665" y="605"/>
                </a:cubicBezTo>
                <a:cubicBezTo>
                  <a:pt x="660" y="608"/>
                  <a:pt x="655" y="611"/>
                  <a:pt x="650" y="614"/>
                </a:cubicBezTo>
                <a:cubicBezTo>
                  <a:pt x="652" y="612"/>
                  <a:pt x="655" y="610"/>
                  <a:pt x="657" y="608"/>
                </a:cubicBezTo>
                <a:close/>
                <a:moveTo>
                  <a:pt x="654" y="610"/>
                </a:moveTo>
                <a:cubicBezTo>
                  <a:pt x="652" y="612"/>
                  <a:pt x="650" y="614"/>
                  <a:pt x="648" y="615"/>
                </a:cubicBezTo>
                <a:cubicBezTo>
                  <a:pt x="646" y="617"/>
                  <a:pt x="643" y="619"/>
                  <a:pt x="640" y="621"/>
                </a:cubicBezTo>
                <a:cubicBezTo>
                  <a:pt x="644" y="618"/>
                  <a:pt x="649" y="614"/>
                  <a:pt x="654" y="610"/>
                </a:cubicBezTo>
                <a:close/>
                <a:moveTo>
                  <a:pt x="636" y="625"/>
                </a:moveTo>
                <a:cubicBezTo>
                  <a:pt x="640" y="622"/>
                  <a:pt x="643" y="620"/>
                  <a:pt x="647" y="617"/>
                </a:cubicBezTo>
                <a:cubicBezTo>
                  <a:pt x="644" y="620"/>
                  <a:pt x="642" y="622"/>
                  <a:pt x="640" y="625"/>
                </a:cubicBezTo>
                <a:cubicBezTo>
                  <a:pt x="636" y="627"/>
                  <a:pt x="632" y="630"/>
                  <a:pt x="627" y="633"/>
                </a:cubicBezTo>
                <a:cubicBezTo>
                  <a:pt x="630" y="630"/>
                  <a:pt x="633" y="627"/>
                  <a:pt x="636" y="625"/>
                </a:cubicBezTo>
                <a:close/>
                <a:moveTo>
                  <a:pt x="632" y="628"/>
                </a:moveTo>
                <a:cubicBezTo>
                  <a:pt x="630" y="630"/>
                  <a:pt x="628" y="632"/>
                  <a:pt x="625" y="634"/>
                </a:cubicBezTo>
                <a:cubicBezTo>
                  <a:pt x="622" y="637"/>
                  <a:pt x="618" y="639"/>
                  <a:pt x="615" y="642"/>
                </a:cubicBezTo>
                <a:cubicBezTo>
                  <a:pt x="621" y="637"/>
                  <a:pt x="626" y="632"/>
                  <a:pt x="632" y="628"/>
                </a:cubicBezTo>
                <a:close/>
                <a:moveTo>
                  <a:pt x="611" y="645"/>
                </a:moveTo>
                <a:cubicBezTo>
                  <a:pt x="615" y="642"/>
                  <a:pt x="619" y="639"/>
                  <a:pt x="624" y="636"/>
                </a:cubicBezTo>
                <a:cubicBezTo>
                  <a:pt x="622" y="638"/>
                  <a:pt x="620" y="640"/>
                  <a:pt x="618" y="643"/>
                </a:cubicBezTo>
                <a:cubicBezTo>
                  <a:pt x="613" y="645"/>
                  <a:pt x="609" y="648"/>
                  <a:pt x="605" y="651"/>
                </a:cubicBezTo>
                <a:cubicBezTo>
                  <a:pt x="607" y="649"/>
                  <a:pt x="609" y="647"/>
                  <a:pt x="611" y="645"/>
                </a:cubicBezTo>
                <a:close/>
                <a:moveTo>
                  <a:pt x="607" y="648"/>
                </a:moveTo>
                <a:cubicBezTo>
                  <a:pt x="606" y="649"/>
                  <a:pt x="604" y="651"/>
                  <a:pt x="603" y="652"/>
                </a:cubicBezTo>
                <a:cubicBezTo>
                  <a:pt x="601" y="654"/>
                  <a:pt x="598" y="656"/>
                  <a:pt x="596" y="657"/>
                </a:cubicBezTo>
                <a:cubicBezTo>
                  <a:pt x="600" y="654"/>
                  <a:pt x="603" y="651"/>
                  <a:pt x="607" y="648"/>
                </a:cubicBezTo>
                <a:close/>
                <a:moveTo>
                  <a:pt x="591" y="661"/>
                </a:moveTo>
                <a:cubicBezTo>
                  <a:pt x="594" y="659"/>
                  <a:pt x="598" y="657"/>
                  <a:pt x="601" y="654"/>
                </a:cubicBezTo>
                <a:cubicBezTo>
                  <a:pt x="599" y="657"/>
                  <a:pt x="597" y="659"/>
                  <a:pt x="594" y="661"/>
                </a:cubicBezTo>
                <a:cubicBezTo>
                  <a:pt x="590" y="664"/>
                  <a:pt x="586" y="667"/>
                  <a:pt x="583" y="669"/>
                </a:cubicBezTo>
                <a:cubicBezTo>
                  <a:pt x="585" y="667"/>
                  <a:pt x="588" y="664"/>
                  <a:pt x="591" y="661"/>
                </a:cubicBezTo>
                <a:close/>
                <a:moveTo>
                  <a:pt x="587" y="665"/>
                </a:moveTo>
                <a:cubicBezTo>
                  <a:pt x="585" y="667"/>
                  <a:pt x="582" y="669"/>
                  <a:pt x="580" y="671"/>
                </a:cubicBezTo>
                <a:cubicBezTo>
                  <a:pt x="577" y="674"/>
                  <a:pt x="573" y="676"/>
                  <a:pt x="569" y="679"/>
                </a:cubicBezTo>
                <a:cubicBezTo>
                  <a:pt x="575" y="674"/>
                  <a:pt x="581" y="669"/>
                  <a:pt x="587" y="665"/>
                </a:cubicBezTo>
                <a:close/>
                <a:moveTo>
                  <a:pt x="565" y="683"/>
                </a:moveTo>
                <a:cubicBezTo>
                  <a:pt x="569" y="680"/>
                  <a:pt x="573" y="676"/>
                  <a:pt x="578" y="673"/>
                </a:cubicBezTo>
                <a:cubicBezTo>
                  <a:pt x="576" y="675"/>
                  <a:pt x="574" y="677"/>
                  <a:pt x="572" y="679"/>
                </a:cubicBezTo>
                <a:cubicBezTo>
                  <a:pt x="568" y="682"/>
                  <a:pt x="564" y="685"/>
                  <a:pt x="560" y="688"/>
                </a:cubicBezTo>
                <a:cubicBezTo>
                  <a:pt x="561" y="686"/>
                  <a:pt x="563" y="685"/>
                  <a:pt x="565" y="683"/>
                </a:cubicBezTo>
                <a:close/>
                <a:moveTo>
                  <a:pt x="560" y="687"/>
                </a:moveTo>
                <a:cubicBezTo>
                  <a:pt x="559" y="688"/>
                  <a:pt x="558" y="689"/>
                  <a:pt x="557" y="690"/>
                </a:cubicBezTo>
                <a:cubicBezTo>
                  <a:pt x="555" y="691"/>
                  <a:pt x="554" y="692"/>
                  <a:pt x="552" y="693"/>
                </a:cubicBezTo>
                <a:cubicBezTo>
                  <a:pt x="555" y="691"/>
                  <a:pt x="557" y="689"/>
                  <a:pt x="560" y="687"/>
                </a:cubicBezTo>
                <a:close/>
                <a:moveTo>
                  <a:pt x="547" y="698"/>
                </a:moveTo>
                <a:cubicBezTo>
                  <a:pt x="549" y="696"/>
                  <a:pt x="552" y="694"/>
                  <a:pt x="555" y="692"/>
                </a:cubicBezTo>
                <a:cubicBezTo>
                  <a:pt x="553" y="693"/>
                  <a:pt x="552" y="695"/>
                  <a:pt x="551" y="696"/>
                </a:cubicBezTo>
                <a:cubicBezTo>
                  <a:pt x="548" y="698"/>
                  <a:pt x="545" y="700"/>
                  <a:pt x="542" y="702"/>
                </a:cubicBezTo>
                <a:cubicBezTo>
                  <a:pt x="544" y="700"/>
                  <a:pt x="545" y="699"/>
                  <a:pt x="547" y="698"/>
                </a:cubicBezTo>
                <a:close/>
                <a:moveTo>
                  <a:pt x="542" y="701"/>
                </a:moveTo>
                <a:cubicBezTo>
                  <a:pt x="541" y="702"/>
                  <a:pt x="540" y="703"/>
                  <a:pt x="540" y="703"/>
                </a:cubicBezTo>
                <a:cubicBezTo>
                  <a:pt x="539" y="704"/>
                  <a:pt x="539" y="704"/>
                  <a:pt x="538" y="704"/>
                </a:cubicBezTo>
                <a:cubicBezTo>
                  <a:pt x="539" y="703"/>
                  <a:pt x="541" y="702"/>
                  <a:pt x="542" y="701"/>
                </a:cubicBezTo>
                <a:close/>
                <a:moveTo>
                  <a:pt x="529" y="712"/>
                </a:moveTo>
                <a:cubicBezTo>
                  <a:pt x="531" y="710"/>
                  <a:pt x="534" y="708"/>
                  <a:pt x="537" y="706"/>
                </a:cubicBezTo>
                <a:cubicBezTo>
                  <a:pt x="536" y="707"/>
                  <a:pt x="534" y="709"/>
                  <a:pt x="533" y="710"/>
                </a:cubicBezTo>
                <a:cubicBezTo>
                  <a:pt x="530" y="712"/>
                  <a:pt x="527" y="714"/>
                  <a:pt x="523" y="717"/>
                </a:cubicBezTo>
                <a:cubicBezTo>
                  <a:pt x="525" y="715"/>
                  <a:pt x="527" y="713"/>
                  <a:pt x="529" y="712"/>
                </a:cubicBezTo>
                <a:close/>
                <a:moveTo>
                  <a:pt x="523" y="716"/>
                </a:moveTo>
                <a:cubicBezTo>
                  <a:pt x="522" y="717"/>
                  <a:pt x="520" y="719"/>
                  <a:pt x="519" y="720"/>
                </a:cubicBezTo>
                <a:cubicBezTo>
                  <a:pt x="517" y="721"/>
                  <a:pt x="514" y="723"/>
                  <a:pt x="511" y="725"/>
                </a:cubicBezTo>
                <a:cubicBezTo>
                  <a:pt x="515" y="722"/>
                  <a:pt x="519" y="719"/>
                  <a:pt x="523" y="716"/>
                </a:cubicBezTo>
                <a:close/>
                <a:moveTo>
                  <a:pt x="499" y="736"/>
                </a:moveTo>
                <a:cubicBezTo>
                  <a:pt x="503" y="732"/>
                  <a:pt x="508" y="729"/>
                  <a:pt x="513" y="725"/>
                </a:cubicBezTo>
                <a:cubicBezTo>
                  <a:pt x="512" y="726"/>
                  <a:pt x="510" y="728"/>
                  <a:pt x="509" y="729"/>
                </a:cubicBezTo>
                <a:cubicBezTo>
                  <a:pt x="505" y="732"/>
                  <a:pt x="500" y="735"/>
                  <a:pt x="496" y="738"/>
                </a:cubicBezTo>
                <a:cubicBezTo>
                  <a:pt x="497" y="737"/>
                  <a:pt x="498" y="737"/>
                  <a:pt x="499" y="736"/>
                </a:cubicBezTo>
                <a:close/>
                <a:moveTo>
                  <a:pt x="511" y="728"/>
                </a:moveTo>
                <a:cubicBezTo>
                  <a:pt x="511" y="729"/>
                  <a:pt x="510" y="729"/>
                  <a:pt x="509" y="730"/>
                </a:cubicBezTo>
                <a:cubicBezTo>
                  <a:pt x="509" y="730"/>
                  <a:pt x="509" y="730"/>
                  <a:pt x="509" y="730"/>
                </a:cubicBezTo>
                <a:cubicBezTo>
                  <a:pt x="510" y="729"/>
                  <a:pt x="511" y="729"/>
                  <a:pt x="511" y="728"/>
                </a:cubicBezTo>
                <a:close/>
                <a:moveTo>
                  <a:pt x="493" y="741"/>
                </a:moveTo>
                <a:cubicBezTo>
                  <a:pt x="497" y="738"/>
                  <a:pt x="502" y="735"/>
                  <a:pt x="507" y="731"/>
                </a:cubicBezTo>
                <a:cubicBezTo>
                  <a:pt x="507" y="731"/>
                  <a:pt x="506" y="732"/>
                  <a:pt x="506" y="732"/>
                </a:cubicBezTo>
                <a:cubicBezTo>
                  <a:pt x="501" y="736"/>
                  <a:pt x="495" y="740"/>
                  <a:pt x="490" y="744"/>
                </a:cubicBezTo>
                <a:cubicBezTo>
                  <a:pt x="491" y="743"/>
                  <a:pt x="492" y="742"/>
                  <a:pt x="493" y="741"/>
                </a:cubicBezTo>
                <a:close/>
                <a:moveTo>
                  <a:pt x="483" y="748"/>
                </a:moveTo>
                <a:cubicBezTo>
                  <a:pt x="485" y="747"/>
                  <a:pt x="487" y="745"/>
                  <a:pt x="489" y="744"/>
                </a:cubicBezTo>
                <a:cubicBezTo>
                  <a:pt x="488" y="745"/>
                  <a:pt x="487" y="745"/>
                  <a:pt x="487" y="746"/>
                </a:cubicBezTo>
                <a:cubicBezTo>
                  <a:pt x="484" y="748"/>
                  <a:pt x="481" y="750"/>
                  <a:pt x="478" y="753"/>
                </a:cubicBezTo>
                <a:cubicBezTo>
                  <a:pt x="480" y="751"/>
                  <a:pt x="482" y="750"/>
                  <a:pt x="483" y="748"/>
                </a:cubicBezTo>
                <a:close/>
                <a:moveTo>
                  <a:pt x="476" y="754"/>
                </a:moveTo>
                <a:cubicBezTo>
                  <a:pt x="475" y="755"/>
                  <a:pt x="474" y="756"/>
                  <a:pt x="473" y="757"/>
                </a:cubicBezTo>
                <a:cubicBezTo>
                  <a:pt x="471" y="758"/>
                  <a:pt x="468" y="760"/>
                  <a:pt x="466" y="761"/>
                </a:cubicBezTo>
                <a:cubicBezTo>
                  <a:pt x="469" y="759"/>
                  <a:pt x="473" y="757"/>
                  <a:pt x="476" y="754"/>
                </a:cubicBezTo>
                <a:close/>
                <a:moveTo>
                  <a:pt x="447" y="777"/>
                </a:moveTo>
                <a:cubicBezTo>
                  <a:pt x="446" y="778"/>
                  <a:pt x="445" y="779"/>
                  <a:pt x="444" y="780"/>
                </a:cubicBezTo>
                <a:cubicBezTo>
                  <a:pt x="442" y="782"/>
                  <a:pt x="440" y="783"/>
                  <a:pt x="437" y="785"/>
                </a:cubicBezTo>
                <a:cubicBezTo>
                  <a:pt x="440" y="783"/>
                  <a:pt x="444" y="780"/>
                  <a:pt x="447" y="777"/>
                </a:cubicBezTo>
                <a:close/>
                <a:moveTo>
                  <a:pt x="452" y="775"/>
                </a:moveTo>
                <a:cubicBezTo>
                  <a:pt x="449" y="777"/>
                  <a:pt x="446" y="779"/>
                  <a:pt x="443" y="781"/>
                </a:cubicBezTo>
                <a:cubicBezTo>
                  <a:pt x="443" y="781"/>
                  <a:pt x="444" y="781"/>
                  <a:pt x="444" y="780"/>
                </a:cubicBezTo>
                <a:cubicBezTo>
                  <a:pt x="447" y="778"/>
                  <a:pt x="449" y="777"/>
                  <a:pt x="452" y="775"/>
                </a:cubicBezTo>
                <a:close/>
                <a:moveTo>
                  <a:pt x="427" y="794"/>
                </a:moveTo>
                <a:cubicBezTo>
                  <a:pt x="431" y="791"/>
                  <a:pt x="435" y="787"/>
                  <a:pt x="439" y="784"/>
                </a:cubicBezTo>
                <a:cubicBezTo>
                  <a:pt x="439" y="785"/>
                  <a:pt x="438" y="785"/>
                  <a:pt x="438" y="786"/>
                </a:cubicBezTo>
                <a:cubicBezTo>
                  <a:pt x="431" y="791"/>
                  <a:pt x="424" y="797"/>
                  <a:pt x="418" y="802"/>
                </a:cubicBezTo>
                <a:cubicBezTo>
                  <a:pt x="421" y="799"/>
                  <a:pt x="424" y="797"/>
                  <a:pt x="427" y="794"/>
                </a:cubicBezTo>
                <a:close/>
                <a:moveTo>
                  <a:pt x="428" y="796"/>
                </a:moveTo>
                <a:cubicBezTo>
                  <a:pt x="413" y="808"/>
                  <a:pt x="399" y="821"/>
                  <a:pt x="387" y="834"/>
                </a:cubicBezTo>
                <a:cubicBezTo>
                  <a:pt x="394" y="826"/>
                  <a:pt x="402" y="817"/>
                  <a:pt x="410" y="809"/>
                </a:cubicBezTo>
                <a:cubicBezTo>
                  <a:pt x="418" y="803"/>
                  <a:pt x="425" y="796"/>
                  <a:pt x="433" y="790"/>
                </a:cubicBezTo>
                <a:cubicBezTo>
                  <a:pt x="431" y="792"/>
                  <a:pt x="429" y="794"/>
                  <a:pt x="428" y="796"/>
                </a:cubicBezTo>
                <a:close/>
                <a:moveTo>
                  <a:pt x="433" y="791"/>
                </a:moveTo>
                <a:cubicBezTo>
                  <a:pt x="435" y="789"/>
                  <a:pt x="436" y="788"/>
                  <a:pt x="438" y="786"/>
                </a:cubicBezTo>
                <a:cubicBezTo>
                  <a:pt x="444" y="781"/>
                  <a:pt x="450" y="776"/>
                  <a:pt x="456" y="772"/>
                </a:cubicBezTo>
                <a:cubicBezTo>
                  <a:pt x="448" y="778"/>
                  <a:pt x="440" y="785"/>
                  <a:pt x="433" y="791"/>
                </a:cubicBezTo>
                <a:close/>
                <a:moveTo>
                  <a:pt x="464" y="765"/>
                </a:moveTo>
                <a:cubicBezTo>
                  <a:pt x="459" y="768"/>
                  <a:pt x="454" y="772"/>
                  <a:pt x="449" y="776"/>
                </a:cubicBezTo>
                <a:cubicBezTo>
                  <a:pt x="451" y="774"/>
                  <a:pt x="453" y="773"/>
                  <a:pt x="455" y="771"/>
                </a:cubicBezTo>
                <a:cubicBezTo>
                  <a:pt x="459" y="768"/>
                  <a:pt x="463" y="765"/>
                  <a:pt x="467" y="762"/>
                </a:cubicBezTo>
                <a:cubicBezTo>
                  <a:pt x="466" y="763"/>
                  <a:pt x="465" y="764"/>
                  <a:pt x="464" y="765"/>
                </a:cubicBezTo>
                <a:close/>
                <a:moveTo>
                  <a:pt x="480" y="752"/>
                </a:moveTo>
                <a:cubicBezTo>
                  <a:pt x="476" y="755"/>
                  <a:pt x="472" y="759"/>
                  <a:pt x="468" y="762"/>
                </a:cubicBezTo>
                <a:cubicBezTo>
                  <a:pt x="469" y="761"/>
                  <a:pt x="470" y="760"/>
                  <a:pt x="471" y="759"/>
                </a:cubicBezTo>
                <a:cubicBezTo>
                  <a:pt x="475" y="756"/>
                  <a:pt x="478" y="754"/>
                  <a:pt x="482" y="751"/>
                </a:cubicBezTo>
                <a:cubicBezTo>
                  <a:pt x="481" y="752"/>
                  <a:pt x="481" y="752"/>
                  <a:pt x="480" y="752"/>
                </a:cubicBezTo>
                <a:close/>
                <a:moveTo>
                  <a:pt x="483" y="750"/>
                </a:moveTo>
                <a:cubicBezTo>
                  <a:pt x="484" y="750"/>
                  <a:pt x="484" y="750"/>
                  <a:pt x="484" y="749"/>
                </a:cubicBezTo>
                <a:cubicBezTo>
                  <a:pt x="487" y="747"/>
                  <a:pt x="490" y="745"/>
                  <a:pt x="493" y="743"/>
                </a:cubicBezTo>
                <a:cubicBezTo>
                  <a:pt x="489" y="746"/>
                  <a:pt x="486" y="748"/>
                  <a:pt x="483" y="750"/>
                </a:cubicBezTo>
                <a:close/>
                <a:moveTo>
                  <a:pt x="487" y="747"/>
                </a:moveTo>
                <a:cubicBezTo>
                  <a:pt x="487" y="747"/>
                  <a:pt x="487" y="747"/>
                  <a:pt x="487" y="747"/>
                </a:cubicBezTo>
                <a:cubicBezTo>
                  <a:pt x="492" y="743"/>
                  <a:pt x="498" y="738"/>
                  <a:pt x="504" y="734"/>
                </a:cubicBezTo>
                <a:cubicBezTo>
                  <a:pt x="503" y="735"/>
                  <a:pt x="502" y="736"/>
                  <a:pt x="502" y="737"/>
                </a:cubicBezTo>
                <a:cubicBezTo>
                  <a:pt x="497" y="740"/>
                  <a:pt x="491" y="743"/>
                  <a:pt x="487" y="747"/>
                </a:cubicBezTo>
                <a:close/>
                <a:moveTo>
                  <a:pt x="507" y="733"/>
                </a:moveTo>
                <a:cubicBezTo>
                  <a:pt x="506" y="734"/>
                  <a:pt x="505" y="734"/>
                  <a:pt x="504" y="735"/>
                </a:cubicBezTo>
                <a:cubicBezTo>
                  <a:pt x="505" y="734"/>
                  <a:pt x="506" y="733"/>
                  <a:pt x="507" y="732"/>
                </a:cubicBezTo>
                <a:cubicBezTo>
                  <a:pt x="512" y="728"/>
                  <a:pt x="517" y="724"/>
                  <a:pt x="523" y="720"/>
                </a:cubicBezTo>
                <a:cubicBezTo>
                  <a:pt x="522" y="722"/>
                  <a:pt x="521" y="723"/>
                  <a:pt x="520" y="724"/>
                </a:cubicBezTo>
                <a:cubicBezTo>
                  <a:pt x="516" y="727"/>
                  <a:pt x="511" y="730"/>
                  <a:pt x="507" y="733"/>
                </a:cubicBezTo>
                <a:close/>
                <a:moveTo>
                  <a:pt x="525" y="719"/>
                </a:moveTo>
                <a:cubicBezTo>
                  <a:pt x="529" y="716"/>
                  <a:pt x="533" y="713"/>
                  <a:pt x="538" y="711"/>
                </a:cubicBezTo>
                <a:cubicBezTo>
                  <a:pt x="537" y="711"/>
                  <a:pt x="537" y="711"/>
                  <a:pt x="537" y="712"/>
                </a:cubicBezTo>
                <a:cubicBezTo>
                  <a:pt x="532" y="715"/>
                  <a:pt x="527" y="719"/>
                  <a:pt x="522" y="722"/>
                </a:cubicBezTo>
                <a:cubicBezTo>
                  <a:pt x="523" y="721"/>
                  <a:pt x="524" y="720"/>
                  <a:pt x="525" y="719"/>
                </a:cubicBezTo>
                <a:close/>
                <a:moveTo>
                  <a:pt x="534" y="715"/>
                </a:moveTo>
                <a:cubicBezTo>
                  <a:pt x="531" y="717"/>
                  <a:pt x="527" y="720"/>
                  <a:pt x="523" y="722"/>
                </a:cubicBezTo>
                <a:cubicBezTo>
                  <a:pt x="527" y="719"/>
                  <a:pt x="531" y="716"/>
                  <a:pt x="535" y="714"/>
                </a:cubicBezTo>
                <a:cubicBezTo>
                  <a:pt x="535" y="714"/>
                  <a:pt x="535" y="714"/>
                  <a:pt x="534" y="715"/>
                </a:cubicBezTo>
                <a:close/>
                <a:moveTo>
                  <a:pt x="553" y="703"/>
                </a:moveTo>
                <a:cubicBezTo>
                  <a:pt x="547" y="707"/>
                  <a:pt x="541" y="710"/>
                  <a:pt x="536" y="714"/>
                </a:cubicBezTo>
                <a:cubicBezTo>
                  <a:pt x="536" y="714"/>
                  <a:pt x="536" y="713"/>
                  <a:pt x="537" y="713"/>
                </a:cubicBezTo>
                <a:cubicBezTo>
                  <a:pt x="541" y="710"/>
                  <a:pt x="545" y="707"/>
                  <a:pt x="549" y="704"/>
                </a:cubicBezTo>
                <a:cubicBezTo>
                  <a:pt x="549" y="704"/>
                  <a:pt x="549" y="704"/>
                  <a:pt x="549" y="704"/>
                </a:cubicBezTo>
                <a:cubicBezTo>
                  <a:pt x="551" y="703"/>
                  <a:pt x="553" y="701"/>
                  <a:pt x="555" y="700"/>
                </a:cubicBezTo>
                <a:cubicBezTo>
                  <a:pt x="555" y="701"/>
                  <a:pt x="554" y="702"/>
                  <a:pt x="553" y="703"/>
                </a:cubicBezTo>
                <a:close/>
                <a:moveTo>
                  <a:pt x="573" y="691"/>
                </a:moveTo>
                <a:cubicBezTo>
                  <a:pt x="573" y="691"/>
                  <a:pt x="573" y="691"/>
                  <a:pt x="573" y="691"/>
                </a:cubicBezTo>
                <a:cubicBezTo>
                  <a:pt x="566" y="695"/>
                  <a:pt x="560" y="699"/>
                  <a:pt x="554" y="702"/>
                </a:cubicBezTo>
                <a:cubicBezTo>
                  <a:pt x="555" y="701"/>
                  <a:pt x="556" y="700"/>
                  <a:pt x="557" y="699"/>
                </a:cubicBezTo>
                <a:cubicBezTo>
                  <a:pt x="559" y="697"/>
                  <a:pt x="562" y="695"/>
                  <a:pt x="565" y="693"/>
                </a:cubicBezTo>
                <a:cubicBezTo>
                  <a:pt x="568" y="691"/>
                  <a:pt x="572" y="689"/>
                  <a:pt x="575" y="688"/>
                </a:cubicBezTo>
                <a:cubicBezTo>
                  <a:pt x="574" y="689"/>
                  <a:pt x="573" y="690"/>
                  <a:pt x="573" y="691"/>
                </a:cubicBezTo>
                <a:close/>
                <a:moveTo>
                  <a:pt x="593" y="678"/>
                </a:moveTo>
                <a:cubicBezTo>
                  <a:pt x="586" y="683"/>
                  <a:pt x="580" y="686"/>
                  <a:pt x="574" y="690"/>
                </a:cubicBezTo>
                <a:cubicBezTo>
                  <a:pt x="574" y="689"/>
                  <a:pt x="575" y="688"/>
                  <a:pt x="576" y="687"/>
                </a:cubicBezTo>
                <a:cubicBezTo>
                  <a:pt x="582" y="683"/>
                  <a:pt x="588" y="680"/>
                  <a:pt x="595" y="676"/>
                </a:cubicBezTo>
                <a:cubicBezTo>
                  <a:pt x="594" y="677"/>
                  <a:pt x="594" y="677"/>
                  <a:pt x="593" y="678"/>
                </a:cubicBezTo>
                <a:close/>
                <a:moveTo>
                  <a:pt x="594" y="678"/>
                </a:moveTo>
                <a:cubicBezTo>
                  <a:pt x="595" y="677"/>
                  <a:pt x="595" y="676"/>
                  <a:pt x="595" y="675"/>
                </a:cubicBezTo>
                <a:cubicBezTo>
                  <a:pt x="598" y="674"/>
                  <a:pt x="598" y="674"/>
                  <a:pt x="598" y="674"/>
                </a:cubicBezTo>
                <a:cubicBezTo>
                  <a:pt x="600" y="673"/>
                  <a:pt x="603" y="672"/>
                  <a:pt x="605" y="671"/>
                </a:cubicBezTo>
                <a:cubicBezTo>
                  <a:pt x="601" y="673"/>
                  <a:pt x="598" y="676"/>
                  <a:pt x="594" y="678"/>
                </a:cubicBezTo>
                <a:close/>
                <a:moveTo>
                  <a:pt x="607" y="670"/>
                </a:moveTo>
                <a:cubicBezTo>
                  <a:pt x="605" y="671"/>
                  <a:pt x="603" y="672"/>
                  <a:pt x="600" y="672"/>
                </a:cubicBezTo>
                <a:cubicBezTo>
                  <a:pt x="604" y="670"/>
                  <a:pt x="609" y="667"/>
                  <a:pt x="613" y="665"/>
                </a:cubicBezTo>
                <a:cubicBezTo>
                  <a:pt x="614" y="665"/>
                  <a:pt x="615" y="664"/>
                  <a:pt x="615" y="664"/>
                </a:cubicBezTo>
                <a:cubicBezTo>
                  <a:pt x="615" y="664"/>
                  <a:pt x="615" y="665"/>
                  <a:pt x="615" y="665"/>
                </a:cubicBezTo>
                <a:cubicBezTo>
                  <a:pt x="612" y="667"/>
                  <a:pt x="609" y="669"/>
                  <a:pt x="607" y="670"/>
                </a:cubicBezTo>
                <a:close/>
                <a:moveTo>
                  <a:pt x="609" y="669"/>
                </a:moveTo>
                <a:cubicBezTo>
                  <a:pt x="611" y="668"/>
                  <a:pt x="613" y="667"/>
                  <a:pt x="614" y="666"/>
                </a:cubicBezTo>
                <a:cubicBezTo>
                  <a:pt x="614" y="666"/>
                  <a:pt x="614" y="666"/>
                  <a:pt x="614" y="666"/>
                </a:cubicBezTo>
                <a:cubicBezTo>
                  <a:pt x="614" y="667"/>
                  <a:pt x="614" y="667"/>
                  <a:pt x="614" y="668"/>
                </a:cubicBezTo>
                <a:cubicBezTo>
                  <a:pt x="612" y="668"/>
                  <a:pt x="610" y="669"/>
                  <a:pt x="609" y="669"/>
                </a:cubicBezTo>
                <a:close/>
                <a:moveTo>
                  <a:pt x="792" y="1614"/>
                </a:moveTo>
                <a:cubicBezTo>
                  <a:pt x="646" y="1523"/>
                  <a:pt x="551" y="1456"/>
                  <a:pt x="483" y="1394"/>
                </a:cubicBezTo>
                <a:cubicBezTo>
                  <a:pt x="402" y="1321"/>
                  <a:pt x="358" y="1253"/>
                  <a:pt x="347" y="1187"/>
                </a:cubicBezTo>
                <a:cubicBezTo>
                  <a:pt x="336" y="1116"/>
                  <a:pt x="391" y="1063"/>
                  <a:pt x="455" y="1000"/>
                </a:cubicBezTo>
                <a:cubicBezTo>
                  <a:pt x="513" y="943"/>
                  <a:pt x="579" y="879"/>
                  <a:pt x="613" y="787"/>
                </a:cubicBezTo>
                <a:cubicBezTo>
                  <a:pt x="613" y="787"/>
                  <a:pt x="613" y="787"/>
                  <a:pt x="613" y="787"/>
                </a:cubicBezTo>
                <a:cubicBezTo>
                  <a:pt x="613" y="787"/>
                  <a:pt x="613" y="787"/>
                  <a:pt x="613" y="787"/>
                </a:cubicBezTo>
                <a:cubicBezTo>
                  <a:pt x="600" y="743"/>
                  <a:pt x="600" y="703"/>
                  <a:pt x="614" y="668"/>
                </a:cubicBezTo>
                <a:cubicBezTo>
                  <a:pt x="621" y="666"/>
                  <a:pt x="628" y="665"/>
                  <a:pt x="634" y="664"/>
                </a:cubicBezTo>
                <a:cubicBezTo>
                  <a:pt x="626" y="696"/>
                  <a:pt x="629" y="731"/>
                  <a:pt x="642" y="770"/>
                </a:cubicBezTo>
                <a:cubicBezTo>
                  <a:pt x="611" y="865"/>
                  <a:pt x="541" y="930"/>
                  <a:pt x="479" y="987"/>
                </a:cubicBezTo>
                <a:cubicBezTo>
                  <a:pt x="414" y="1047"/>
                  <a:pt x="357" y="1100"/>
                  <a:pt x="366" y="1170"/>
                </a:cubicBezTo>
                <a:cubicBezTo>
                  <a:pt x="374" y="1235"/>
                  <a:pt x="415" y="1303"/>
                  <a:pt x="492" y="1375"/>
                </a:cubicBezTo>
                <a:cubicBezTo>
                  <a:pt x="558" y="1438"/>
                  <a:pt x="653" y="1506"/>
                  <a:pt x="790" y="1591"/>
                </a:cubicBezTo>
                <a:cubicBezTo>
                  <a:pt x="791" y="1598"/>
                  <a:pt x="791" y="1606"/>
                  <a:pt x="792" y="1614"/>
                </a:cubicBezTo>
                <a:close/>
                <a:moveTo>
                  <a:pt x="790" y="1590"/>
                </a:moveTo>
                <a:cubicBezTo>
                  <a:pt x="790" y="1583"/>
                  <a:pt x="789" y="1575"/>
                  <a:pt x="789" y="1567"/>
                </a:cubicBezTo>
                <a:cubicBezTo>
                  <a:pt x="794" y="1570"/>
                  <a:pt x="798" y="1573"/>
                  <a:pt x="803" y="1576"/>
                </a:cubicBezTo>
                <a:cubicBezTo>
                  <a:pt x="804" y="1584"/>
                  <a:pt x="804" y="1591"/>
                  <a:pt x="805" y="1599"/>
                </a:cubicBezTo>
                <a:cubicBezTo>
                  <a:pt x="800" y="1596"/>
                  <a:pt x="795" y="1593"/>
                  <a:pt x="790" y="1590"/>
                </a:cubicBezTo>
                <a:close/>
                <a:moveTo>
                  <a:pt x="805" y="1599"/>
                </a:moveTo>
                <a:cubicBezTo>
                  <a:pt x="805" y="1592"/>
                  <a:pt x="804" y="1584"/>
                  <a:pt x="804" y="1576"/>
                </a:cubicBezTo>
                <a:cubicBezTo>
                  <a:pt x="808" y="1579"/>
                  <a:pt x="813" y="1582"/>
                  <a:pt x="818" y="1585"/>
                </a:cubicBezTo>
                <a:cubicBezTo>
                  <a:pt x="818" y="1592"/>
                  <a:pt x="819" y="1600"/>
                  <a:pt x="819" y="1608"/>
                </a:cubicBezTo>
                <a:cubicBezTo>
                  <a:pt x="815" y="1605"/>
                  <a:pt x="810" y="1602"/>
                  <a:pt x="805" y="1599"/>
                </a:cubicBezTo>
                <a:close/>
                <a:moveTo>
                  <a:pt x="834" y="1617"/>
                </a:moveTo>
                <a:cubicBezTo>
                  <a:pt x="829" y="1614"/>
                  <a:pt x="824" y="1611"/>
                  <a:pt x="820" y="1608"/>
                </a:cubicBezTo>
                <a:cubicBezTo>
                  <a:pt x="819" y="1600"/>
                  <a:pt x="819" y="1593"/>
                  <a:pt x="818" y="1585"/>
                </a:cubicBezTo>
                <a:cubicBezTo>
                  <a:pt x="823" y="1588"/>
                  <a:pt x="828" y="1591"/>
                  <a:pt x="832" y="1593"/>
                </a:cubicBezTo>
                <a:cubicBezTo>
                  <a:pt x="833" y="1601"/>
                  <a:pt x="833" y="1609"/>
                  <a:pt x="834" y="1617"/>
                </a:cubicBezTo>
                <a:close/>
                <a:moveTo>
                  <a:pt x="833" y="1593"/>
                </a:moveTo>
                <a:cubicBezTo>
                  <a:pt x="832" y="1586"/>
                  <a:pt x="832" y="1578"/>
                  <a:pt x="831" y="1570"/>
                </a:cubicBezTo>
                <a:cubicBezTo>
                  <a:pt x="836" y="1573"/>
                  <a:pt x="841" y="1576"/>
                  <a:pt x="845" y="1579"/>
                </a:cubicBezTo>
                <a:cubicBezTo>
                  <a:pt x="846" y="1586"/>
                  <a:pt x="846" y="1594"/>
                  <a:pt x="847" y="1602"/>
                </a:cubicBezTo>
                <a:cubicBezTo>
                  <a:pt x="842" y="1599"/>
                  <a:pt x="837" y="1596"/>
                  <a:pt x="833" y="1593"/>
                </a:cubicBezTo>
                <a:close/>
                <a:moveTo>
                  <a:pt x="862" y="1611"/>
                </a:moveTo>
                <a:cubicBezTo>
                  <a:pt x="857" y="1608"/>
                  <a:pt x="852" y="1605"/>
                  <a:pt x="847" y="1602"/>
                </a:cubicBezTo>
                <a:cubicBezTo>
                  <a:pt x="847" y="1594"/>
                  <a:pt x="846" y="1587"/>
                  <a:pt x="846" y="1579"/>
                </a:cubicBezTo>
                <a:cubicBezTo>
                  <a:pt x="851" y="1582"/>
                  <a:pt x="855" y="1585"/>
                  <a:pt x="860" y="1587"/>
                </a:cubicBezTo>
                <a:cubicBezTo>
                  <a:pt x="861" y="1595"/>
                  <a:pt x="861" y="1603"/>
                  <a:pt x="862" y="1611"/>
                </a:cubicBezTo>
                <a:close/>
                <a:moveTo>
                  <a:pt x="861" y="1587"/>
                </a:moveTo>
                <a:cubicBezTo>
                  <a:pt x="860" y="1579"/>
                  <a:pt x="860" y="1572"/>
                  <a:pt x="859" y="1564"/>
                </a:cubicBezTo>
                <a:cubicBezTo>
                  <a:pt x="865" y="1567"/>
                  <a:pt x="870" y="1570"/>
                  <a:pt x="876" y="1574"/>
                </a:cubicBezTo>
                <a:cubicBezTo>
                  <a:pt x="877" y="1581"/>
                  <a:pt x="877" y="1589"/>
                  <a:pt x="878" y="1597"/>
                </a:cubicBezTo>
                <a:cubicBezTo>
                  <a:pt x="872" y="1594"/>
                  <a:pt x="866" y="1590"/>
                  <a:pt x="861" y="1587"/>
                </a:cubicBezTo>
                <a:close/>
                <a:moveTo>
                  <a:pt x="878" y="1597"/>
                </a:moveTo>
                <a:cubicBezTo>
                  <a:pt x="878" y="1590"/>
                  <a:pt x="877" y="1582"/>
                  <a:pt x="877" y="1574"/>
                </a:cubicBezTo>
                <a:cubicBezTo>
                  <a:pt x="881" y="1577"/>
                  <a:pt x="886" y="1580"/>
                  <a:pt x="891" y="1582"/>
                </a:cubicBezTo>
                <a:cubicBezTo>
                  <a:pt x="892" y="1590"/>
                  <a:pt x="893" y="1598"/>
                  <a:pt x="894" y="1606"/>
                </a:cubicBezTo>
                <a:cubicBezTo>
                  <a:pt x="889" y="1603"/>
                  <a:pt x="883" y="1600"/>
                  <a:pt x="878" y="1597"/>
                </a:cubicBezTo>
                <a:close/>
                <a:moveTo>
                  <a:pt x="910" y="1616"/>
                </a:moveTo>
                <a:cubicBezTo>
                  <a:pt x="905" y="1613"/>
                  <a:pt x="900" y="1610"/>
                  <a:pt x="894" y="1606"/>
                </a:cubicBezTo>
                <a:cubicBezTo>
                  <a:pt x="893" y="1599"/>
                  <a:pt x="893" y="1591"/>
                  <a:pt x="892" y="1583"/>
                </a:cubicBezTo>
                <a:cubicBezTo>
                  <a:pt x="897" y="1586"/>
                  <a:pt x="902" y="1589"/>
                  <a:pt x="907" y="1592"/>
                </a:cubicBezTo>
                <a:cubicBezTo>
                  <a:pt x="908" y="1600"/>
                  <a:pt x="909" y="1608"/>
                  <a:pt x="910" y="1616"/>
                </a:cubicBezTo>
                <a:close/>
                <a:moveTo>
                  <a:pt x="908" y="1591"/>
                </a:moveTo>
                <a:cubicBezTo>
                  <a:pt x="907" y="1583"/>
                  <a:pt x="906" y="1575"/>
                  <a:pt x="906" y="1567"/>
                </a:cubicBezTo>
                <a:cubicBezTo>
                  <a:pt x="911" y="1570"/>
                  <a:pt x="916" y="1573"/>
                  <a:pt x="921" y="1575"/>
                </a:cubicBezTo>
                <a:cubicBezTo>
                  <a:pt x="922" y="1584"/>
                  <a:pt x="923" y="1592"/>
                  <a:pt x="924" y="1600"/>
                </a:cubicBezTo>
                <a:cubicBezTo>
                  <a:pt x="919" y="1597"/>
                  <a:pt x="913" y="1594"/>
                  <a:pt x="908" y="1591"/>
                </a:cubicBezTo>
                <a:close/>
                <a:moveTo>
                  <a:pt x="925" y="1601"/>
                </a:moveTo>
                <a:cubicBezTo>
                  <a:pt x="923" y="1592"/>
                  <a:pt x="922" y="1584"/>
                  <a:pt x="921" y="1576"/>
                </a:cubicBezTo>
                <a:cubicBezTo>
                  <a:pt x="927" y="1579"/>
                  <a:pt x="932" y="1582"/>
                  <a:pt x="938" y="1585"/>
                </a:cubicBezTo>
                <a:cubicBezTo>
                  <a:pt x="939" y="1593"/>
                  <a:pt x="940" y="1602"/>
                  <a:pt x="942" y="1610"/>
                </a:cubicBezTo>
                <a:cubicBezTo>
                  <a:pt x="936" y="1607"/>
                  <a:pt x="930" y="1604"/>
                  <a:pt x="925" y="1601"/>
                </a:cubicBezTo>
                <a:close/>
                <a:moveTo>
                  <a:pt x="960" y="1620"/>
                </a:moveTo>
                <a:cubicBezTo>
                  <a:pt x="954" y="1617"/>
                  <a:pt x="948" y="1614"/>
                  <a:pt x="942" y="1610"/>
                </a:cubicBezTo>
                <a:cubicBezTo>
                  <a:pt x="941" y="1602"/>
                  <a:pt x="940" y="1593"/>
                  <a:pt x="938" y="1585"/>
                </a:cubicBezTo>
                <a:cubicBezTo>
                  <a:pt x="944" y="1588"/>
                  <a:pt x="950" y="1591"/>
                  <a:pt x="956" y="1594"/>
                </a:cubicBezTo>
                <a:cubicBezTo>
                  <a:pt x="957" y="1603"/>
                  <a:pt x="959" y="1612"/>
                  <a:pt x="960" y="1620"/>
                </a:cubicBezTo>
                <a:close/>
                <a:moveTo>
                  <a:pt x="969" y="1601"/>
                </a:moveTo>
                <a:cubicBezTo>
                  <a:pt x="965" y="1599"/>
                  <a:pt x="961" y="1596"/>
                  <a:pt x="956" y="1594"/>
                </a:cubicBezTo>
                <a:cubicBezTo>
                  <a:pt x="955" y="1586"/>
                  <a:pt x="954" y="1577"/>
                  <a:pt x="952" y="1569"/>
                </a:cubicBezTo>
                <a:cubicBezTo>
                  <a:pt x="957" y="1572"/>
                  <a:pt x="962" y="1575"/>
                  <a:pt x="967" y="1577"/>
                </a:cubicBezTo>
                <a:cubicBezTo>
                  <a:pt x="968" y="1585"/>
                  <a:pt x="970" y="1594"/>
                  <a:pt x="972" y="1602"/>
                </a:cubicBezTo>
                <a:cubicBezTo>
                  <a:pt x="971" y="1602"/>
                  <a:pt x="970" y="1601"/>
                  <a:pt x="969" y="1601"/>
                </a:cubicBezTo>
                <a:close/>
                <a:moveTo>
                  <a:pt x="991" y="1614"/>
                </a:moveTo>
                <a:cubicBezTo>
                  <a:pt x="986" y="1610"/>
                  <a:pt x="980" y="1607"/>
                  <a:pt x="975" y="1604"/>
                </a:cubicBezTo>
                <a:cubicBezTo>
                  <a:pt x="972" y="1603"/>
                  <a:pt x="972" y="1603"/>
                  <a:pt x="972" y="1603"/>
                </a:cubicBezTo>
                <a:cubicBezTo>
                  <a:pt x="971" y="1594"/>
                  <a:pt x="969" y="1586"/>
                  <a:pt x="968" y="1577"/>
                </a:cubicBezTo>
                <a:cubicBezTo>
                  <a:pt x="971" y="1579"/>
                  <a:pt x="974" y="1581"/>
                  <a:pt x="977" y="1582"/>
                </a:cubicBezTo>
                <a:cubicBezTo>
                  <a:pt x="980" y="1584"/>
                  <a:pt x="983" y="1585"/>
                  <a:pt x="985" y="1586"/>
                </a:cubicBezTo>
                <a:cubicBezTo>
                  <a:pt x="987" y="1596"/>
                  <a:pt x="989" y="1605"/>
                  <a:pt x="991" y="1614"/>
                </a:cubicBezTo>
                <a:close/>
                <a:moveTo>
                  <a:pt x="1005" y="1598"/>
                </a:moveTo>
                <a:cubicBezTo>
                  <a:pt x="998" y="1593"/>
                  <a:pt x="992" y="1589"/>
                  <a:pt x="986" y="1586"/>
                </a:cubicBezTo>
                <a:cubicBezTo>
                  <a:pt x="984" y="1577"/>
                  <a:pt x="983" y="1569"/>
                  <a:pt x="981" y="1560"/>
                </a:cubicBezTo>
                <a:cubicBezTo>
                  <a:pt x="983" y="1561"/>
                  <a:pt x="984" y="1562"/>
                  <a:pt x="985" y="1562"/>
                </a:cubicBezTo>
                <a:cubicBezTo>
                  <a:pt x="990" y="1565"/>
                  <a:pt x="994" y="1567"/>
                  <a:pt x="999" y="1569"/>
                </a:cubicBezTo>
                <a:cubicBezTo>
                  <a:pt x="1001" y="1579"/>
                  <a:pt x="1003" y="1588"/>
                  <a:pt x="1005" y="1598"/>
                </a:cubicBezTo>
                <a:close/>
                <a:moveTo>
                  <a:pt x="1027" y="1614"/>
                </a:moveTo>
                <a:cubicBezTo>
                  <a:pt x="1020" y="1608"/>
                  <a:pt x="1013" y="1604"/>
                  <a:pt x="1006" y="1599"/>
                </a:cubicBezTo>
                <a:cubicBezTo>
                  <a:pt x="1005" y="1598"/>
                  <a:pt x="1005" y="1598"/>
                  <a:pt x="1005" y="1598"/>
                </a:cubicBezTo>
                <a:cubicBezTo>
                  <a:pt x="1003" y="1589"/>
                  <a:pt x="1001" y="1579"/>
                  <a:pt x="999" y="1570"/>
                </a:cubicBezTo>
                <a:cubicBezTo>
                  <a:pt x="1004" y="1573"/>
                  <a:pt x="1009" y="1576"/>
                  <a:pt x="1014" y="1579"/>
                </a:cubicBezTo>
                <a:cubicBezTo>
                  <a:pt x="1016" y="1580"/>
                  <a:pt x="1017" y="1582"/>
                  <a:pt x="1019" y="1583"/>
                </a:cubicBezTo>
                <a:cubicBezTo>
                  <a:pt x="1021" y="1593"/>
                  <a:pt x="1024" y="1603"/>
                  <a:pt x="1027" y="1614"/>
                </a:cubicBezTo>
                <a:close/>
                <a:moveTo>
                  <a:pt x="1019" y="1582"/>
                </a:moveTo>
                <a:cubicBezTo>
                  <a:pt x="1017" y="1573"/>
                  <a:pt x="1015" y="1563"/>
                  <a:pt x="1013" y="1553"/>
                </a:cubicBezTo>
                <a:cubicBezTo>
                  <a:pt x="1016" y="1555"/>
                  <a:pt x="1019" y="1557"/>
                  <a:pt x="1022" y="1559"/>
                </a:cubicBezTo>
                <a:cubicBezTo>
                  <a:pt x="1025" y="1562"/>
                  <a:pt x="1029" y="1564"/>
                  <a:pt x="1032" y="1567"/>
                </a:cubicBezTo>
                <a:cubicBezTo>
                  <a:pt x="1035" y="1577"/>
                  <a:pt x="1038" y="1587"/>
                  <a:pt x="1041" y="1598"/>
                </a:cubicBezTo>
                <a:cubicBezTo>
                  <a:pt x="1034" y="1593"/>
                  <a:pt x="1026" y="1587"/>
                  <a:pt x="1019" y="1582"/>
                </a:cubicBezTo>
                <a:close/>
                <a:moveTo>
                  <a:pt x="1069" y="1619"/>
                </a:moveTo>
                <a:cubicBezTo>
                  <a:pt x="1060" y="1612"/>
                  <a:pt x="1051" y="1605"/>
                  <a:pt x="1041" y="1598"/>
                </a:cubicBezTo>
                <a:cubicBezTo>
                  <a:pt x="1038" y="1588"/>
                  <a:pt x="1036" y="1577"/>
                  <a:pt x="1033" y="1567"/>
                </a:cubicBezTo>
                <a:cubicBezTo>
                  <a:pt x="1041" y="1573"/>
                  <a:pt x="1050" y="1579"/>
                  <a:pt x="1058" y="1586"/>
                </a:cubicBezTo>
                <a:cubicBezTo>
                  <a:pt x="1062" y="1597"/>
                  <a:pt x="1065" y="1608"/>
                  <a:pt x="1069" y="1619"/>
                </a:cubicBezTo>
                <a:close/>
                <a:moveTo>
                  <a:pt x="1086" y="1607"/>
                </a:moveTo>
                <a:cubicBezTo>
                  <a:pt x="1086" y="1607"/>
                  <a:pt x="1086" y="1607"/>
                  <a:pt x="1086" y="1607"/>
                </a:cubicBezTo>
                <a:cubicBezTo>
                  <a:pt x="1077" y="1600"/>
                  <a:pt x="1068" y="1592"/>
                  <a:pt x="1059" y="1585"/>
                </a:cubicBezTo>
                <a:cubicBezTo>
                  <a:pt x="1059" y="1585"/>
                  <a:pt x="1059" y="1585"/>
                  <a:pt x="1059" y="1585"/>
                </a:cubicBezTo>
                <a:cubicBezTo>
                  <a:pt x="1055" y="1574"/>
                  <a:pt x="1052" y="1563"/>
                  <a:pt x="1050" y="1553"/>
                </a:cubicBezTo>
                <a:cubicBezTo>
                  <a:pt x="1058" y="1559"/>
                  <a:pt x="1066" y="1565"/>
                  <a:pt x="1075" y="1571"/>
                </a:cubicBezTo>
                <a:cubicBezTo>
                  <a:pt x="1078" y="1583"/>
                  <a:pt x="1082" y="1595"/>
                  <a:pt x="1086" y="1607"/>
                </a:cubicBezTo>
                <a:close/>
                <a:moveTo>
                  <a:pt x="1104" y="1594"/>
                </a:moveTo>
                <a:cubicBezTo>
                  <a:pt x="1104" y="1594"/>
                  <a:pt x="1104" y="1594"/>
                  <a:pt x="1104" y="1594"/>
                </a:cubicBezTo>
                <a:cubicBezTo>
                  <a:pt x="1095" y="1586"/>
                  <a:pt x="1085" y="1578"/>
                  <a:pt x="1075" y="1571"/>
                </a:cubicBezTo>
                <a:cubicBezTo>
                  <a:pt x="1072" y="1560"/>
                  <a:pt x="1068" y="1549"/>
                  <a:pt x="1065" y="1538"/>
                </a:cubicBezTo>
                <a:cubicBezTo>
                  <a:pt x="1074" y="1544"/>
                  <a:pt x="1083" y="1551"/>
                  <a:pt x="1092" y="1558"/>
                </a:cubicBezTo>
                <a:cubicBezTo>
                  <a:pt x="1096" y="1570"/>
                  <a:pt x="1100" y="1582"/>
                  <a:pt x="1104" y="1594"/>
                </a:cubicBezTo>
                <a:close/>
                <a:moveTo>
                  <a:pt x="1092" y="1557"/>
                </a:moveTo>
                <a:cubicBezTo>
                  <a:pt x="1088" y="1546"/>
                  <a:pt x="1085" y="1534"/>
                  <a:pt x="1082" y="1523"/>
                </a:cubicBezTo>
                <a:cubicBezTo>
                  <a:pt x="1091" y="1530"/>
                  <a:pt x="1100" y="1537"/>
                  <a:pt x="1109" y="1544"/>
                </a:cubicBezTo>
                <a:cubicBezTo>
                  <a:pt x="1113" y="1557"/>
                  <a:pt x="1118" y="1569"/>
                  <a:pt x="1122" y="1582"/>
                </a:cubicBezTo>
                <a:cubicBezTo>
                  <a:pt x="1112" y="1573"/>
                  <a:pt x="1102" y="1565"/>
                  <a:pt x="1092" y="1557"/>
                </a:cubicBezTo>
                <a:close/>
                <a:moveTo>
                  <a:pt x="1159" y="1613"/>
                </a:moveTo>
                <a:cubicBezTo>
                  <a:pt x="1147" y="1603"/>
                  <a:pt x="1135" y="1592"/>
                  <a:pt x="1123" y="1583"/>
                </a:cubicBezTo>
                <a:cubicBezTo>
                  <a:pt x="1118" y="1570"/>
                  <a:pt x="1114" y="1557"/>
                  <a:pt x="1110" y="1545"/>
                </a:cubicBezTo>
                <a:cubicBezTo>
                  <a:pt x="1120" y="1553"/>
                  <a:pt x="1131" y="1562"/>
                  <a:pt x="1141" y="1571"/>
                </a:cubicBezTo>
                <a:cubicBezTo>
                  <a:pt x="1147" y="1585"/>
                  <a:pt x="1152" y="1599"/>
                  <a:pt x="1159" y="1613"/>
                </a:cubicBezTo>
                <a:close/>
                <a:moveTo>
                  <a:pt x="1180" y="1605"/>
                </a:moveTo>
                <a:cubicBezTo>
                  <a:pt x="1167" y="1593"/>
                  <a:pt x="1154" y="1582"/>
                  <a:pt x="1142" y="1571"/>
                </a:cubicBezTo>
                <a:cubicBezTo>
                  <a:pt x="1137" y="1558"/>
                  <a:pt x="1132" y="1545"/>
                  <a:pt x="1127" y="1532"/>
                </a:cubicBezTo>
                <a:cubicBezTo>
                  <a:pt x="1139" y="1542"/>
                  <a:pt x="1150" y="1551"/>
                  <a:pt x="1161" y="1561"/>
                </a:cubicBezTo>
                <a:cubicBezTo>
                  <a:pt x="1167" y="1575"/>
                  <a:pt x="1173" y="1590"/>
                  <a:pt x="1180" y="1605"/>
                </a:cubicBezTo>
                <a:close/>
                <a:moveTo>
                  <a:pt x="1202" y="1598"/>
                </a:moveTo>
                <a:cubicBezTo>
                  <a:pt x="1188" y="1585"/>
                  <a:pt x="1175" y="1573"/>
                  <a:pt x="1162" y="1561"/>
                </a:cubicBezTo>
                <a:cubicBezTo>
                  <a:pt x="1156" y="1547"/>
                  <a:pt x="1151" y="1533"/>
                  <a:pt x="1146" y="1520"/>
                </a:cubicBezTo>
                <a:cubicBezTo>
                  <a:pt x="1157" y="1530"/>
                  <a:pt x="1169" y="1540"/>
                  <a:pt x="1181" y="1550"/>
                </a:cubicBezTo>
                <a:cubicBezTo>
                  <a:pt x="1187" y="1566"/>
                  <a:pt x="1194" y="1581"/>
                  <a:pt x="1202" y="1598"/>
                </a:cubicBezTo>
                <a:close/>
                <a:moveTo>
                  <a:pt x="1225" y="1591"/>
                </a:moveTo>
                <a:cubicBezTo>
                  <a:pt x="1210" y="1577"/>
                  <a:pt x="1195" y="1563"/>
                  <a:pt x="1181" y="1550"/>
                </a:cubicBezTo>
                <a:cubicBezTo>
                  <a:pt x="1175" y="1536"/>
                  <a:pt x="1170" y="1522"/>
                  <a:pt x="1164" y="1509"/>
                </a:cubicBezTo>
                <a:cubicBezTo>
                  <a:pt x="1177" y="1520"/>
                  <a:pt x="1189" y="1531"/>
                  <a:pt x="1202" y="1542"/>
                </a:cubicBezTo>
                <a:cubicBezTo>
                  <a:pt x="1209" y="1558"/>
                  <a:pt x="1216" y="1574"/>
                  <a:pt x="1225" y="1591"/>
                </a:cubicBezTo>
                <a:close/>
                <a:moveTo>
                  <a:pt x="1250" y="1589"/>
                </a:moveTo>
                <a:cubicBezTo>
                  <a:pt x="1234" y="1573"/>
                  <a:pt x="1218" y="1557"/>
                  <a:pt x="1202" y="1542"/>
                </a:cubicBezTo>
                <a:cubicBezTo>
                  <a:pt x="1195" y="1527"/>
                  <a:pt x="1189" y="1512"/>
                  <a:pt x="1183" y="1498"/>
                </a:cubicBezTo>
                <a:cubicBezTo>
                  <a:pt x="1196" y="1509"/>
                  <a:pt x="1210" y="1522"/>
                  <a:pt x="1224" y="1535"/>
                </a:cubicBezTo>
                <a:cubicBezTo>
                  <a:pt x="1232" y="1552"/>
                  <a:pt x="1241" y="1570"/>
                  <a:pt x="1250" y="1589"/>
                </a:cubicBezTo>
                <a:close/>
                <a:moveTo>
                  <a:pt x="1278" y="1589"/>
                </a:moveTo>
                <a:cubicBezTo>
                  <a:pt x="1260" y="1570"/>
                  <a:pt x="1242" y="1551"/>
                  <a:pt x="1224" y="1535"/>
                </a:cubicBezTo>
                <a:cubicBezTo>
                  <a:pt x="1216" y="1518"/>
                  <a:pt x="1209" y="1501"/>
                  <a:pt x="1202" y="1486"/>
                </a:cubicBezTo>
                <a:cubicBezTo>
                  <a:pt x="1217" y="1499"/>
                  <a:pt x="1231" y="1513"/>
                  <a:pt x="1246" y="1527"/>
                </a:cubicBezTo>
                <a:cubicBezTo>
                  <a:pt x="1256" y="1547"/>
                  <a:pt x="1266" y="1568"/>
                  <a:pt x="1278" y="1589"/>
                </a:cubicBezTo>
                <a:close/>
                <a:moveTo>
                  <a:pt x="1305" y="1588"/>
                </a:moveTo>
                <a:cubicBezTo>
                  <a:pt x="1285" y="1567"/>
                  <a:pt x="1265" y="1546"/>
                  <a:pt x="1247" y="1527"/>
                </a:cubicBezTo>
                <a:cubicBezTo>
                  <a:pt x="1238" y="1509"/>
                  <a:pt x="1230" y="1492"/>
                  <a:pt x="1222" y="1475"/>
                </a:cubicBezTo>
                <a:cubicBezTo>
                  <a:pt x="1238" y="1490"/>
                  <a:pt x="1254" y="1506"/>
                  <a:pt x="1270" y="1522"/>
                </a:cubicBezTo>
                <a:cubicBezTo>
                  <a:pt x="1280" y="1543"/>
                  <a:pt x="1292" y="1565"/>
                  <a:pt x="1305" y="1588"/>
                </a:cubicBezTo>
                <a:close/>
                <a:moveTo>
                  <a:pt x="1325" y="1574"/>
                </a:moveTo>
                <a:cubicBezTo>
                  <a:pt x="1332" y="1586"/>
                  <a:pt x="1332" y="1586"/>
                  <a:pt x="1332" y="1586"/>
                </a:cubicBezTo>
                <a:cubicBezTo>
                  <a:pt x="1335" y="1590"/>
                  <a:pt x="1337" y="1594"/>
                  <a:pt x="1340" y="1599"/>
                </a:cubicBezTo>
                <a:cubicBezTo>
                  <a:pt x="1316" y="1571"/>
                  <a:pt x="1292" y="1545"/>
                  <a:pt x="1270" y="1522"/>
                </a:cubicBezTo>
                <a:cubicBezTo>
                  <a:pt x="1260" y="1503"/>
                  <a:pt x="1251" y="1484"/>
                  <a:pt x="1243" y="1467"/>
                </a:cubicBezTo>
                <a:cubicBezTo>
                  <a:pt x="1260" y="1484"/>
                  <a:pt x="1278" y="1502"/>
                  <a:pt x="1297" y="1522"/>
                </a:cubicBezTo>
                <a:cubicBezTo>
                  <a:pt x="1305" y="1538"/>
                  <a:pt x="1315" y="1556"/>
                  <a:pt x="1325" y="1574"/>
                </a:cubicBezTo>
                <a:close/>
                <a:moveTo>
                  <a:pt x="1343" y="1554"/>
                </a:moveTo>
                <a:cubicBezTo>
                  <a:pt x="1345" y="1558"/>
                  <a:pt x="1345" y="1558"/>
                  <a:pt x="1345" y="1558"/>
                </a:cubicBezTo>
                <a:cubicBezTo>
                  <a:pt x="1356" y="1577"/>
                  <a:pt x="1367" y="1596"/>
                  <a:pt x="1379" y="1616"/>
                </a:cubicBezTo>
                <a:cubicBezTo>
                  <a:pt x="1350" y="1581"/>
                  <a:pt x="1323" y="1550"/>
                  <a:pt x="1297" y="1522"/>
                </a:cubicBezTo>
                <a:cubicBezTo>
                  <a:pt x="1286" y="1501"/>
                  <a:pt x="1275" y="1480"/>
                  <a:pt x="1266" y="1461"/>
                </a:cubicBezTo>
                <a:cubicBezTo>
                  <a:pt x="1286" y="1481"/>
                  <a:pt x="1306" y="1503"/>
                  <a:pt x="1327" y="1527"/>
                </a:cubicBezTo>
                <a:cubicBezTo>
                  <a:pt x="1332" y="1536"/>
                  <a:pt x="1338" y="1545"/>
                  <a:pt x="1343" y="1554"/>
                </a:cubicBezTo>
                <a:close/>
                <a:moveTo>
                  <a:pt x="1326" y="1525"/>
                </a:moveTo>
                <a:cubicBezTo>
                  <a:pt x="1305" y="1502"/>
                  <a:pt x="1285" y="1479"/>
                  <a:pt x="1265" y="1459"/>
                </a:cubicBezTo>
                <a:cubicBezTo>
                  <a:pt x="1256" y="1441"/>
                  <a:pt x="1248" y="1424"/>
                  <a:pt x="1241" y="1407"/>
                </a:cubicBezTo>
                <a:cubicBezTo>
                  <a:pt x="1256" y="1422"/>
                  <a:pt x="1272" y="1438"/>
                  <a:pt x="1288" y="1455"/>
                </a:cubicBezTo>
                <a:cubicBezTo>
                  <a:pt x="1300" y="1477"/>
                  <a:pt x="1312" y="1500"/>
                  <a:pt x="1326" y="1525"/>
                </a:cubicBezTo>
                <a:close/>
                <a:moveTo>
                  <a:pt x="1358" y="1532"/>
                </a:moveTo>
                <a:cubicBezTo>
                  <a:pt x="1334" y="1504"/>
                  <a:pt x="1311" y="1478"/>
                  <a:pt x="1289" y="1454"/>
                </a:cubicBezTo>
                <a:cubicBezTo>
                  <a:pt x="1279" y="1435"/>
                  <a:pt x="1270" y="1416"/>
                  <a:pt x="1262" y="1398"/>
                </a:cubicBezTo>
                <a:cubicBezTo>
                  <a:pt x="1278" y="1415"/>
                  <a:pt x="1296" y="1434"/>
                  <a:pt x="1314" y="1453"/>
                </a:cubicBezTo>
                <a:cubicBezTo>
                  <a:pt x="1327" y="1478"/>
                  <a:pt x="1341" y="1504"/>
                  <a:pt x="1358" y="1532"/>
                </a:cubicBezTo>
                <a:close/>
                <a:moveTo>
                  <a:pt x="1378" y="1515"/>
                </a:moveTo>
                <a:cubicBezTo>
                  <a:pt x="1386" y="1529"/>
                  <a:pt x="1394" y="1542"/>
                  <a:pt x="1402" y="1556"/>
                </a:cubicBezTo>
                <a:cubicBezTo>
                  <a:pt x="1370" y="1517"/>
                  <a:pt x="1341" y="1483"/>
                  <a:pt x="1314" y="1453"/>
                </a:cubicBezTo>
                <a:cubicBezTo>
                  <a:pt x="1302" y="1431"/>
                  <a:pt x="1292" y="1410"/>
                  <a:pt x="1282" y="1390"/>
                </a:cubicBezTo>
                <a:cubicBezTo>
                  <a:pt x="1302" y="1410"/>
                  <a:pt x="1322" y="1433"/>
                  <a:pt x="1343" y="1457"/>
                </a:cubicBezTo>
                <a:cubicBezTo>
                  <a:pt x="1354" y="1475"/>
                  <a:pt x="1365" y="1495"/>
                  <a:pt x="1378" y="1515"/>
                </a:cubicBezTo>
                <a:close/>
                <a:moveTo>
                  <a:pt x="1342" y="1455"/>
                </a:moveTo>
                <a:cubicBezTo>
                  <a:pt x="1321" y="1431"/>
                  <a:pt x="1301" y="1409"/>
                  <a:pt x="1282" y="1389"/>
                </a:cubicBezTo>
                <a:cubicBezTo>
                  <a:pt x="1273" y="1371"/>
                  <a:pt x="1266" y="1355"/>
                  <a:pt x="1260" y="1339"/>
                </a:cubicBezTo>
                <a:cubicBezTo>
                  <a:pt x="1274" y="1353"/>
                  <a:pt x="1290" y="1369"/>
                  <a:pt x="1305" y="1386"/>
                </a:cubicBezTo>
                <a:cubicBezTo>
                  <a:pt x="1316" y="1407"/>
                  <a:pt x="1328" y="1431"/>
                  <a:pt x="1342" y="1455"/>
                </a:cubicBezTo>
                <a:close/>
                <a:moveTo>
                  <a:pt x="1377" y="1467"/>
                </a:moveTo>
                <a:cubicBezTo>
                  <a:pt x="1352" y="1436"/>
                  <a:pt x="1328" y="1410"/>
                  <a:pt x="1306" y="1386"/>
                </a:cubicBezTo>
                <a:cubicBezTo>
                  <a:pt x="1296" y="1366"/>
                  <a:pt x="1287" y="1347"/>
                  <a:pt x="1279" y="1329"/>
                </a:cubicBezTo>
                <a:cubicBezTo>
                  <a:pt x="1296" y="1346"/>
                  <a:pt x="1313" y="1364"/>
                  <a:pt x="1330" y="1384"/>
                </a:cubicBezTo>
                <a:cubicBezTo>
                  <a:pt x="1344" y="1410"/>
                  <a:pt x="1360" y="1437"/>
                  <a:pt x="1377" y="1467"/>
                </a:cubicBezTo>
                <a:close/>
                <a:moveTo>
                  <a:pt x="1408" y="1470"/>
                </a:moveTo>
                <a:cubicBezTo>
                  <a:pt x="1411" y="1475"/>
                  <a:pt x="1415" y="1481"/>
                  <a:pt x="1418" y="1487"/>
                </a:cubicBezTo>
                <a:cubicBezTo>
                  <a:pt x="1386" y="1447"/>
                  <a:pt x="1357" y="1413"/>
                  <a:pt x="1331" y="1384"/>
                </a:cubicBezTo>
                <a:cubicBezTo>
                  <a:pt x="1320" y="1363"/>
                  <a:pt x="1310" y="1343"/>
                  <a:pt x="1301" y="1323"/>
                </a:cubicBezTo>
                <a:cubicBezTo>
                  <a:pt x="1319" y="1343"/>
                  <a:pt x="1337" y="1363"/>
                  <a:pt x="1358" y="1386"/>
                </a:cubicBezTo>
                <a:cubicBezTo>
                  <a:pt x="1372" y="1412"/>
                  <a:pt x="1389" y="1440"/>
                  <a:pt x="1408" y="1470"/>
                </a:cubicBezTo>
                <a:close/>
                <a:moveTo>
                  <a:pt x="1356" y="1384"/>
                </a:moveTo>
                <a:cubicBezTo>
                  <a:pt x="1336" y="1361"/>
                  <a:pt x="1318" y="1341"/>
                  <a:pt x="1300" y="1322"/>
                </a:cubicBezTo>
                <a:cubicBezTo>
                  <a:pt x="1292" y="1305"/>
                  <a:pt x="1285" y="1288"/>
                  <a:pt x="1279" y="1272"/>
                </a:cubicBezTo>
                <a:cubicBezTo>
                  <a:pt x="1292" y="1285"/>
                  <a:pt x="1305" y="1299"/>
                  <a:pt x="1319" y="1314"/>
                </a:cubicBezTo>
                <a:cubicBezTo>
                  <a:pt x="1330" y="1336"/>
                  <a:pt x="1343" y="1360"/>
                  <a:pt x="1356" y="1384"/>
                </a:cubicBezTo>
                <a:close/>
                <a:moveTo>
                  <a:pt x="1390" y="1394"/>
                </a:moveTo>
                <a:cubicBezTo>
                  <a:pt x="1364" y="1364"/>
                  <a:pt x="1341" y="1338"/>
                  <a:pt x="1320" y="1314"/>
                </a:cubicBezTo>
                <a:cubicBezTo>
                  <a:pt x="1310" y="1295"/>
                  <a:pt x="1302" y="1276"/>
                  <a:pt x="1295" y="1259"/>
                </a:cubicBezTo>
                <a:cubicBezTo>
                  <a:pt x="1310" y="1274"/>
                  <a:pt x="1326" y="1292"/>
                  <a:pt x="1342" y="1310"/>
                </a:cubicBezTo>
                <a:cubicBezTo>
                  <a:pt x="1356" y="1337"/>
                  <a:pt x="1372" y="1364"/>
                  <a:pt x="1390" y="1394"/>
                </a:cubicBezTo>
                <a:close/>
                <a:moveTo>
                  <a:pt x="1341" y="1309"/>
                </a:moveTo>
                <a:cubicBezTo>
                  <a:pt x="1325" y="1290"/>
                  <a:pt x="1309" y="1273"/>
                  <a:pt x="1294" y="1258"/>
                </a:cubicBezTo>
                <a:cubicBezTo>
                  <a:pt x="1288" y="1242"/>
                  <a:pt x="1283" y="1227"/>
                  <a:pt x="1278" y="1213"/>
                </a:cubicBezTo>
                <a:cubicBezTo>
                  <a:pt x="1289" y="1224"/>
                  <a:pt x="1301" y="1237"/>
                  <a:pt x="1313" y="1250"/>
                </a:cubicBezTo>
                <a:cubicBezTo>
                  <a:pt x="1321" y="1268"/>
                  <a:pt x="1331" y="1288"/>
                  <a:pt x="1341" y="1309"/>
                </a:cubicBezTo>
                <a:close/>
                <a:moveTo>
                  <a:pt x="1366" y="1308"/>
                </a:moveTo>
                <a:cubicBezTo>
                  <a:pt x="1347" y="1286"/>
                  <a:pt x="1330" y="1267"/>
                  <a:pt x="1313" y="1249"/>
                </a:cubicBezTo>
                <a:cubicBezTo>
                  <a:pt x="1306" y="1233"/>
                  <a:pt x="1299" y="1217"/>
                  <a:pt x="1294" y="1201"/>
                </a:cubicBezTo>
                <a:cubicBezTo>
                  <a:pt x="1306" y="1213"/>
                  <a:pt x="1318" y="1227"/>
                  <a:pt x="1331" y="1241"/>
                </a:cubicBezTo>
                <a:cubicBezTo>
                  <a:pt x="1341" y="1262"/>
                  <a:pt x="1353" y="1284"/>
                  <a:pt x="1366" y="1308"/>
                </a:cubicBezTo>
                <a:close/>
                <a:moveTo>
                  <a:pt x="1396" y="1313"/>
                </a:moveTo>
                <a:cubicBezTo>
                  <a:pt x="1372" y="1285"/>
                  <a:pt x="1351" y="1262"/>
                  <a:pt x="1331" y="1240"/>
                </a:cubicBezTo>
                <a:cubicBezTo>
                  <a:pt x="1323" y="1222"/>
                  <a:pt x="1315" y="1205"/>
                  <a:pt x="1309" y="1189"/>
                </a:cubicBezTo>
                <a:cubicBezTo>
                  <a:pt x="1323" y="1203"/>
                  <a:pt x="1338" y="1219"/>
                  <a:pt x="1353" y="1237"/>
                </a:cubicBezTo>
                <a:cubicBezTo>
                  <a:pt x="1366" y="1261"/>
                  <a:pt x="1380" y="1286"/>
                  <a:pt x="1396" y="1313"/>
                </a:cubicBezTo>
                <a:close/>
                <a:moveTo>
                  <a:pt x="1352" y="1235"/>
                </a:moveTo>
                <a:cubicBezTo>
                  <a:pt x="1352" y="1235"/>
                  <a:pt x="1352" y="1235"/>
                  <a:pt x="1352" y="1235"/>
                </a:cubicBezTo>
                <a:cubicBezTo>
                  <a:pt x="1337" y="1218"/>
                  <a:pt x="1322" y="1202"/>
                  <a:pt x="1309" y="1187"/>
                </a:cubicBezTo>
                <a:cubicBezTo>
                  <a:pt x="1303" y="1172"/>
                  <a:pt x="1298" y="1158"/>
                  <a:pt x="1294" y="1144"/>
                </a:cubicBezTo>
                <a:cubicBezTo>
                  <a:pt x="1304" y="1154"/>
                  <a:pt x="1315" y="1166"/>
                  <a:pt x="1326" y="1178"/>
                </a:cubicBezTo>
                <a:cubicBezTo>
                  <a:pt x="1334" y="1196"/>
                  <a:pt x="1342" y="1215"/>
                  <a:pt x="1352" y="1235"/>
                </a:cubicBezTo>
                <a:close/>
                <a:moveTo>
                  <a:pt x="1377" y="1235"/>
                </a:moveTo>
                <a:cubicBezTo>
                  <a:pt x="1359" y="1213"/>
                  <a:pt x="1342" y="1195"/>
                  <a:pt x="1326" y="1178"/>
                </a:cubicBezTo>
                <a:cubicBezTo>
                  <a:pt x="1326" y="1178"/>
                  <a:pt x="1326" y="1178"/>
                  <a:pt x="1326" y="1178"/>
                </a:cubicBezTo>
                <a:cubicBezTo>
                  <a:pt x="1320" y="1162"/>
                  <a:pt x="1314" y="1146"/>
                  <a:pt x="1309" y="1131"/>
                </a:cubicBezTo>
                <a:cubicBezTo>
                  <a:pt x="1321" y="1143"/>
                  <a:pt x="1332" y="1156"/>
                  <a:pt x="1345" y="1170"/>
                </a:cubicBezTo>
                <a:cubicBezTo>
                  <a:pt x="1354" y="1190"/>
                  <a:pt x="1365" y="1212"/>
                  <a:pt x="1377" y="1235"/>
                </a:cubicBezTo>
                <a:close/>
                <a:moveTo>
                  <a:pt x="1406" y="1238"/>
                </a:moveTo>
                <a:cubicBezTo>
                  <a:pt x="1382" y="1211"/>
                  <a:pt x="1363" y="1189"/>
                  <a:pt x="1345" y="1170"/>
                </a:cubicBezTo>
                <a:cubicBezTo>
                  <a:pt x="1338" y="1152"/>
                  <a:pt x="1331" y="1135"/>
                  <a:pt x="1325" y="1119"/>
                </a:cubicBezTo>
                <a:cubicBezTo>
                  <a:pt x="1338" y="1133"/>
                  <a:pt x="1351" y="1148"/>
                  <a:pt x="1366" y="1164"/>
                </a:cubicBezTo>
                <a:cubicBezTo>
                  <a:pt x="1377" y="1187"/>
                  <a:pt x="1390" y="1212"/>
                  <a:pt x="1406" y="1238"/>
                </a:cubicBezTo>
                <a:close/>
                <a:moveTo>
                  <a:pt x="1365" y="1163"/>
                </a:moveTo>
                <a:cubicBezTo>
                  <a:pt x="1350" y="1146"/>
                  <a:pt x="1337" y="1132"/>
                  <a:pt x="1325" y="1118"/>
                </a:cubicBezTo>
                <a:cubicBezTo>
                  <a:pt x="1320" y="1104"/>
                  <a:pt x="1315" y="1090"/>
                  <a:pt x="1312" y="1077"/>
                </a:cubicBezTo>
                <a:cubicBezTo>
                  <a:pt x="1321" y="1087"/>
                  <a:pt x="1331" y="1097"/>
                  <a:pt x="1341" y="1108"/>
                </a:cubicBezTo>
                <a:cubicBezTo>
                  <a:pt x="1348" y="1126"/>
                  <a:pt x="1356" y="1144"/>
                  <a:pt x="1365" y="1163"/>
                </a:cubicBezTo>
                <a:close/>
                <a:moveTo>
                  <a:pt x="1388" y="1161"/>
                </a:moveTo>
                <a:cubicBezTo>
                  <a:pt x="1371" y="1141"/>
                  <a:pt x="1355" y="1123"/>
                  <a:pt x="1342" y="1108"/>
                </a:cubicBezTo>
                <a:cubicBezTo>
                  <a:pt x="1336" y="1093"/>
                  <a:pt x="1331" y="1079"/>
                  <a:pt x="1327" y="1065"/>
                </a:cubicBezTo>
                <a:cubicBezTo>
                  <a:pt x="1337" y="1076"/>
                  <a:pt x="1348" y="1087"/>
                  <a:pt x="1359" y="1100"/>
                </a:cubicBezTo>
                <a:cubicBezTo>
                  <a:pt x="1367" y="1119"/>
                  <a:pt x="1377" y="1140"/>
                  <a:pt x="1388" y="1161"/>
                </a:cubicBezTo>
                <a:close/>
                <a:moveTo>
                  <a:pt x="1416" y="1164"/>
                </a:moveTo>
                <a:cubicBezTo>
                  <a:pt x="1399" y="1144"/>
                  <a:pt x="1379" y="1122"/>
                  <a:pt x="1360" y="1100"/>
                </a:cubicBezTo>
                <a:cubicBezTo>
                  <a:pt x="1333" y="1037"/>
                  <a:pt x="1323" y="984"/>
                  <a:pt x="1328" y="939"/>
                </a:cubicBezTo>
                <a:cubicBezTo>
                  <a:pt x="1331" y="935"/>
                  <a:pt x="1335" y="930"/>
                  <a:pt x="1339" y="925"/>
                </a:cubicBezTo>
                <a:cubicBezTo>
                  <a:pt x="1334" y="988"/>
                  <a:pt x="1359" y="1066"/>
                  <a:pt x="1416" y="1164"/>
                </a:cubicBezTo>
                <a:close/>
                <a:moveTo>
                  <a:pt x="1339" y="924"/>
                </a:moveTo>
                <a:cubicBezTo>
                  <a:pt x="1335" y="929"/>
                  <a:pt x="1332" y="934"/>
                  <a:pt x="1328" y="938"/>
                </a:cubicBezTo>
                <a:cubicBezTo>
                  <a:pt x="1328" y="937"/>
                  <a:pt x="1328" y="937"/>
                  <a:pt x="1328" y="936"/>
                </a:cubicBezTo>
                <a:cubicBezTo>
                  <a:pt x="1332" y="932"/>
                  <a:pt x="1335" y="928"/>
                  <a:pt x="1339" y="923"/>
                </a:cubicBezTo>
                <a:cubicBezTo>
                  <a:pt x="1339" y="924"/>
                  <a:pt x="1339" y="924"/>
                  <a:pt x="1339" y="924"/>
                </a:cubicBezTo>
                <a:close/>
                <a:moveTo>
                  <a:pt x="1339" y="923"/>
                </a:moveTo>
                <a:cubicBezTo>
                  <a:pt x="1335" y="927"/>
                  <a:pt x="1332" y="931"/>
                  <a:pt x="1328" y="935"/>
                </a:cubicBezTo>
                <a:cubicBezTo>
                  <a:pt x="1328" y="935"/>
                  <a:pt x="1328" y="935"/>
                  <a:pt x="1328" y="934"/>
                </a:cubicBezTo>
                <a:cubicBezTo>
                  <a:pt x="1332" y="929"/>
                  <a:pt x="1336" y="923"/>
                  <a:pt x="1339" y="919"/>
                </a:cubicBezTo>
                <a:cubicBezTo>
                  <a:pt x="1339" y="919"/>
                  <a:pt x="1339" y="919"/>
                  <a:pt x="1339" y="919"/>
                </a:cubicBezTo>
                <a:cubicBezTo>
                  <a:pt x="1339" y="920"/>
                  <a:pt x="1339" y="921"/>
                  <a:pt x="1339" y="923"/>
                </a:cubicBezTo>
                <a:close/>
                <a:moveTo>
                  <a:pt x="1339" y="924"/>
                </a:moveTo>
                <a:cubicBezTo>
                  <a:pt x="1339" y="923"/>
                  <a:pt x="1339" y="923"/>
                  <a:pt x="1339" y="923"/>
                </a:cubicBezTo>
                <a:cubicBezTo>
                  <a:pt x="1342" y="920"/>
                  <a:pt x="1344" y="918"/>
                  <a:pt x="1346" y="915"/>
                </a:cubicBezTo>
                <a:cubicBezTo>
                  <a:pt x="1344" y="918"/>
                  <a:pt x="1342" y="921"/>
                  <a:pt x="1339" y="924"/>
                </a:cubicBezTo>
                <a:close/>
                <a:moveTo>
                  <a:pt x="1350" y="909"/>
                </a:moveTo>
                <a:cubicBezTo>
                  <a:pt x="1350" y="909"/>
                  <a:pt x="1350" y="909"/>
                  <a:pt x="1350" y="909"/>
                </a:cubicBezTo>
                <a:cubicBezTo>
                  <a:pt x="1347" y="914"/>
                  <a:pt x="1343" y="918"/>
                  <a:pt x="1340" y="922"/>
                </a:cubicBezTo>
                <a:cubicBezTo>
                  <a:pt x="1340" y="921"/>
                  <a:pt x="1340" y="919"/>
                  <a:pt x="1340" y="918"/>
                </a:cubicBezTo>
                <a:cubicBezTo>
                  <a:pt x="1343" y="914"/>
                  <a:pt x="1347" y="910"/>
                  <a:pt x="1350" y="907"/>
                </a:cubicBezTo>
                <a:cubicBezTo>
                  <a:pt x="1350" y="907"/>
                  <a:pt x="1350" y="908"/>
                  <a:pt x="1350" y="909"/>
                </a:cubicBezTo>
                <a:close/>
                <a:moveTo>
                  <a:pt x="1350" y="906"/>
                </a:moveTo>
                <a:cubicBezTo>
                  <a:pt x="1347" y="909"/>
                  <a:pt x="1345" y="912"/>
                  <a:pt x="1342" y="915"/>
                </a:cubicBezTo>
                <a:cubicBezTo>
                  <a:pt x="1343" y="913"/>
                  <a:pt x="1343" y="913"/>
                  <a:pt x="1343" y="913"/>
                </a:cubicBezTo>
                <a:cubicBezTo>
                  <a:pt x="1346" y="910"/>
                  <a:pt x="1348" y="906"/>
                  <a:pt x="1350" y="903"/>
                </a:cubicBezTo>
                <a:cubicBezTo>
                  <a:pt x="1350" y="904"/>
                  <a:pt x="1350" y="905"/>
                  <a:pt x="1350" y="906"/>
                </a:cubicBezTo>
                <a:close/>
                <a:moveTo>
                  <a:pt x="1351" y="902"/>
                </a:moveTo>
                <a:cubicBezTo>
                  <a:pt x="1348" y="905"/>
                  <a:pt x="1345" y="909"/>
                  <a:pt x="1343" y="913"/>
                </a:cubicBezTo>
                <a:cubicBezTo>
                  <a:pt x="1340" y="917"/>
                  <a:pt x="1340" y="917"/>
                  <a:pt x="1340" y="917"/>
                </a:cubicBezTo>
                <a:cubicBezTo>
                  <a:pt x="1340" y="913"/>
                  <a:pt x="1341" y="910"/>
                  <a:pt x="1342" y="906"/>
                </a:cubicBezTo>
                <a:cubicBezTo>
                  <a:pt x="1345" y="903"/>
                  <a:pt x="1348" y="900"/>
                  <a:pt x="1351" y="897"/>
                </a:cubicBezTo>
                <a:cubicBezTo>
                  <a:pt x="1351" y="897"/>
                  <a:pt x="1351" y="897"/>
                  <a:pt x="1351" y="897"/>
                </a:cubicBezTo>
                <a:cubicBezTo>
                  <a:pt x="1351" y="898"/>
                  <a:pt x="1351" y="900"/>
                  <a:pt x="1351" y="902"/>
                </a:cubicBezTo>
                <a:close/>
                <a:moveTo>
                  <a:pt x="1362" y="894"/>
                </a:moveTo>
                <a:cubicBezTo>
                  <a:pt x="1359" y="898"/>
                  <a:pt x="1357" y="901"/>
                  <a:pt x="1354" y="904"/>
                </a:cubicBezTo>
                <a:cubicBezTo>
                  <a:pt x="1353" y="906"/>
                  <a:pt x="1352" y="907"/>
                  <a:pt x="1351" y="909"/>
                </a:cubicBezTo>
                <a:cubicBezTo>
                  <a:pt x="1351" y="908"/>
                  <a:pt x="1351" y="907"/>
                  <a:pt x="1351" y="906"/>
                </a:cubicBezTo>
                <a:cubicBezTo>
                  <a:pt x="1354" y="902"/>
                  <a:pt x="1358" y="898"/>
                  <a:pt x="1362" y="893"/>
                </a:cubicBezTo>
                <a:cubicBezTo>
                  <a:pt x="1362" y="894"/>
                  <a:pt x="1362" y="894"/>
                  <a:pt x="1362" y="894"/>
                </a:cubicBezTo>
                <a:close/>
                <a:moveTo>
                  <a:pt x="1362" y="893"/>
                </a:moveTo>
                <a:cubicBezTo>
                  <a:pt x="1358" y="897"/>
                  <a:pt x="1354" y="901"/>
                  <a:pt x="1351" y="905"/>
                </a:cubicBezTo>
                <a:cubicBezTo>
                  <a:pt x="1351" y="904"/>
                  <a:pt x="1351" y="903"/>
                  <a:pt x="1351" y="902"/>
                </a:cubicBezTo>
                <a:cubicBezTo>
                  <a:pt x="1355" y="896"/>
                  <a:pt x="1359" y="891"/>
                  <a:pt x="1362" y="886"/>
                </a:cubicBezTo>
                <a:cubicBezTo>
                  <a:pt x="1362" y="888"/>
                  <a:pt x="1362" y="891"/>
                  <a:pt x="1362" y="893"/>
                </a:cubicBezTo>
                <a:close/>
                <a:moveTo>
                  <a:pt x="1362" y="885"/>
                </a:moveTo>
                <a:cubicBezTo>
                  <a:pt x="1359" y="890"/>
                  <a:pt x="1355" y="895"/>
                  <a:pt x="1351" y="901"/>
                </a:cubicBezTo>
                <a:cubicBezTo>
                  <a:pt x="1351" y="899"/>
                  <a:pt x="1351" y="898"/>
                  <a:pt x="1352" y="896"/>
                </a:cubicBezTo>
                <a:cubicBezTo>
                  <a:pt x="1355" y="892"/>
                  <a:pt x="1359" y="889"/>
                  <a:pt x="1362" y="885"/>
                </a:cubicBezTo>
                <a:cubicBezTo>
                  <a:pt x="1362" y="885"/>
                  <a:pt x="1362" y="885"/>
                  <a:pt x="1362" y="885"/>
                </a:cubicBezTo>
                <a:close/>
                <a:moveTo>
                  <a:pt x="1362" y="884"/>
                </a:moveTo>
                <a:cubicBezTo>
                  <a:pt x="1359" y="888"/>
                  <a:pt x="1355" y="892"/>
                  <a:pt x="1352" y="895"/>
                </a:cubicBezTo>
                <a:cubicBezTo>
                  <a:pt x="1352" y="893"/>
                  <a:pt x="1352" y="890"/>
                  <a:pt x="1353" y="888"/>
                </a:cubicBezTo>
                <a:cubicBezTo>
                  <a:pt x="1356" y="885"/>
                  <a:pt x="1359" y="881"/>
                  <a:pt x="1362" y="878"/>
                </a:cubicBezTo>
                <a:cubicBezTo>
                  <a:pt x="1362" y="880"/>
                  <a:pt x="1362" y="882"/>
                  <a:pt x="1362" y="884"/>
                </a:cubicBezTo>
                <a:close/>
                <a:moveTo>
                  <a:pt x="1362" y="893"/>
                </a:moveTo>
                <a:cubicBezTo>
                  <a:pt x="1363" y="892"/>
                  <a:pt x="1364" y="890"/>
                  <a:pt x="1365" y="889"/>
                </a:cubicBezTo>
                <a:cubicBezTo>
                  <a:pt x="1364" y="891"/>
                  <a:pt x="1363" y="892"/>
                  <a:pt x="1362" y="894"/>
                </a:cubicBezTo>
                <a:cubicBezTo>
                  <a:pt x="1362" y="893"/>
                  <a:pt x="1362" y="893"/>
                  <a:pt x="1362" y="893"/>
                </a:cubicBezTo>
                <a:close/>
                <a:moveTo>
                  <a:pt x="1363" y="894"/>
                </a:moveTo>
                <a:cubicBezTo>
                  <a:pt x="1365" y="890"/>
                  <a:pt x="1368" y="887"/>
                  <a:pt x="1370" y="884"/>
                </a:cubicBezTo>
                <a:cubicBezTo>
                  <a:pt x="1371" y="883"/>
                  <a:pt x="1372" y="881"/>
                  <a:pt x="1373" y="880"/>
                </a:cubicBezTo>
                <a:cubicBezTo>
                  <a:pt x="1373" y="880"/>
                  <a:pt x="1373" y="880"/>
                  <a:pt x="1373" y="880"/>
                </a:cubicBezTo>
                <a:cubicBezTo>
                  <a:pt x="1370" y="885"/>
                  <a:pt x="1366" y="889"/>
                  <a:pt x="1363" y="894"/>
                </a:cubicBezTo>
                <a:close/>
                <a:moveTo>
                  <a:pt x="1373" y="867"/>
                </a:moveTo>
                <a:cubicBezTo>
                  <a:pt x="1370" y="870"/>
                  <a:pt x="1366" y="874"/>
                  <a:pt x="1363" y="877"/>
                </a:cubicBezTo>
                <a:cubicBezTo>
                  <a:pt x="1363" y="875"/>
                  <a:pt x="1363" y="874"/>
                  <a:pt x="1364" y="872"/>
                </a:cubicBezTo>
                <a:cubicBezTo>
                  <a:pt x="1366" y="869"/>
                  <a:pt x="1368" y="866"/>
                  <a:pt x="1370" y="863"/>
                </a:cubicBezTo>
                <a:cubicBezTo>
                  <a:pt x="1371" y="862"/>
                  <a:pt x="1372" y="861"/>
                  <a:pt x="1374" y="860"/>
                </a:cubicBezTo>
                <a:cubicBezTo>
                  <a:pt x="1374" y="860"/>
                  <a:pt x="1374" y="860"/>
                  <a:pt x="1374" y="860"/>
                </a:cubicBezTo>
                <a:cubicBezTo>
                  <a:pt x="1373" y="862"/>
                  <a:pt x="1373" y="865"/>
                  <a:pt x="1373" y="867"/>
                </a:cubicBezTo>
                <a:close/>
                <a:moveTo>
                  <a:pt x="1372" y="861"/>
                </a:moveTo>
                <a:cubicBezTo>
                  <a:pt x="1372" y="861"/>
                  <a:pt x="1372" y="860"/>
                  <a:pt x="1373" y="860"/>
                </a:cubicBezTo>
                <a:cubicBezTo>
                  <a:pt x="1374" y="859"/>
                  <a:pt x="1374" y="859"/>
                  <a:pt x="1374" y="859"/>
                </a:cubicBezTo>
                <a:cubicBezTo>
                  <a:pt x="1374" y="859"/>
                  <a:pt x="1374" y="859"/>
                  <a:pt x="1374" y="859"/>
                </a:cubicBezTo>
                <a:cubicBezTo>
                  <a:pt x="1373" y="860"/>
                  <a:pt x="1372" y="860"/>
                  <a:pt x="1372" y="861"/>
                </a:cubicBezTo>
                <a:close/>
                <a:moveTo>
                  <a:pt x="1374" y="872"/>
                </a:moveTo>
                <a:cubicBezTo>
                  <a:pt x="1377" y="868"/>
                  <a:pt x="1381" y="864"/>
                  <a:pt x="1385" y="860"/>
                </a:cubicBezTo>
                <a:cubicBezTo>
                  <a:pt x="1385" y="861"/>
                  <a:pt x="1385" y="861"/>
                  <a:pt x="1385" y="862"/>
                </a:cubicBezTo>
                <a:cubicBezTo>
                  <a:pt x="1381" y="868"/>
                  <a:pt x="1377" y="873"/>
                  <a:pt x="1374" y="878"/>
                </a:cubicBezTo>
                <a:cubicBezTo>
                  <a:pt x="1374" y="876"/>
                  <a:pt x="1374" y="874"/>
                  <a:pt x="1374" y="872"/>
                </a:cubicBezTo>
                <a:close/>
                <a:moveTo>
                  <a:pt x="1374" y="880"/>
                </a:moveTo>
                <a:cubicBezTo>
                  <a:pt x="1374" y="880"/>
                  <a:pt x="1374" y="880"/>
                  <a:pt x="1374" y="880"/>
                </a:cubicBezTo>
                <a:cubicBezTo>
                  <a:pt x="1375" y="878"/>
                  <a:pt x="1376" y="877"/>
                  <a:pt x="1377" y="875"/>
                </a:cubicBezTo>
                <a:cubicBezTo>
                  <a:pt x="1376" y="877"/>
                  <a:pt x="1375" y="878"/>
                  <a:pt x="1374" y="880"/>
                </a:cubicBezTo>
                <a:close/>
                <a:moveTo>
                  <a:pt x="1374" y="878"/>
                </a:moveTo>
                <a:cubicBezTo>
                  <a:pt x="1378" y="873"/>
                  <a:pt x="1381" y="868"/>
                  <a:pt x="1385" y="863"/>
                </a:cubicBezTo>
                <a:cubicBezTo>
                  <a:pt x="1385" y="864"/>
                  <a:pt x="1385" y="864"/>
                  <a:pt x="1386" y="865"/>
                </a:cubicBezTo>
                <a:cubicBezTo>
                  <a:pt x="1382" y="869"/>
                  <a:pt x="1378" y="874"/>
                  <a:pt x="1374" y="878"/>
                </a:cubicBezTo>
                <a:close/>
                <a:moveTo>
                  <a:pt x="1386" y="855"/>
                </a:moveTo>
                <a:cubicBezTo>
                  <a:pt x="1390" y="850"/>
                  <a:pt x="1396" y="845"/>
                  <a:pt x="1401" y="839"/>
                </a:cubicBezTo>
                <a:cubicBezTo>
                  <a:pt x="1401" y="840"/>
                  <a:pt x="1401" y="840"/>
                  <a:pt x="1401" y="841"/>
                </a:cubicBezTo>
                <a:cubicBezTo>
                  <a:pt x="1399" y="844"/>
                  <a:pt x="1399" y="844"/>
                  <a:pt x="1399" y="844"/>
                </a:cubicBezTo>
                <a:cubicBezTo>
                  <a:pt x="1394" y="849"/>
                  <a:pt x="1390" y="854"/>
                  <a:pt x="1386" y="858"/>
                </a:cubicBezTo>
                <a:cubicBezTo>
                  <a:pt x="1386" y="857"/>
                  <a:pt x="1386" y="856"/>
                  <a:pt x="1386" y="855"/>
                </a:cubicBezTo>
                <a:close/>
                <a:moveTo>
                  <a:pt x="1386" y="859"/>
                </a:moveTo>
                <a:cubicBezTo>
                  <a:pt x="1389" y="856"/>
                  <a:pt x="1392" y="852"/>
                  <a:pt x="1396" y="848"/>
                </a:cubicBezTo>
                <a:cubicBezTo>
                  <a:pt x="1392" y="852"/>
                  <a:pt x="1389" y="857"/>
                  <a:pt x="1386" y="862"/>
                </a:cubicBezTo>
                <a:cubicBezTo>
                  <a:pt x="1386" y="861"/>
                  <a:pt x="1386" y="860"/>
                  <a:pt x="1386" y="859"/>
                </a:cubicBezTo>
                <a:close/>
                <a:moveTo>
                  <a:pt x="1386" y="864"/>
                </a:moveTo>
                <a:cubicBezTo>
                  <a:pt x="1386" y="864"/>
                  <a:pt x="1386" y="864"/>
                  <a:pt x="1386" y="864"/>
                </a:cubicBezTo>
                <a:cubicBezTo>
                  <a:pt x="1386" y="864"/>
                  <a:pt x="1386" y="863"/>
                  <a:pt x="1386" y="862"/>
                </a:cubicBezTo>
                <a:cubicBezTo>
                  <a:pt x="1390" y="856"/>
                  <a:pt x="1395" y="850"/>
                  <a:pt x="1399" y="844"/>
                </a:cubicBezTo>
                <a:cubicBezTo>
                  <a:pt x="1401" y="842"/>
                  <a:pt x="1401" y="842"/>
                  <a:pt x="1401" y="842"/>
                </a:cubicBezTo>
                <a:cubicBezTo>
                  <a:pt x="1401" y="842"/>
                  <a:pt x="1401" y="842"/>
                  <a:pt x="1401" y="842"/>
                </a:cubicBezTo>
                <a:cubicBezTo>
                  <a:pt x="1401" y="843"/>
                  <a:pt x="1401" y="844"/>
                  <a:pt x="1401" y="845"/>
                </a:cubicBezTo>
                <a:cubicBezTo>
                  <a:pt x="1396" y="852"/>
                  <a:pt x="1391" y="858"/>
                  <a:pt x="1386" y="864"/>
                </a:cubicBezTo>
                <a:close/>
                <a:moveTo>
                  <a:pt x="1396" y="852"/>
                </a:moveTo>
                <a:cubicBezTo>
                  <a:pt x="1398" y="850"/>
                  <a:pt x="1399" y="848"/>
                  <a:pt x="1401" y="846"/>
                </a:cubicBezTo>
                <a:cubicBezTo>
                  <a:pt x="1401" y="846"/>
                  <a:pt x="1401" y="846"/>
                  <a:pt x="1401" y="846"/>
                </a:cubicBezTo>
                <a:cubicBezTo>
                  <a:pt x="1399" y="848"/>
                  <a:pt x="1398" y="850"/>
                  <a:pt x="1396" y="852"/>
                </a:cubicBezTo>
                <a:close/>
                <a:moveTo>
                  <a:pt x="1401" y="834"/>
                </a:moveTo>
                <a:cubicBezTo>
                  <a:pt x="1402" y="833"/>
                  <a:pt x="1402" y="832"/>
                  <a:pt x="1403" y="831"/>
                </a:cubicBezTo>
                <a:cubicBezTo>
                  <a:pt x="1406" y="829"/>
                  <a:pt x="1409" y="826"/>
                  <a:pt x="1412" y="823"/>
                </a:cubicBezTo>
                <a:cubicBezTo>
                  <a:pt x="1412" y="823"/>
                  <a:pt x="1412" y="823"/>
                  <a:pt x="1412" y="823"/>
                </a:cubicBezTo>
                <a:cubicBezTo>
                  <a:pt x="1412" y="824"/>
                  <a:pt x="1412" y="824"/>
                  <a:pt x="1412" y="825"/>
                </a:cubicBezTo>
                <a:cubicBezTo>
                  <a:pt x="1409" y="829"/>
                  <a:pt x="1409" y="829"/>
                  <a:pt x="1409" y="829"/>
                </a:cubicBezTo>
                <a:cubicBezTo>
                  <a:pt x="1406" y="832"/>
                  <a:pt x="1404" y="835"/>
                  <a:pt x="1401" y="838"/>
                </a:cubicBezTo>
                <a:cubicBezTo>
                  <a:pt x="1401" y="837"/>
                  <a:pt x="1401" y="836"/>
                  <a:pt x="1401" y="834"/>
                </a:cubicBezTo>
                <a:close/>
                <a:moveTo>
                  <a:pt x="1412" y="817"/>
                </a:moveTo>
                <a:cubicBezTo>
                  <a:pt x="1414" y="816"/>
                  <a:pt x="1415" y="814"/>
                  <a:pt x="1417" y="813"/>
                </a:cubicBezTo>
                <a:cubicBezTo>
                  <a:pt x="1415" y="815"/>
                  <a:pt x="1414" y="817"/>
                  <a:pt x="1412" y="819"/>
                </a:cubicBezTo>
                <a:cubicBezTo>
                  <a:pt x="1412" y="819"/>
                  <a:pt x="1412" y="818"/>
                  <a:pt x="1412" y="817"/>
                </a:cubicBezTo>
                <a:close/>
                <a:moveTo>
                  <a:pt x="1412" y="827"/>
                </a:moveTo>
                <a:cubicBezTo>
                  <a:pt x="1412" y="827"/>
                  <a:pt x="1412" y="828"/>
                  <a:pt x="1412" y="828"/>
                </a:cubicBezTo>
                <a:cubicBezTo>
                  <a:pt x="1409" y="832"/>
                  <a:pt x="1406" y="836"/>
                  <a:pt x="1402" y="840"/>
                </a:cubicBezTo>
                <a:cubicBezTo>
                  <a:pt x="1405" y="837"/>
                  <a:pt x="1407" y="833"/>
                  <a:pt x="1409" y="830"/>
                </a:cubicBezTo>
                <a:cubicBezTo>
                  <a:pt x="1409" y="830"/>
                  <a:pt x="1409" y="830"/>
                  <a:pt x="1409" y="830"/>
                </a:cubicBezTo>
                <a:cubicBezTo>
                  <a:pt x="1410" y="829"/>
                  <a:pt x="1411" y="828"/>
                  <a:pt x="1412" y="827"/>
                </a:cubicBezTo>
                <a:close/>
                <a:moveTo>
                  <a:pt x="1401" y="839"/>
                </a:moveTo>
                <a:cubicBezTo>
                  <a:pt x="1403" y="837"/>
                  <a:pt x="1405" y="835"/>
                  <a:pt x="1407" y="833"/>
                </a:cubicBezTo>
                <a:cubicBezTo>
                  <a:pt x="1405" y="835"/>
                  <a:pt x="1403" y="838"/>
                  <a:pt x="1401" y="840"/>
                </a:cubicBezTo>
                <a:cubicBezTo>
                  <a:pt x="1401" y="840"/>
                  <a:pt x="1401" y="839"/>
                  <a:pt x="1401" y="839"/>
                </a:cubicBezTo>
                <a:close/>
                <a:moveTo>
                  <a:pt x="1401" y="842"/>
                </a:moveTo>
                <a:cubicBezTo>
                  <a:pt x="1405" y="838"/>
                  <a:pt x="1409" y="833"/>
                  <a:pt x="1412" y="829"/>
                </a:cubicBezTo>
                <a:cubicBezTo>
                  <a:pt x="1412" y="829"/>
                  <a:pt x="1412" y="829"/>
                  <a:pt x="1412" y="830"/>
                </a:cubicBezTo>
                <a:cubicBezTo>
                  <a:pt x="1409" y="835"/>
                  <a:pt x="1405" y="839"/>
                  <a:pt x="1401" y="844"/>
                </a:cubicBezTo>
                <a:cubicBezTo>
                  <a:pt x="1401" y="843"/>
                  <a:pt x="1401" y="843"/>
                  <a:pt x="1401" y="842"/>
                </a:cubicBezTo>
                <a:close/>
                <a:moveTo>
                  <a:pt x="1413" y="831"/>
                </a:moveTo>
                <a:cubicBezTo>
                  <a:pt x="1409" y="836"/>
                  <a:pt x="1405" y="841"/>
                  <a:pt x="1401" y="845"/>
                </a:cubicBezTo>
                <a:cubicBezTo>
                  <a:pt x="1401" y="845"/>
                  <a:pt x="1401" y="845"/>
                  <a:pt x="1401" y="845"/>
                </a:cubicBezTo>
                <a:cubicBezTo>
                  <a:pt x="1405" y="840"/>
                  <a:pt x="1409" y="835"/>
                  <a:pt x="1413" y="830"/>
                </a:cubicBezTo>
                <a:cubicBezTo>
                  <a:pt x="1413" y="831"/>
                  <a:pt x="1413" y="831"/>
                  <a:pt x="1413" y="831"/>
                </a:cubicBezTo>
                <a:close/>
                <a:moveTo>
                  <a:pt x="1413" y="825"/>
                </a:moveTo>
                <a:cubicBezTo>
                  <a:pt x="1412" y="824"/>
                  <a:pt x="1412" y="823"/>
                  <a:pt x="1412" y="822"/>
                </a:cubicBezTo>
                <a:cubicBezTo>
                  <a:pt x="1415" y="820"/>
                  <a:pt x="1417" y="818"/>
                  <a:pt x="1419" y="815"/>
                </a:cubicBezTo>
                <a:cubicBezTo>
                  <a:pt x="1417" y="818"/>
                  <a:pt x="1415" y="822"/>
                  <a:pt x="1413" y="825"/>
                </a:cubicBezTo>
                <a:close/>
                <a:moveTo>
                  <a:pt x="1424" y="809"/>
                </a:moveTo>
                <a:cubicBezTo>
                  <a:pt x="1423" y="810"/>
                  <a:pt x="1422" y="812"/>
                  <a:pt x="1421" y="813"/>
                </a:cubicBezTo>
                <a:cubicBezTo>
                  <a:pt x="1418" y="816"/>
                  <a:pt x="1415" y="819"/>
                  <a:pt x="1412" y="822"/>
                </a:cubicBezTo>
                <a:cubicBezTo>
                  <a:pt x="1412" y="821"/>
                  <a:pt x="1412" y="821"/>
                  <a:pt x="1412" y="820"/>
                </a:cubicBezTo>
                <a:cubicBezTo>
                  <a:pt x="1414" y="817"/>
                  <a:pt x="1417" y="814"/>
                  <a:pt x="1419" y="811"/>
                </a:cubicBezTo>
                <a:cubicBezTo>
                  <a:pt x="1420" y="810"/>
                  <a:pt x="1422" y="808"/>
                  <a:pt x="1423" y="807"/>
                </a:cubicBezTo>
                <a:cubicBezTo>
                  <a:pt x="1423" y="808"/>
                  <a:pt x="1423" y="809"/>
                  <a:pt x="1424" y="809"/>
                </a:cubicBezTo>
                <a:close/>
                <a:moveTo>
                  <a:pt x="1423" y="805"/>
                </a:moveTo>
                <a:cubicBezTo>
                  <a:pt x="1423" y="806"/>
                  <a:pt x="1423" y="806"/>
                  <a:pt x="1423" y="806"/>
                </a:cubicBezTo>
                <a:cubicBezTo>
                  <a:pt x="1422" y="807"/>
                  <a:pt x="1422" y="808"/>
                  <a:pt x="1421" y="808"/>
                </a:cubicBezTo>
                <a:cubicBezTo>
                  <a:pt x="1422" y="807"/>
                  <a:pt x="1422" y="806"/>
                  <a:pt x="1423" y="805"/>
                </a:cubicBezTo>
                <a:close/>
                <a:moveTo>
                  <a:pt x="1423" y="800"/>
                </a:moveTo>
                <a:cubicBezTo>
                  <a:pt x="1423" y="802"/>
                  <a:pt x="1423" y="803"/>
                  <a:pt x="1423" y="805"/>
                </a:cubicBezTo>
                <a:cubicBezTo>
                  <a:pt x="1422" y="807"/>
                  <a:pt x="1420" y="809"/>
                  <a:pt x="1419" y="810"/>
                </a:cubicBezTo>
                <a:cubicBezTo>
                  <a:pt x="1416" y="813"/>
                  <a:pt x="1414" y="815"/>
                  <a:pt x="1412" y="817"/>
                </a:cubicBezTo>
                <a:cubicBezTo>
                  <a:pt x="1412" y="814"/>
                  <a:pt x="1412" y="812"/>
                  <a:pt x="1412" y="810"/>
                </a:cubicBezTo>
                <a:cubicBezTo>
                  <a:pt x="1415" y="807"/>
                  <a:pt x="1419" y="803"/>
                  <a:pt x="1423" y="800"/>
                </a:cubicBezTo>
                <a:close/>
                <a:moveTo>
                  <a:pt x="1423" y="799"/>
                </a:moveTo>
                <a:cubicBezTo>
                  <a:pt x="1419" y="803"/>
                  <a:pt x="1415" y="806"/>
                  <a:pt x="1412" y="809"/>
                </a:cubicBezTo>
                <a:cubicBezTo>
                  <a:pt x="1412" y="808"/>
                  <a:pt x="1412" y="807"/>
                  <a:pt x="1412" y="806"/>
                </a:cubicBezTo>
                <a:cubicBezTo>
                  <a:pt x="1415" y="802"/>
                  <a:pt x="1418" y="797"/>
                  <a:pt x="1421" y="793"/>
                </a:cubicBezTo>
                <a:cubicBezTo>
                  <a:pt x="1422" y="792"/>
                  <a:pt x="1422" y="792"/>
                  <a:pt x="1422" y="792"/>
                </a:cubicBezTo>
                <a:cubicBezTo>
                  <a:pt x="1422" y="794"/>
                  <a:pt x="1422" y="797"/>
                  <a:pt x="1423" y="799"/>
                </a:cubicBezTo>
                <a:close/>
                <a:moveTo>
                  <a:pt x="1423" y="770"/>
                </a:moveTo>
                <a:cubicBezTo>
                  <a:pt x="1422" y="774"/>
                  <a:pt x="1422" y="777"/>
                  <a:pt x="1422" y="781"/>
                </a:cubicBezTo>
                <a:cubicBezTo>
                  <a:pt x="1420" y="783"/>
                  <a:pt x="1417" y="785"/>
                  <a:pt x="1415" y="786"/>
                </a:cubicBezTo>
                <a:cubicBezTo>
                  <a:pt x="1414" y="787"/>
                  <a:pt x="1414" y="787"/>
                  <a:pt x="1413" y="788"/>
                </a:cubicBezTo>
                <a:cubicBezTo>
                  <a:pt x="1414" y="784"/>
                  <a:pt x="1414" y="780"/>
                  <a:pt x="1415" y="776"/>
                </a:cubicBezTo>
                <a:cubicBezTo>
                  <a:pt x="1417" y="774"/>
                  <a:pt x="1420" y="772"/>
                  <a:pt x="1423" y="770"/>
                </a:cubicBezTo>
                <a:close/>
                <a:moveTo>
                  <a:pt x="1415" y="776"/>
                </a:moveTo>
                <a:cubicBezTo>
                  <a:pt x="1413" y="778"/>
                  <a:pt x="1411" y="779"/>
                  <a:pt x="1409" y="781"/>
                </a:cubicBezTo>
                <a:cubicBezTo>
                  <a:pt x="1409" y="781"/>
                  <a:pt x="1409" y="780"/>
                  <a:pt x="1410" y="779"/>
                </a:cubicBezTo>
                <a:cubicBezTo>
                  <a:pt x="1412" y="775"/>
                  <a:pt x="1415" y="770"/>
                  <a:pt x="1417" y="765"/>
                </a:cubicBezTo>
                <a:cubicBezTo>
                  <a:pt x="1416" y="769"/>
                  <a:pt x="1415" y="772"/>
                  <a:pt x="1415" y="776"/>
                </a:cubicBezTo>
                <a:close/>
                <a:moveTo>
                  <a:pt x="1411" y="776"/>
                </a:moveTo>
                <a:cubicBezTo>
                  <a:pt x="1412" y="773"/>
                  <a:pt x="1414" y="769"/>
                  <a:pt x="1415" y="766"/>
                </a:cubicBezTo>
                <a:cubicBezTo>
                  <a:pt x="1416" y="766"/>
                  <a:pt x="1416" y="765"/>
                  <a:pt x="1417" y="764"/>
                </a:cubicBezTo>
                <a:cubicBezTo>
                  <a:pt x="1415" y="768"/>
                  <a:pt x="1413" y="772"/>
                  <a:pt x="1411" y="776"/>
                </a:cubicBezTo>
                <a:close/>
                <a:moveTo>
                  <a:pt x="1418" y="763"/>
                </a:moveTo>
                <a:cubicBezTo>
                  <a:pt x="1418" y="763"/>
                  <a:pt x="1418" y="763"/>
                  <a:pt x="1418" y="763"/>
                </a:cubicBezTo>
                <a:cubicBezTo>
                  <a:pt x="1417" y="763"/>
                  <a:pt x="1417" y="764"/>
                  <a:pt x="1416" y="765"/>
                </a:cubicBezTo>
                <a:cubicBezTo>
                  <a:pt x="1417" y="763"/>
                  <a:pt x="1418" y="760"/>
                  <a:pt x="1419" y="758"/>
                </a:cubicBezTo>
                <a:cubicBezTo>
                  <a:pt x="1419" y="760"/>
                  <a:pt x="1418" y="761"/>
                  <a:pt x="1418" y="763"/>
                </a:cubicBezTo>
                <a:close/>
                <a:moveTo>
                  <a:pt x="1423" y="749"/>
                </a:moveTo>
                <a:cubicBezTo>
                  <a:pt x="1422" y="751"/>
                  <a:pt x="1421" y="754"/>
                  <a:pt x="1420" y="756"/>
                </a:cubicBezTo>
                <a:cubicBezTo>
                  <a:pt x="1418" y="759"/>
                  <a:pt x="1417" y="762"/>
                  <a:pt x="1415" y="766"/>
                </a:cubicBezTo>
                <a:cubicBezTo>
                  <a:pt x="1409" y="772"/>
                  <a:pt x="1403" y="779"/>
                  <a:pt x="1399" y="786"/>
                </a:cubicBezTo>
                <a:cubicBezTo>
                  <a:pt x="1405" y="772"/>
                  <a:pt x="1413" y="760"/>
                  <a:pt x="1423" y="749"/>
                </a:cubicBezTo>
                <a:close/>
                <a:moveTo>
                  <a:pt x="1397" y="788"/>
                </a:moveTo>
                <a:cubicBezTo>
                  <a:pt x="1402" y="781"/>
                  <a:pt x="1408" y="774"/>
                  <a:pt x="1414" y="767"/>
                </a:cubicBezTo>
                <a:cubicBezTo>
                  <a:pt x="1412" y="771"/>
                  <a:pt x="1411" y="775"/>
                  <a:pt x="1409" y="779"/>
                </a:cubicBezTo>
                <a:cubicBezTo>
                  <a:pt x="1409" y="780"/>
                  <a:pt x="1408" y="782"/>
                  <a:pt x="1407" y="783"/>
                </a:cubicBezTo>
                <a:cubicBezTo>
                  <a:pt x="1402" y="788"/>
                  <a:pt x="1398" y="793"/>
                  <a:pt x="1394" y="798"/>
                </a:cubicBezTo>
                <a:cubicBezTo>
                  <a:pt x="1395" y="795"/>
                  <a:pt x="1396" y="791"/>
                  <a:pt x="1397" y="788"/>
                </a:cubicBezTo>
                <a:close/>
                <a:moveTo>
                  <a:pt x="1396" y="791"/>
                </a:moveTo>
                <a:cubicBezTo>
                  <a:pt x="1395" y="793"/>
                  <a:pt x="1394" y="796"/>
                  <a:pt x="1393" y="799"/>
                </a:cubicBezTo>
                <a:cubicBezTo>
                  <a:pt x="1391" y="802"/>
                  <a:pt x="1389" y="804"/>
                  <a:pt x="1387" y="807"/>
                </a:cubicBezTo>
                <a:cubicBezTo>
                  <a:pt x="1390" y="801"/>
                  <a:pt x="1393" y="796"/>
                  <a:pt x="1396" y="791"/>
                </a:cubicBezTo>
                <a:close/>
                <a:moveTo>
                  <a:pt x="1386" y="810"/>
                </a:moveTo>
                <a:cubicBezTo>
                  <a:pt x="1388" y="807"/>
                  <a:pt x="1390" y="804"/>
                  <a:pt x="1392" y="801"/>
                </a:cubicBezTo>
                <a:cubicBezTo>
                  <a:pt x="1391" y="803"/>
                  <a:pt x="1391" y="806"/>
                  <a:pt x="1390" y="809"/>
                </a:cubicBezTo>
                <a:cubicBezTo>
                  <a:pt x="1387" y="812"/>
                  <a:pt x="1385" y="815"/>
                  <a:pt x="1383" y="818"/>
                </a:cubicBezTo>
                <a:cubicBezTo>
                  <a:pt x="1384" y="815"/>
                  <a:pt x="1385" y="812"/>
                  <a:pt x="1386" y="810"/>
                </a:cubicBezTo>
                <a:close/>
                <a:moveTo>
                  <a:pt x="1384" y="812"/>
                </a:moveTo>
                <a:cubicBezTo>
                  <a:pt x="1383" y="815"/>
                  <a:pt x="1383" y="817"/>
                  <a:pt x="1382" y="819"/>
                </a:cubicBezTo>
                <a:cubicBezTo>
                  <a:pt x="1380" y="821"/>
                  <a:pt x="1379" y="823"/>
                  <a:pt x="1377" y="825"/>
                </a:cubicBezTo>
                <a:cubicBezTo>
                  <a:pt x="1379" y="821"/>
                  <a:pt x="1382" y="816"/>
                  <a:pt x="1384" y="812"/>
                </a:cubicBezTo>
                <a:close/>
                <a:moveTo>
                  <a:pt x="1376" y="828"/>
                </a:moveTo>
                <a:cubicBezTo>
                  <a:pt x="1378" y="825"/>
                  <a:pt x="1379" y="823"/>
                  <a:pt x="1381" y="820"/>
                </a:cubicBezTo>
                <a:cubicBezTo>
                  <a:pt x="1380" y="823"/>
                  <a:pt x="1379" y="827"/>
                  <a:pt x="1378" y="830"/>
                </a:cubicBezTo>
                <a:cubicBezTo>
                  <a:pt x="1376" y="832"/>
                  <a:pt x="1374" y="835"/>
                  <a:pt x="1372" y="837"/>
                </a:cubicBezTo>
                <a:cubicBezTo>
                  <a:pt x="1373" y="834"/>
                  <a:pt x="1375" y="831"/>
                  <a:pt x="1376" y="828"/>
                </a:cubicBezTo>
                <a:close/>
                <a:moveTo>
                  <a:pt x="1374" y="830"/>
                </a:moveTo>
                <a:cubicBezTo>
                  <a:pt x="1373" y="833"/>
                  <a:pt x="1372" y="836"/>
                  <a:pt x="1371" y="838"/>
                </a:cubicBezTo>
                <a:cubicBezTo>
                  <a:pt x="1369" y="841"/>
                  <a:pt x="1368" y="843"/>
                  <a:pt x="1366" y="846"/>
                </a:cubicBezTo>
                <a:cubicBezTo>
                  <a:pt x="1368" y="840"/>
                  <a:pt x="1371" y="835"/>
                  <a:pt x="1374" y="830"/>
                </a:cubicBezTo>
                <a:close/>
                <a:moveTo>
                  <a:pt x="1364" y="849"/>
                </a:moveTo>
                <a:cubicBezTo>
                  <a:pt x="1366" y="846"/>
                  <a:pt x="1368" y="843"/>
                  <a:pt x="1371" y="840"/>
                </a:cubicBezTo>
                <a:cubicBezTo>
                  <a:pt x="1370" y="843"/>
                  <a:pt x="1369" y="846"/>
                  <a:pt x="1368" y="848"/>
                </a:cubicBezTo>
                <a:cubicBezTo>
                  <a:pt x="1366" y="851"/>
                  <a:pt x="1363" y="854"/>
                  <a:pt x="1361" y="856"/>
                </a:cubicBezTo>
                <a:cubicBezTo>
                  <a:pt x="1362" y="854"/>
                  <a:pt x="1363" y="851"/>
                  <a:pt x="1364" y="849"/>
                </a:cubicBezTo>
                <a:close/>
                <a:moveTo>
                  <a:pt x="1363" y="851"/>
                </a:moveTo>
                <a:cubicBezTo>
                  <a:pt x="1362" y="853"/>
                  <a:pt x="1361" y="855"/>
                  <a:pt x="1360" y="858"/>
                </a:cubicBezTo>
                <a:cubicBezTo>
                  <a:pt x="1359" y="860"/>
                  <a:pt x="1357" y="862"/>
                  <a:pt x="1356" y="864"/>
                </a:cubicBezTo>
                <a:cubicBezTo>
                  <a:pt x="1358" y="859"/>
                  <a:pt x="1360" y="855"/>
                  <a:pt x="1363" y="851"/>
                </a:cubicBezTo>
                <a:close/>
                <a:moveTo>
                  <a:pt x="1354" y="867"/>
                </a:moveTo>
                <a:cubicBezTo>
                  <a:pt x="1356" y="864"/>
                  <a:pt x="1358" y="862"/>
                  <a:pt x="1360" y="859"/>
                </a:cubicBezTo>
                <a:cubicBezTo>
                  <a:pt x="1359" y="862"/>
                  <a:pt x="1358" y="865"/>
                  <a:pt x="1357" y="868"/>
                </a:cubicBezTo>
                <a:cubicBezTo>
                  <a:pt x="1355" y="870"/>
                  <a:pt x="1352" y="873"/>
                  <a:pt x="1350" y="875"/>
                </a:cubicBezTo>
                <a:cubicBezTo>
                  <a:pt x="1352" y="872"/>
                  <a:pt x="1353" y="869"/>
                  <a:pt x="1354" y="867"/>
                </a:cubicBezTo>
                <a:close/>
                <a:moveTo>
                  <a:pt x="1352" y="869"/>
                </a:moveTo>
                <a:cubicBezTo>
                  <a:pt x="1351" y="872"/>
                  <a:pt x="1350" y="874"/>
                  <a:pt x="1349" y="877"/>
                </a:cubicBezTo>
                <a:cubicBezTo>
                  <a:pt x="1348" y="879"/>
                  <a:pt x="1346" y="881"/>
                  <a:pt x="1344" y="884"/>
                </a:cubicBezTo>
                <a:cubicBezTo>
                  <a:pt x="1347" y="879"/>
                  <a:pt x="1349" y="874"/>
                  <a:pt x="1352" y="869"/>
                </a:cubicBezTo>
                <a:close/>
                <a:moveTo>
                  <a:pt x="1343" y="887"/>
                </a:moveTo>
                <a:cubicBezTo>
                  <a:pt x="1345" y="884"/>
                  <a:pt x="1347" y="881"/>
                  <a:pt x="1349" y="878"/>
                </a:cubicBezTo>
                <a:cubicBezTo>
                  <a:pt x="1348" y="880"/>
                  <a:pt x="1347" y="883"/>
                  <a:pt x="1346" y="885"/>
                </a:cubicBezTo>
                <a:cubicBezTo>
                  <a:pt x="1346" y="886"/>
                  <a:pt x="1346" y="886"/>
                  <a:pt x="1346" y="886"/>
                </a:cubicBezTo>
                <a:cubicBezTo>
                  <a:pt x="1344" y="889"/>
                  <a:pt x="1342" y="891"/>
                  <a:pt x="1340" y="893"/>
                </a:cubicBezTo>
                <a:cubicBezTo>
                  <a:pt x="1341" y="891"/>
                  <a:pt x="1342" y="889"/>
                  <a:pt x="1343" y="887"/>
                </a:cubicBezTo>
                <a:close/>
                <a:moveTo>
                  <a:pt x="1341" y="889"/>
                </a:moveTo>
                <a:cubicBezTo>
                  <a:pt x="1340" y="891"/>
                  <a:pt x="1339" y="893"/>
                  <a:pt x="1339" y="895"/>
                </a:cubicBezTo>
                <a:cubicBezTo>
                  <a:pt x="1337" y="896"/>
                  <a:pt x="1336" y="898"/>
                  <a:pt x="1335" y="899"/>
                </a:cubicBezTo>
                <a:cubicBezTo>
                  <a:pt x="1337" y="896"/>
                  <a:pt x="1339" y="893"/>
                  <a:pt x="1341" y="889"/>
                </a:cubicBezTo>
                <a:close/>
                <a:moveTo>
                  <a:pt x="1333" y="903"/>
                </a:moveTo>
                <a:cubicBezTo>
                  <a:pt x="1335" y="900"/>
                  <a:pt x="1336" y="898"/>
                  <a:pt x="1338" y="896"/>
                </a:cubicBezTo>
                <a:cubicBezTo>
                  <a:pt x="1337" y="898"/>
                  <a:pt x="1336" y="900"/>
                  <a:pt x="1336" y="902"/>
                </a:cubicBezTo>
                <a:cubicBezTo>
                  <a:pt x="1331" y="909"/>
                  <a:pt x="1331" y="909"/>
                  <a:pt x="1331" y="909"/>
                </a:cubicBezTo>
                <a:cubicBezTo>
                  <a:pt x="1330" y="910"/>
                  <a:pt x="1329" y="911"/>
                  <a:pt x="1329" y="912"/>
                </a:cubicBezTo>
                <a:cubicBezTo>
                  <a:pt x="1330" y="909"/>
                  <a:pt x="1332" y="906"/>
                  <a:pt x="1333" y="903"/>
                </a:cubicBezTo>
                <a:close/>
                <a:moveTo>
                  <a:pt x="1331" y="905"/>
                </a:moveTo>
                <a:cubicBezTo>
                  <a:pt x="1330" y="908"/>
                  <a:pt x="1329" y="911"/>
                  <a:pt x="1327" y="914"/>
                </a:cubicBezTo>
                <a:cubicBezTo>
                  <a:pt x="1325" y="916"/>
                  <a:pt x="1324" y="919"/>
                  <a:pt x="1322" y="921"/>
                </a:cubicBezTo>
                <a:cubicBezTo>
                  <a:pt x="1325" y="916"/>
                  <a:pt x="1328" y="911"/>
                  <a:pt x="1331" y="905"/>
                </a:cubicBezTo>
                <a:close/>
                <a:moveTo>
                  <a:pt x="1320" y="925"/>
                </a:moveTo>
                <a:cubicBezTo>
                  <a:pt x="1322" y="921"/>
                  <a:pt x="1324" y="918"/>
                  <a:pt x="1327" y="915"/>
                </a:cubicBezTo>
                <a:cubicBezTo>
                  <a:pt x="1326" y="916"/>
                  <a:pt x="1326" y="917"/>
                  <a:pt x="1326" y="918"/>
                </a:cubicBezTo>
                <a:cubicBezTo>
                  <a:pt x="1323" y="922"/>
                  <a:pt x="1320" y="927"/>
                  <a:pt x="1317" y="932"/>
                </a:cubicBezTo>
                <a:cubicBezTo>
                  <a:pt x="1318" y="930"/>
                  <a:pt x="1319" y="927"/>
                  <a:pt x="1320" y="925"/>
                </a:cubicBezTo>
                <a:close/>
                <a:moveTo>
                  <a:pt x="1318" y="928"/>
                </a:moveTo>
                <a:cubicBezTo>
                  <a:pt x="1317" y="930"/>
                  <a:pt x="1316" y="932"/>
                  <a:pt x="1315" y="934"/>
                </a:cubicBezTo>
                <a:cubicBezTo>
                  <a:pt x="1314" y="936"/>
                  <a:pt x="1313" y="938"/>
                  <a:pt x="1311" y="939"/>
                </a:cubicBezTo>
                <a:cubicBezTo>
                  <a:pt x="1313" y="935"/>
                  <a:pt x="1316" y="931"/>
                  <a:pt x="1318" y="928"/>
                </a:cubicBezTo>
                <a:close/>
                <a:moveTo>
                  <a:pt x="1309" y="943"/>
                </a:moveTo>
                <a:cubicBezTo>
                  <a:pt x="1311" y="941"/>
                  <a:pt x="1312" y="939"/>
                  <a:pt x="1313" y="937"/>
                </a:cubicBezTo>
                <a:cubicBezTo>
                  <a:pt x="1312" y="940"/>
                  <a:pt x="1310" y="943"/>
                  <a:pt x="1308" y="945"/>
                </a:cubicBezTo>
                <a:cubicBezTo>
                  <a:pt x="1309" y="944"/>
                  <a:pt x="1309" y="944"/>
                  <a:pt x="1309" y="943"/>
                </a:cubicBezTo>
                <a:close/>
                <a:moveTo>
                  <a:pt x="1307" y="946"/>
                </a:moveTo>
                <a:cubicBezTo>
                  <a:pt x="1307" y="947"/>
                  <a:pt x="1307" y="948"/>
                  <a:pt x="1306" y="948"/>
                </a:cubicBezTo>
                <a:cubicBezTo>
                  <a:pt x="1304" y="951"/>
                  <a:pt x="1302" y="954"/>
                  <a:pt x="1301" y="957"/>
                </a:cubicBezTo>
                <a:cubicBezTo>
                  <a:pt x="1303" y="953"/>
                  <a:pt x="1305" y="949"/>
                  <a:pt x="1307" y="946"/>
                </a:cubicBezTo>
                <a:close/>
                <a:moveTo>
                  <a:pt x="1298" y="962"/>
                </a:moveTo>
                <a:cubicBezTo>
                  <a:pt x="1300" y="958"/>
                  <a:pt x="1303" y="955"/>
                  <a:pt x="1305" y="951"/>
                </a:cubicBezTo>
                <a:cubicBezTo>
                  <a:pt x="1303" y="955"/>
                  <a:pt x="1302" y="958"/>
                  <a:pt x="1301" y="962"/>
                </a:cubicBezTo>
                <a:cubicBezTo>
                  <a:pt x="1297" y="966"/>
                  <a:pt x="1294" y="971"/>
                  <a:pt x="1291" y="976"/>
                </a:cubicBezTo>
                <a:cubicBezTo>
                  <a:pt x="1293" y="971"/>
                  <a:pt x="1296" y="966"/>
                  <a:pt x="1298" y="962"/>
                </a:cubicBezTo>
                <a:close/>
                <a:moveTo>
                  <a:pt x="1296" y="965"/>
                </a:moveTo>
                <a:cubicBezTo>
                  <a:pt x="1294" y="970"/>
                  <a:pt x="1292" y="975"/>
                  <a:pt x="1290" y="980"/>
                </a:cubicBezTo>
                <a:cubicBezTo>
                  <a:pt x="1289" y="981"/>
                  <a:pt x="1288" y="982"/>
                  <a:pt x="1288" y="984"/>
                </a:cubicBezTo>
                <a:cubicBezTo>
                  <a:pt x="1286" y="985"/>
                  <a:pt x="1285" y="987"/>
                  <a:pt x="1284" y="989"/>
                </a:cubicBezTo>
                <a:cubicBezTo>
                  <a:pt x="1280" y="995"/>
                  <a:pt x="1275" y="1001"/>
                  <a:pt x="1271" y="1007"/>
                </a:cubicBezTo>
                <a:cubicBezTo>
                  <a:pt x="1270" y="1006"/>
                  <a:pt x="1270" y="1006"/>
                  <a:pt x="1269" y="1005"/>
                </a:cubicBezTo>
                <a:cubicBezTo>
                  <a:pt x="1278" y="992"/>
                  <a:pt x="1286" y="979"/>
                  <a:pt x="1296" y="965"/>
                </a:cubicBezTo>
                <a:close/>
                <a:moveTo>
                  <a:pt x="1269" y="1005"/>
                </a:moveTo>
                <a:cubicBezTo>
                  <a:pt x="1269" y="1006"/>
                  <a:pt x="1270" y="1007"/>
                  <a:pt x="1271" y="1007"/>
                </a:cubicBezTo>
                <a:cubicBezTo>
                  <a:pt x="1267" y="1013"/>
                  <a:pt x="1263" y="1018"/>
                  <a:pt x="1259" y="1023"/>
                </a:cubicBezTo>
                <a:cubicBezTo>
                  <a:pt x="1259" y="1023"/>
                  <a:pt x="1259" y="1023"/>
                  <a:pt x="1259" y="1023"/>
                </a:cubicBezTo>
                <a:cubicBezTo>
                  <a:pt x="1258" y="1023"/>
                  <a:pt x="1258" y="1022"/>
                  <a:pt x="1257" y="1022"/>
                </a:cubicBezTo>
                <a:cubicBezTo>
                  <a:pt x="1261" y="1016"/>
                  <a:pt x="1265" y="1011"/>
                  <a:pt x="1269" y="1005"/>
                </a:cubicBezTo>
                <a:close/>
                <a:moveTo>
                  <a:pt x="1265" y="1002"/>
                </a:moveTo>
                <a:cubicBezTo>
                  <a:pt x="1266" y="1003"/>
                  <a:pt x="1267" y="1004"/>
                  <a:pt x="1268" y="1005"/>
                </a:cubicBezTo>
                <a:cubicBezTo>
                  <a:pt x="1264" y="1010"/>
                  <a:pt x="1261" y="1016"/>
                  <a:pt x="1257" y="1021"/>
                </a:cubicBezTo>
                <a:cubicBezTo>
                  <a:pt x="1256" y="1021"/>
                  <a:pt x="1255" y="1020"/>
                  <a:pt x="1254" y="1019"/>
                </a:cubicBezTo>
                <a:cubicBezTo>
                  <a:pt x="1257" y="1013"/>
                  <a:pt x="1261" y="1007"/>
                  <a:pt x="1265" y="1002"/>
                </a:cubicBezTo>
                <a:close/>
                <a:moveTo>
                  <a:pt x="1260" y="997"/>
                </a:moveTo>
                <a:cubicBezTo>
                  <a:pt x="1260" y="997"/>
                  <a:pt x="1260" y="997"/>
                  <a:pt x="1260" y="997"/>
                </a:cubicBezTo>
                <a:cubicBezTo>
                  <a:pt x="1261" y="998"/>
                  <a:pt x="1263" y="1000"/>
                  <a:pt x="1264" y="1001"/>
                </a:cubicBezTo>
                <a:cubicBezTo>
                  <a:pt x="1261" y="1007"/>
                  <a:pt x="1257" y="1013"/>
                  <a:pt x="1253" y="1018"/>
                </a:cubicBezTo>
                <a:cubicBezTo>
                  <a:pt x="1252" y="1017"/>
                  <a:pt x="1251" y="1016"/>
                  <a:pt x="1249" y="1015"/>
                </a:cubicBezTo>
                <a:cubicBezTo>
                  <a:pt x="1253" y="1009"/>
                  <a:pt x="1256" y="1003"/>
                  <a:pt x="1260" y="997"/>
                </a:cubicBezTo>
                <a:close/>
                <a:moveTo>
                  <a:pt x="1253" y="991"/>
                </a:moveTo>
                <a:cubicBezTo>
                  <a:pt x="1255" y="993"/>
                  <a:pt x="1257" y="994"/>
                  <a:pt x="1259" y="996"/>
                </a:cubicBezTo>
                <a:cubicBezTo>
                  <a:pt x="1256" y="1003"/>
                  <a:pt x="1252" y="1009"/>
                  <a:pt x="1249" y="1014"/>
                </a:cubicBezTo>
                <a:cubicBezTo>
                  <a:pt x="1247" y="1013"/>
                  <a:pt x="1245" y="1011"/>
                  <a:pt x="1243" y="1009"/>
                </a:cubicBezTo>
                <a:cubicBezTo>
                  <a:pt x="1246" y="1004"/>
                  <a:pt x="1249" y="998"/>
                  <a:pt x="1253" y="991"/>
                </a:cubicBezTo>
                <a:close/>
                <a:moveTo>
                  <a:pt x="1253" y="990"/>
                </a:moveTo>
                <a:cubicBezTo>
                  <a:pt x="1249" y="997"/>
                  <a:pt x="1246" y="1003"/>
                  <a:pt x="1243" y="1009"/>
                </a:cubicBezTo>
                <a:cubicBezTo>
                  <a:pt x="1240" y="1007"/>
                  <a:pt x="1238" y="1005"/>
                  <a:pt x="1236" y="1003"/>
                </a:cubicBezTo>
                <a:cubicBezTo>
                  <a:pt x="1239" y="997"/>
                  <a:pt x="1243" y="991"/>
                  <a:pt x="1246" y="984"/>
                </a:cubicBezTo>
                <a:cubicBezTo>
                  <a:pt x="1248" y="986"/>
                  <a:pt x="1250" y="988"/>
                  <a:pt x="1253" y="990"/>
                </a:cubicBezTo>
                <a:close/>
                <a:moveTo>
                  <a:pt x="1391" y="611"/>
                </a:moveTo>
                <a:cubicBezTo>
                  <a:pt x="1375" y="704"/>
                  <a:pt x="1333" y="815"/>
                  <a:pt x="1268" y="939"/>
                </a:cubicBezTo>
                <a:cubicBezTo>
                  <a:pt x="1263" y="950"/>
                  <a:pt x="1257" y="960"/>
                  <a:pt x="1252" y="972"/>
                </a:cubicBezTo>
                <a:cubicBezTo>
                  <a:pt x="1250" y="976"/>
                  <a:pt x="1248" y="980"/>
                  <a:pt x="1246" y="984"/>
                </a:cubicBezTo>
                <a:cubicBezTo>
                  <a:pt x="1243" y="981"/>
                  <a:pt x="1240" y="979"/>
                  <a:pt x="1237" y="976"/>
                </a:cubicBezTo>
                <a:cubicBezTo>
                  <a:pt x="1241" y="968"/>
                  <a:pt x="1245" y="961"/>
                  <a:pt x="1248" y="954"/>
                </a:cubicBezTo>
                <a:cubicBezTo>
                  <a:pt x="1370" y="708"/>
                  <a:pt x="1404" y="517"/>
                  <a:pt x="1344" y="418"/>
                </a:cubicBezTo>
                <a:cubicBezTo>
                  <a:pt x="1347" y="416"/>
                  <a:pt x="1350" y="414"/>
                  <a:pt x="1352" y="411"/>
                </a:cubicBezTo>
                <a:cubicBezTo>
                  <a:pt x="1358" y="408"/>
                  <a:pt x="1363" y="404"/>
                  <a:pt x="1368" y="400"/>
                </a:cubicBezTo>
                <a:cubicBezTo>
                  <a:pt x="1400" y="449"/>
                  <a:pt x="1408" y="520"/>
                  <a:pt x="1391" y="611"/>
                </a:cubicBezTo>
                <a:close/>
                <a:moveTo>
                  <a:pt x="1368" y="400"/>
                </a:moveTo>
                <a:cubicBezTo>
                  <a:pt x="1368" y="399"/>
                  <a:pt x="1368" y="398"/>
                  <a:pt x="1367" y="398"/>
                </a:cubicBezTo>
                <a:cubicBezTo>
                  <a:pt x="1371" y="396"/>
                  <a:pt x="1374" y="394"/>
                  <a:pt x="1378" y="392"/>
                </a:cubicBezTo>
                <a:cubicBezTo>
                  <a:pt x="1375" y="394"/>
                  <a:pt x="1372" y="397"/>
                  <a:pt x="1368" y="400"/>
                </a:cubicBezTo>
                <a:close/>
                <a:moveTo>
                  <a:pt x="1378" y="391"/>
                </a:moveTo>
                <a:cubicBezTo>
                  <a:pt x="1374" y="393"/>
                  <a:pt x="1370" y="394"/>
                  <a:pt x="1366" y="396"/>
                </a:cubicBezTo>
                <a:cubicBezTo>
                  <a:pt x="1366" y="396"/>
                  <a:pt x="1366" y="396"/>
                  <a:pt x="1366" y="396"/>
                </a:cubicBezTo>
                <a:cubicBezTo>
                  <a:pt x="1369" y="391"/>
                  <a:pt x="1371" y="386"/>
                  <a:pt x="1373" y="382"/>
                </a:cubicBezTo>
                <a:cubicBezTo>
                  <a:pt x="1378" y="380"/>
                  <a:pt x="1383" y="378"/>
                  <a:pt x="1388" y="376"/>
                </a:cubicBezTo>
                <a:cubicBezTo>
                  <a:pt x="1389" y="377"/>
                  <a:pt x="1390" y="378"/>
                  <a:pt x="1390" y="378"/>
                </a:cubicBezTo>
                <a:cubicBezTo>
                  <a:pt x="1387" y="382"/>
                  <a:pt x="1383" y="386"/>
                  <a:pt x="1379" y="390"/>
                </a:cubicBezTo>
                <a:cubicBezTo>
                  <a:pt x="1379" y="390"/>
                  <a:pt x="1379" y="391"/>
                  <a:pt x="1378" y="391"/>
                </a:cubicBezTo>
                <a:close/>
                <a:moveTo>
                  <a:pt x="1391" y="379"/>
                </a:moveTo>
                <a:cubicBezTo>
                  <a:pt x="1391" y="380"/>
                  <a:pt x="1392" y="381"/>
                  <a:pt x="1392" y="382"/>
                </a:cubicBezTo>
                <a:cubicBezTo>
                  <a:pt x="1389" y="384"/>
                  <a:pt x="1385" y="387"/>
                  <a:pt x="1381" y="389"/>
                </a:cubicBezTo>
                <a:cubicBezTo>
                  <a:pt x="1385" y="386"/>
                  <a:pt x="1388" y="382"/>
                  <a:pt x="1391" y="379"/>
                </a:cubicBezTo>
                <a:close/>
                <a:moveTo>
                  <a:pt x="1382" y="389"/>
                </a:moveTo>
                <a:cubicBezTo>
                  <a:pt x="1386" y="387"/>
                  <a:pt x="1389" y="384"/>
                  <a:pt x="1393" y="382"/>
                </a:cubicBezTo>
                <a:cubicBezTo>
                  <a:pt x="1393" y="382"/>
                  <a:pt x="1393" y="383"/>
                  <a:pt x="1394" y="383"/>
                </a:cubicBezTo>
                <a:cubicBezTo>
                  <a:pt x="1390" y="385"/>
                  <a:pt x="1386" y="387"/>
                  <a:pt x="1382" y="389"/>
                </a:cubicBezTo>
                <a:close/>
                <a:moveTo>
                  <a:pt x="1420" y="368"/>
                </a:moveTo>
                <a:cubicBezTo>
                  <a:pt x="1413" y="373"/>
                  <a:pt x="1404" y="378"/>
                  <a:pt x="1394" y="383"/>
                </a:cubicBezTo>
                <a:cubicBezTo>
                  <a:pt x="1394" y="383"/>
                  <a:pt x="1393" y="382"/>
                  <a:pt x="1393" y="382"/>
                </a:cubicBezTo>
                <a:cubicBezTo>
                  <a:pt x="1401" y="376"/>
                  <a:pt x="1407" y="371"/>
                  <a:pt x="1412" y="365"/>
                </a:cubicBezTo>
                <a:cubicBezTo>
                  <a:pt x="1414" y="365"/>
                  <a:pt x="1415" y="364"/>
                  <a:pt x="1417" y="363"/>
                </a:cubicBezTo>
                <a:cubicBezTo>
                  <a:pt x="1418" y="365"/>
                  <a:pt x="1419" y="367"/>
                  <a:pt x="1420" y="368"/>
                </a:cubicBezTo>
                <a:close/>
                <a:moveTo>
                  <a:pt x="1416" y="363"/>
                </a:moveTo>
                <a:cubicBezTo>
                  <a:pt x="1415" y="363"/>
                  <a:pt x="1414" y="364"/>
                  <a:pt x="1413" y="364"/>
                </a:cubicBezTo>
                <a:cubicBezTo>
                  <a:pt x="1414" y="364"/>
                  <a:pt x="1415" y="363"/>
                  <a:pt x="1416" y="362"/>
                </a:cubicBezTo>
                <a:cubicBezTo>
                  <a:pt x="1416" y="362"/>
                  <a:pt x="1416" y="363"/>
                  <a:pt x="1416" y="363"/>
                </a:cubicBezTo>
                <a:close/>
                <a:moveTo>
                  <a:pt x="1415" y="361"/>
                </a:moveTo>
                <a:cubicBezTo>
                  <a:pt x="1414" y="363"/>
                  <a:pt x="1413" y="364"/>
                  <a:pt x="1412" y="365"/>
                </a:cubicBezTo>
                <a:cubicBezTo>
                  <a:pt x="1407" y="367"/>
                  <a:pt x="1401" y="370"/>
                  <a:pt x="1395" y="372"/>
                </a:cubicBezTo>
                <a:cubicBezTo>
                  <a:pt x="1398" y="368"/>
                  <a:pt x="1400" y="363"/>
                  <a:pt x="1402" y="358"/>
                </a:cubicBezTo>
                <a:cubicBezTo>
                  <a:pt x="1405" y="357"/>
                  <a:pt x="1408" y="356"/>
                  <a:pt x="1410" y="355"/>
                </a:cubicBezTo>
                <a:cubicBezTo>
                  <a:pt x="1412" y="357"/>
                  <a:pt x="1414" y="359"/>
                  <a:pt x="1415" y="361"/>
                </a:cubicBezTo>
                <a:close/>
                <a:moveTo>
                  <a:pt x="1410" y="355"/>
                </a:moveTo>
                <a:cubicBezTo>
                  <a:pt x="1408" y="356"/>
                  <a:pt x="1405" y="357"/>
                  <a:pt x="1402" y="358"/>
                </a:cubicBezTo>
                <a:cubicBezTo>
                  <a:pt x="1403" y="355"/>
                  <a:pt x="1404" y="352"/>
                  <a:pt x="1405" y="349"/>
                </a:cubicBezTo>
                <a:cubicBezTo>
                  <a:pt x="1407" y="351"/>
                  <a:pt x="1408" y="353"/>
                  <a:pt x="1410" y="355"/>
                </a:cubicBezTo>
                <a:close/>
                <a:moveTo>
                  <a:pt x="1405" y="348"/>
                </a:moveTo>
                <a:cubicBezTo>
                  <a:pt x="1404" y="347"/>
                  <a:pt x="1403" y="346"/>
                  <a:pt x="1402" y="345"/>
                </a:cubicBezTo>
                <a:cubicBezTo>
                  <a:pt x="1403" y="345"/>
                  <a:pt x="1404" y="345"/>
                  <a:pt x="1405" y="344"/>
                </a:cubicBezTo>
                <a:cubicBezTo>
                  <a:pt x="1405" y="346"/>
                  <a:pt x="1405" y="347"/>
                  <a:pt x="1405" y="348"/>
                </a:cubicBezTo>
                <a:close/>
                <a:moveTo>
                  <a:pt x="1405" y="344"/>
                </a:moveTo>
                <a:cubicBezTo>
                  <a:pt x="1404" y="344"/>
                  <a:pt x="1403" y="345"/>
                  <a:pt x="1402" y="345"/>
                </a:cubicBezTo>
                <a:cubicBezTo>
                  <a:pt x="1398" y="341"/>
                  <a:pt x="1394" y="338"/>
                  <a:pt x="1390" y="335"/>
                </a:cubicBezTo>
                <a:cubicBezTo>
                  <a:pt x="1395" y="333"/>
                  <a:pt x="1400" y="332"/>
                  <a:pt x="1405" y="331"/>
                </a:cubicBezTo>
                <a:cubicBezTo>
                  <a:pt x="1406" y="335"/>
                  <a:pt x="1406" y="340"/>
                  <a:pt x="1405" y="344"/>
                </a:cubicBezTo>
                <a:close/>
                <a:moveTo>
                  <a:pt x="1422" y="325"/>
                </a:moveTo>
                <a:cubicBezTo>
                  <a:pt x="1417" y="326"/>
                  <a:pt x="1411" y="328"/>
                  <a:pt x="1406" y="330"/>
                </a:cubicBezTo>
                <a:cubicBezTo>
                  <a:pt x="1405" y="325"/>
                  <a:pt x="1404" y="321"/>
                  <a:pt x="1403" y="316"/>
                </a:cubicBezTo>
                <a:cubicBezTo>
                  <a:pt x="1405" y="316"/>
                  <a:pt x="1407" y="315"/>
                  <a:pt x="1410" y="314"/>
                </a:cubicBezTo>
                <a:cubicBezTo>
                  <a:pt x="1414" y="318"/>
                  <a:pt x="1418" y="321"/>
                  <a:pt x="1422" y="325"/>
                </a:cubicBezTo>
                <a:close/>
                <a:moveTo>
                  <a:pt x="1409" y="314"/>
                </a:moveTo>
                <a:cubicBezTo>
                  <a:pt x="1407" y="315"/>
                  <a:pt x="1405" y="315"/>
                  <a:pt x="1403" y="316"/>
                </a:cubicBezTo>
                <a:cubicBezTo>
                  <a:pt x="1402" y="313"/>
                  <a:pt x="1401" y="310"/>
                  <a:pt x="1399" y="307"/>
                </a:cubicBezTo>
                <a:cubicBezTo>
                  <a:pt x="1403" y="309"/>
                  <a:pt x="1406" y="312"/>
                  <a:pt x="1409" y="314"/>
                </a:cubicBezTo>
                <a:close/>
                <a:moveTo>
                  <a:pt x="1402" y="316"/>
                </a:moveTo>
                <a:cubicBezTo>
                  <a:pt x="1394" y="318"/>
                  <a:pt x="1385" y="321"/>
                  <a:pt x="1375" y="323"/>
                </a:cubicBezTo>
                <a:cubicBezTo>
                  <a:pt x="1372" y="322"/>
                  <a:pt x="1370" y="320"/>
                  <a:pt x="1368" y="319"/>
                </a:cubicBezTo>
                <a:cubicBezTo>
                  <a:pt x="1366" y="316"/>
                  <a:pt x="1364" y="313"/>
                  <a:pt x="1363" y="311"/>
                </a:cubicBezTo>
                <a:cubicBezTo>
                  <a:pt x="1374" y="308"/>
                  <a:pt x="1383" y="305"/>
                  <a:pt x="1393" y="303"/>
                </a:cubicBezTo>
                <a:cubicBezTo>
                  <a:pt x="1395" y="304"/>
                  <a:pt x="1397" y="305"/>
                  <a:pt x="1399" y="307"/>
                </a:cubicBezTo>
                <a:cubicBezTo>
                  <a:pt x="1400" y="310"/>
                  <a:pt x="1401" y="313"/>
                  <a:pt x="1402" y="316"/>
                </a:cubicBezTo>
                <a:close/>
                <a:moveTo>
                  <a:pt x="1398" y="306"/>
                </a:moveTo>
                <a:cubicBezTo>
                  <a:pt x="1397" y="305"/>
                  <a:pt x="1395" y="304"/>
                  <a:pt x="1393" y="303"/>
                </a:cubicBezTo>
                <a:cubicBezTo>
                  <a:pt x="1393" y="303"/>
                  <a:pt x="1393" y="303"/>
                  <a:pt x="1393" y="303"/>
                </a:cubicBezTo>
                <a:cubicBezTo>
                  <a:pt x="1393" y="303"/>
                  <a:pt x="1393" y="303"/>
                  <a:pt x="1393" y="303"/>
                </a:cubicBezTo>
                <a:cubicBezTo>
                  <a:pt x="1396" y="302"/>
                  <a:pt x="1396" y="302"/>
                  <a:pt x="1396" y="302"/>
                </a:cubicBezTo>
                <a:cubicBezTo>
                  <a:pt x="1397" y="303"/>
                  <a:pt x="1398" y="305"/>
                  <a:pt x="1398" y="306"/>
                </a:cubicBezTo>
                <a:close/>
                <a:moveTo>
                  <a:pt x="1386" y="284"/>
                </a:moveTo>
                <a:cubicBezTo>
                  <a:pt x="1390" y="290"/>
                  <a:pt x="1394" y="296"/>
                  <a:pt x="1396" y="302"/>
                </a:cubicBezTo>
                <a:cubicBezTo>
                  <a:pt x="1393" y="303"/>
                  <a:pt x="1393" y="303"/>
                  <a:pt x="1393" y="303"/>
                </a:cubicBezTo>
                <a:cubicBezTo>
                  <a:pt x="1378" y="294"/>
                  <a:pt x="1362" y="288"/>
                  <a:pt x="1345" y="283"/>
                </a:cubicBezTo>
                <a:cubicBezTo>
                  <a:pt x="1340" y="275"/>
                  <a:pt x="1335" y="266"/>
                  <a:pt x="1330" y="258"/>
                </a:cubicBezTo>
                <a:cubicBezTo>
                  <a:pt x="1346" y="260"/>
                  <a:pt x="1361" y="264"/>
                  <a:pt x="1375" y="268"/>
                </a:cubicBezTo>
                <a:cubicBezTo>
                  <a:pt x="1379" y="273"/>
                  <a:pt x="1382" y="279"/>
                  <a:pt x="1386" y="284"/>
                </a:cubicBezTo>
                <a:close/>
                <a:moveTo>
                  <a:pt x="1375" y="267"/>
                </a:moveTo>
                <a:cubicBezTo>
                  <a:pt x="1361" y="263"/>
                  <a:pt x="1346" y="260"/>
                  <a:pt x="1330" y="258"/>
                </a:cubicBezTo>
                <a:cubicBezTo>
                  <a:pt x="1326" y="251"/>
                  <a:pt x="1322" y="244"/>
                  <a:pt x="1319" y="238"/>
                </a:cubicBezTo>
                <a:cubicBezTo>
                  <a:pt x="1332" y="239"/>
                  <a:pt x="1346" y="240"/>
                  <a:pt x="1359" y="242"/>
                </a:cubicBezTo>
                <a:cubicBezTo>
                  <a:pt x="1364" y="250"/>
                  <a:pt x="1369" y="259"/>
                  <a:pt x="1375" y="267"/>
                </a:cubicBezTo>
                <a:close/>
                <a:moveTo>
                  <a:pt x="1406" y="254"/>
                </a:moveTo>
                <a:cubicBezTo>
                  <a:pt x="1391" y="248"/>
                  <a:pt x="1376" y="244"/>
                  <a:pt x="1359" y="242"/>
                </a:cubicBezTo>
                <a:cubicBezTo>
                  <a:pt x="1355" y="234"/>
                  <a:pt x="1350" y="227"/>
                  <a:pt x="1346" y="220"/>
                </a:cubicBezTo>
                <a:cubicBezTo>
                  <a:pt x="1360" y="221"/>
                  <a:pt x="1374" y="222"/>
                  <a:pt x="1387" y="225"/>
                </a:cubicBezTo>
                <a:cubicBezTo>
                  <a:pt x="1393" y="234"/>
                  <a:pt x="1399" y="244"/>
                  <a:pt x="1406" y="254"/>
                </a:cubicBezTo>
                <a:close/>
                <a:moveTo>
                  <a:pt x="1387" y="224"/>
                </a:moveTo>
                <a:cubicBezTo>
                  <a:pt x="1373" y="222"/>
                  <a:pt x="1360" y="220"/>
                  <a:pt x="1346" y="219"/>
                </a:cubicBezTo>
                <a:cubicBezTo>
                  <a:pt x="1341" y="212"/>
                  <a:pt x="1337" y="204"/>
                  <a:pt x="1333" y="196"/>
                </a:cubicBezTo>
                <a:cubicBezTo>
                  <a:pt x="1343" y="197"/>
                  <a:pt x="1352" y="197"/>
                  <a:pt x="1362" y="198"/>
                </a:cubicBezTo>
                <a:cubicBezTo>
                  <a:pt x="1365" y="198"/>
                  <a:pt x="1368" y="198"/>
                  <a:pt x="1370" y="198"/>
                </a:cubicBezTo>
                <a:cubicBezTo>
                  <a:pt x="1375" y="207"/>
                  <a:pt x="1381" y="216"/>
                  <a:pt x="1387" y="224"/>
                </a:cubicBezTo>
                <a:close/>
                <a:moveTo>
                  <a:pt x="1414" y="204"/>
                </a:moveTo>
                <a:cubicBezTo>
                  <a:pt x="1400" y="201"/>
                  <a:pt x="1386" y="199"/>
                  <a:pt x="1371" y="198"/>
                </a:cubicBezTo>
                <a:cubicBezTo>
                  <a:pt x="1366" y="190"/>
                  <a:pt x="1362" y="182"/>
                  <a:pt x="1357" y="175"/>
                </a:cubicBezTo>
                <a:cubicBezTo>
                  <a:pt x="1367" y="175"/>
                  <a:pt x="1377" y="176"/>
                  <a:pt x="1387" y="177"/>
                </a:cubicBezTo>
                <a:cubicBezTo>
                  <a:pt x="1391" y="177"/>
                  <a:pt x="1394" y="177"/>
                  <a:pt x="1397" y="178"/>
                </a:cubicBezTo>
                <a:cubicBezTo>
                  <a:pt x="1402" y="186"/>
                  <a:pt x="1408" y="195"/>
                  <a:pt x="1414" y="204"/>
                </a:cubicBezTo>
                <a:close/>
                <a:moveTo>
                  <a:pt x="1397" y="177"/>
                </a:moveTo>
                <a:cubicBezTo>
                  <a:pt x="1394" y="177"/>
                  <a:pt x="1390" y="177"/>
                  <a:pt x="1387" y="176"/>
                </a:cubicBezTo>
                <a:cubicBezTo>
                  <a:pt x="1377" y="176"/>
                  <a:pt x="1367" y="175"/>
                  <a:pt x="1357" y="174"/>
                </a:cubicBezTo>
                <a:cubicBezTo>
                  <a:pt x="1353" y="166"/>
                  <a:pt x="1349" y="158"/>
                  <a:pt x="1345" y="151"/>
                </a:cubicBezTo>
                <a:cubicBezTo>
                  <a:pt x="1357" y="151"/>
                  <a:pt x="1370" y="152"/>
                  <a:pt x="1382" y="153"/>
                </a:cubicBezTo>
                <a:cubicBezTo>
                  <a:pt x="1387" y="161"/>
                  <a:pt x="1392" y="169"/>
                  <a:pt x="1397" y="177"/>
                </a:cubicBezTo>
                <a:close/>
                <a:moveTo>
                  <a:pt x="1422" y="156"/>
                </a:moveTo>
                <a:cubicBezTo>
                  <a:pt x="1419" y="156"/>
                  <a:pt x="1416" y="155"/>
                  <a:pt x="1413" y="155"/>
                </a:cubicBezTo>
                <a:cubicBezTo>
                  <a:pt x="1403" y="154"/>
                  <a:pt x="1393" y="153"/>
                  <a:pt x="1383" y="152"/>
                </a:cubicBezTo>
                <a:cubicBezTo>
                  <a:pt x="1378" y="143"/>
                  <a:pt x="1373" y="133"/>
                  <a:pt x="1368" y="124"/>
                </a:cubicBezTo>
                <a:cubicBezTo>
                  <a:pt x="1380" y="125"/>
                  <a:pt x="1392" y="126"/>
                  <a:pt x="1405" y="128"/>
                </a:cubicBezTo>
                <a:cubicBezTo>
                  <a:pt x="1410" y="137"/>
                  <a:pt x="1416" y="146"/>
                  <a:pt x="1422" y="156"/>
                </a:cubicBezTo>
                <a:close/>
                <a:moveTo>
                  <a:pt x="1405" y="127"/>
                </a:moveTo>
                <a:cubicBezTo>
                  <a:pt x="1392" y="126"/>
                  <a:pt x="1380" y="125"/>
                  <a:pt x="1368" y="124"/>
                </a:cubicBezTo>
                <a:cubicBezTo>
                  <a:pt x="1364" y="115"/>
                  <a:pt x="1360" y="107"/>
                  <a:pt x="1357" y="99"/>
                </a:cubicBezTo>
                <a:cubicBezTo>
                  <a:pt x="1367" y="99"/>
                  <a:pt x="1379" y="100"/>
                  <a:pt x="1390" y="101"/>
                </a:cubicBezTo>
                <a:cubicBezTo>
                  <a:pt x="1395" y="110"/>
                  <a:pt x="1400" y="118"/>
                  <a:pt x="1405" y="127"/>
                </a:cubicBezTo>
                <a:close/>
                <a:moveTo>
                  <a:pt x="1390" y="101"/>
                </a:moveTo>
                <a:cubicBezTo>
                  <a:pt x="1379" y="100"/>
                  <a:pt x="1367" y="99"/>
                  <a:pt x="1356" y="98"/>
                </a:cubicBezTo>
                <a:cubicBezTo>
                  <a:pt x="1353" y="90"/>
                  <a:pt x="1350" y="82"/>
                  <a:pt x="1347" y="74"/>
                </a:cubicBezTo>
                <a:cubicBezTo>
                  <a:pt x="1357" y="74"/>
                  <a:pt x="1367" y="74"/>
                  <a:pt x="1378" y="75"/>
                </a:cubicBezTo>
                <a:cubicBezTo>
                  <a:pt x="1382" y="83"/>
                  <a:pt x="1386" y="92"/>
                  <a:pt x="1390" y="101"/>
                </a:cubicBezTo>
                <a:close/>
                <a:moveTo>
                  <a:pt x="1412" y="77"/>
                </a:moveTo>
                <a:cubicBezTo>
                  <a:pt x="1401" y="76"/>
                  <a:pt x="1389" y="75"/>
                  <a:pt x="1378" y="74"/>
                </a:cubicBezTo>
                <a:cubicBezTo>
                  <a:pt x="1375" y="66"/>
                  <a:pt x="1371" y="58"/>
                  <a:pt x="1368" y="50"/>
                </a:cubicBezTo>
                <a:cubicBezTo>
                  <a:pt x="1378" y="50"/>
                  <a:pt x="1389" y="50"/>
                  <a:pt x="1400" y="51"/>
                </a:cubicBezTo>
                <a:cubicBezTo>
                  <a:pt x="1403" y="59"/>
                  <a:pt x="1408" y="68"/>
                  <a:pt x="1412" y="77"/>
                </a:cubicBezTo>
                <a:close/>
                <a:moveTo>
                  <a:pt x="1399" y="51"/>
                </a:moveTo>
                <a:cubicBezTo>
                  <a:pt x="1389" y="50"/>
                  <a:pt x="1378" y="49"/>
                  <a:pt x="1368" y="49"/>
                </a:cubicBezTo>
                <a:cubicBezTo>
                  <a:pt x="1365" y="41"/>
                  <a:pt x="1363" y="33"/>
                  <a:pt x="1360" y="25"/>
                </a:cubicBezTo>
                <a:cubicBezTo>
                  <a:pt x="1366" y="25"/>
                  <a:pt x="1372" y="25"/>
                  <a:pt x="1378" y="25"/>
                </a:cubicBezTo>
                <a:cubicBezTo>
                  <a:pt x="1382" y="25"/>
                  <a:pt x="1385" y="25"/>
                  <a:pt x="1389" y="25"/>
                </a:cubicBezTo>
                <a:cubicBezTo>
                  <a:pt x="1392" y="33"/>
                  <a:pt x="1395" y="42"/>
                  <a:pt x="1399" y="51"/>
                </a:cubicBezTo>
                <a:close/>
                <a:moveTo>
                  <a:pt x="1381" y="0"/>
                </a:moveTo>
                <a:cubicBezTo>
                  <a:pt x="1383" y="8"/>
                  <a:pt x="1386" y="16"/>
                  <a:pt x="1389" y="25"/>
                </a:cubicBezTo>
                <a:cubicBezTo>
                  <a:pt x="1389" y="25"/>
                  <a:pt x="1389" y="25"/>
                  <a:pt x="1389" y="25"/>
                </a:cubicBezTo>
                <a:cubicBezTo>
                  <a:pt x="1385" y="25"/>
                  <a:pt x="1382" y="25"/>
                  <a:pt x="1378" y="25"/>
                </a:cubicBezTo>
                <a:cubicBezTo>
                  <a:pt x="1372" y="25"/>
                  <a:pt x="1366" y="25"/>
                  <a:pt x="1360" y="25"/>
                </a:cubicBezTo>
                <a:cubicBezTo>
                  <a:pt x="1358" y="17"/>
                  <a:pt x="1357" y="10"/>
                  <a:pt x="1355" y="2"/>
                </a:cubicBezTo>
                <a:cubicBezTo>
                  <a:pt x="1363" y="1"/>
                  <a:pt x="1372" y="1"/>
                  <a:pt x="1381" y="0"/>
                </a:cubicBezTo>
                <a:close/>
                <a:moveTo>
                  <a:pt x="1355" y="2"/>
                </a:moveTo>
                <a:cubicBezTo>
                  <a:pt x="1356" y="10"/>
                  <a:pt x="1358" y="17"/>
                  <a:pt x="1360" y="25"/>
                </a:cubicBezTo>
                <a:cubicBezTo>
                  <a:pt x="1351" y="25"/>
                  <a:pt x="1343" y="26"/>
                  <a:pt x="1335" y="27"/>
                </a:cubicBezTo>
                <a:cubicBezTo>
                  <a:pt x="1334" y="20"/>
                  <a:pt x="1333" y="12"/>
                  <a:pt x="1333" y="6"/>
                </a:cubicBezTo>
                <a:cubicBezTo>
                  <a:pt x="1340" y="4"/>
                  <a:pt x="1347" y="3"/>
                  <a:pt x="1355" y="2"/>
                </a:cubicBezTo>
                <a:close/>
                <a:moveTo>
                  <a:pt x="1307" y="12"/>
                </a:moveTo>
                <a:cubicBezTo>
                  <a:pt x="1315" y="10"/>
                  <a:pt x="1323" y="7"/>
                  <a:pt x="1332" y="6"/>
                </a:cubicBezTo>
                <a:cubicBezTo>
                  <a:pt x="1332" y="12"/>
                  <a:pt x="1333" y="20"/>
                  <a:pt x="1334" y="27"/>
                </a:cubicBezTo>
                <a:cubicBezTo>
                  <a:pt x="1325" y="28"/>
                  <a:pt x="1316" y="29"/>
                  <a:pt x="1308" y="31"/>
                </a:cubicBezTo>
                <a:cubicBezTo>
                  <a:pt x="1307" y="25"/>
                  <a:pt x="1307" y="18"/>
                  <a:pt x="1307" y="12"/>
                </a:cubicBezTo>
                <a:close/>
                <a:moveTo>
                  <a:pt x="1310" y="52"/>
                </a:moveTo>
                <a:cubicBezTo>
                  <a:pt x="1302" y="53"/>
                  <a:pt x="1294" y="55"/>
                  <a:pt x="1287" y="56"/>
                </a:cubicBezTo>
                <a:cubicBezTo>
                  <a:pt x="1286" y="50"/>
                  <a:pt x="1286" y="43"/>
                  <a:pt x="1286" y="37"/>
                </a:cubicBezTo>
                <a:cubicBezTo>
                  <a:pt x="1293" y="35"/>
                  <a:pt x="1300" y="33"/>
                  <a:pt x="1307" y="32"/>
                </a:cubicBezTo>
                <a:cubicBezTo>
                  <a:pt x="1308" y="38"/>
                  <a:pt x="1308" y="45"/>
                  <a:pt x="1310" y="52"/>
                </a:cubicBezTo>
                <a:close/>
                <a:moveTo>
                  <a:pt x="1307" y="12"/>
                </a:moveTo>
                <a:cubicBezTo>
                  <a:pt x="1307" y="18"/>
                  <a:pt x="1307" y="25"/>
                  <a:pt x="1307" y="31"/>
                </a:cubicBezTo>
                <a:cubicBezTo>
                  <a:pt x="1300" y="33"/>
                  <a:pt x="1293" y="35"/>
                  <a:pt x="1287" y="37"/>
                </a:cubicBezTo>
                <a:cubicBezTo>
                  <a:pt x="1287" y="31"/>
                  <a:pt x="1288" y="25"/>
                  <a:pt x="1289" y="19"/>
                </a:cubicBezTo>
                <a:cubicBezTo>
                  <a:pt x="1294" y="17"/>
                  <a:pt x="1301" y="14"/>
                  <a:pt x="1307" y="12"/>
                </a:cubicBezTo>
                <a:close/>
                <a:moveTo>
                  <a:pt x="1293" y="4"/>
                </a:moveTo>
                <a:cubicBezTo>
                  <a:pt x="1291" y="8"/>
                  <a:pt x="1289" y="14"/>
                  <a:pt x="1288" y="19"/>
                </a:cubicBezTo>
                <a:cubicBezTo>
                  <a:pt x="1283" y="21"/>
                  <a:pt x="1277" y="24"/>
                  <a:pt x="1272" y="27"/>
                </a:cubicBezTo>
                <a:cubicBezTo>
                  <a:pt x="1274" y="23"/>
                  <a:pt x="1276" y="18"/>
                  <a:pt x="1279" y="14"/>
                </a:cubicBezTo>
                <a:cubicBezTo>
                  <a:pt x="1283" y="10"/>
                  <a:pt x="1288" y="7"/>
                  <a:pt x="1293" y="4"/>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endParaRPr lang="en-US" noProof="0" dirty="0"/>
          </a:p>
        </p:txBody>
      </p:sp>
      <p:sp>
        <p:nvSpPr>
          <p:cNvPr id="24" name="Rectangle 23"/>
          <p:cNvSpPr/>
          <p:nvPr userDrawn="1"/>
        </p:nvSpPr>
        <p:spPr bwMode="gray">
          <a:xfrm>
            <a:off x="0" y="1453132"/>
            <a:ext cx="10059988" cy="926350"/>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cxnSp>
        <p:nvCxnSpPr>
          <p:cNvPr id="27" name="Straight Connector 26"/>
          <p:cNvCxnSpPr/>
          <p:nvPr userDrawn="1"/>
        </p:nvCxnSpPr>
        <p:spPr bwMode="gray">
          <a:xfrm>
            <a:off x="118764" y="1333258"/>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bwMode="gray">
          <a:xfrm>
            <a:off x="0" y="2375386"/>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2489847"/>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Freeform 14"/>
          <p:cNvSpPr>
            <a:spLocks noEditPoints="1"/>
          </p:cNvSpPr>
          <p:nvPr userDrawn="1"/>
        </p:nvSpPr>
        <p:spPr bwMode="gray">
          <a:xfrm>
            <a:off x="118489" y="1454521"/>
            <a:ext cx="2966843" cy="915467"/>
          </a:xfrm>
          <a:custGeom>
            <a:avLst/>
            <a:gdLst>
              <a:gd name="T0" fmla="*/ 7 w 971"/>
              <a:gd name="T1" fmla="*/ 154 h 291"/>
              <a:gd name="T2" fmla="*/ 6 w 971"/>
              <a:gd name="T3" fmla="*/ 237 h 291"/>
              <a:gd name="T4" fmla="*/ 85 w 971"/>
              <a:gd name="T5" fmla="*/ 291 h 291"/>
              <a:gd name="T6" fmla="*/ 246 w 971"/>
              <a:gd name="T7" fmla="*/ 215 h 291"/>
              <a:gd name="T8" fmla="*/ 472 w 971"/>
              <a:gd name="T9" fmla="*/ 51 h 291"/>
              <a:gd name="T10" fmla="*/ 650 w 971"/>
              <a:gd name="T11" fmla="*/ 271 h 291"/>
              <a:gd name="T12" fmla="*/ 947 w 971"/>
              <a:gd name="T13" fmla="*/ 0 h 291"/>
              <a:gd name="T14" fmla="*/ 677 w 971"/>
              <a:gd name="T15" fmla="*/ 0 h 291"/>
              <a:gd name="T16" fmla="*/ 490 w 971"/>
              <a:gd name="T17" fmla="*/ 0 h 291"/>
              <a:gd name="T18" fmla="*/ 204 w 971"/>
              <a:gd name="T19" fmla="*/ 16 h 291"/>
              <a:gd name="T20" fmla="*/ 834 w 971"/>
              <a:gd name="T21" fmla="*/ 129 h 291"/>
              <a:gd name="T22" fmla="*/ 738 w 971"/>
              <a:gd name="T23" fmla="*/ 210 h 291"/>
              <a:gd name="T24" fmla="*/ 780 w 971"/>
              <a:gd name="T25" fmla="*/ 173 h 291"/>
              <a:gd name="T26" fmla="*/ 690 w 971"/>
              <a:gd name="T27" fmla="*/ 223 h 291"/>
              <a:gd name="T28" fmla="*/ 765 w 971"/>
              <a:gd name="T29" fmla="*/ 190 h 291"/>
              <a:gd name="T30" fmla="*/ 845 w 971"/>
              <a:gd name="T31" fmla="*/ 111 h 291"/>
              <a:gd name="T32" fmla="*/ 633 w 971"/>
              <a:gd name="T33" fmla="*/ 256 h 291"/>
              <a:gd name="T34" fmla="*/ 114 w 971"/>
              <a:gd name="T35" fmla="*/ 269 h 291"/>
              <a:gd name="T36" fmla="*/ 336 w 971"/>
              <a:gd name="T37" fmla="*/ 128 h 291"/>
              <a:gd name="T38" fmla="*/ 318 w 971"/>
              <a:gd name="T39" fmla="*/ 113 h 291"/>
              <a:gd name="T40" fmla="*/ 148 w 971"/>
              <a:gd name="T41" fmla="*/ 97 h 291"/>
              <a:gd name="T42" fmla="*/ 146 w 971"/>
              <a:gd name="T43" fmla="*/ 182 h 291"/>
              <a:gd name="T44" fmla="*/ 170 w 971"/>
              <a:gd name="T45" fmla="*/ 182 h 291"/>
              <a:gd name="T46" fmla="*/ 149 w 971"/>
              <a:gd name="T47" fmla="*/ 148 h 291"/>
              <a:gd name="T48" fmla="*/ 154 w 971"/>
              <a:gd name="T49" fmla="*/ 188 h 291"/>
              <a:gd name="T50" fmla="*/ 283 w 971"/>
              <a:gd name="T51" fmla="*/ 107 h 291"/>
              <a:gd name="T52" fmla="*/ 130 w 971"/>
              <a:gd name="T53" fmla="*/ 113 h 291"/>
              <a:gd name="T54" fmla="*/ 115 w 971"/>
              <a:gd name="T55" fmla="*/ 218 h 291"/>
              <a:gd name="T56" fmla="*/ 241 w 971"/>
              <a:gd name="T57" fmla="*/ 152 h 291"/>
              <a:gd name="T58" fmla="*/ 269 w 971"/>
              <a:gd name="T59" fmla="*/ 79 h 291"/>
              <a:gd name="T60" fmla="*/ 117 w 971"/>
              <a:gd name="T61" fmla="*/ 85 h 291"/>
              <a:gd name="T62" fmla="*/ 117 w 971"/>
              <a:gd name="T63" fmla="*/ 159 h 291"/>
              <a:gd name="T64" fmla="*/ 80 w 971"/>
              <a:gd name="T65" fmla="*/ 227 h 291"/>
              <a:gd name="T66" fmla="*/ 210 w 971"/>
              <a:gd name="T67" fmla="*/ 209 h 291"/>
              <a:gd name="T68" fmla="*/ 302 w 971"/>
              <a:gd name="T69" fmla="*/ 133 h 291"/>
              <a:gd name="T70" fmla="*/ 303 w 971"/>
              <a:gd name="T71" fmla="*/ 72 h 291"/>
              <a:gd name="T72" fmla="*/ 121 w 971"/>
              <a:gd name="T73" fmla="*/ 96 h 291"/>
              <a:gd name="T74" fmla="*/ 72 w 971"/>
              <a:gd name="T75" fmla="*/ 177 h 291"/>
              <a:gd name="T76" fmla="*/ 36 w 971"/>
              <a:gd name="T77" fmla="*/ 257 h 291"/>
              <a:gd name="T78" fmla="*/ 166 w 971"/>
              <a:gd name="T79" fmla="*/ 249 h 291"/>
              <a:gd name="T80" fmla="*/ 307 w 971"/>
              <a:gd name="T81" fmla="*/ 139 h 291"/>
              <a:gd name="T82" fmla="*/ 402 w 971"/>
              <a:gd name="T83" fmla="*/ 57 h 291"/>
              <a:gd name="T84" fmla="*/ 217 w 971"/>
              <a:gd name="T85" fmla="*/ 48 h 291"/>
              <a:gd name="T86" fmla="*/ 62 w 971"/>
              <a:gd name="T87" fmla="*/ 119 h 291"/>
              <a:gd name="T88" fmla="*/ 61 w 971"/>
              <a:gd name="T89" fmla="*/ 197 h 291"/>
              <a:gd name="T90" fmla="*/ 71 w 971"/>
              <a:gd name="T91" fmla="*/ 258 h 291"/>
              <a:gd name="T92" fmla="*/ 192 w 971"/>
              <a:gd name="T93" fmla="*/ 244 h 291"/>
              <a:gd name="T94" fmla="*/ 266 w 971"/>
              <a:gd name="T95" fmla="*/ 187 h 291"/>
              <a:gd name="T96" fmla="*/ 389 w 971"/>
              <a:gd name="T97" fmla="*/ 103 h 291"/>
              <a:gd name="T98" fmla="*/ 456 w 971"/>
              <a:gd name="T99" fmla="*/ 40 h 291"/>
              <a:gd name="T100" fmla="*/ 400 w 971"/>
              <a:gd name="T101" fmla="*/ 43 h 291"/>
              <a:gd name="T102" fmla="*/ 253 w 971"/>
              <a:gd name="T103" fmla="*/ 50 h 291"/>
              <a:gd name="T104" fmla="*/ 6 w 971"/>
              <a:gd name="T105" fmla="*/ 57 h 291"/>
              <a:gd name="T106" fmla="*/ 14 w 971"/>
              <a:gd name="T107" fmla="*/ 173 h 291"/>
              <a:gd name="T108" fmla="*/ 9 w 971"/>
              <a:gd name="T109" fmla="*/ 242 h 291"/>
              <a:gd name="T110" fmla="*/ 113 w 971"/>
              <a:gd name="T111" fmla="*/ 276 h 291"/>
              <a:gd name="T112" fmla="*/ 193 w 971"/>
              <a:gd name="T113" fmla="*/ 246 h 291"/>
              <a:gd name="T114" fmla="*/ 295 w 971"/>
              <a:gd name="T115" fmla="*/ 178 h 291"/>
              <a:gd name="T116" fmla="*/ 392 w 971"/>
              <a:gd name="T117" fmla="*/ 103 h 291"/>
              <a:gd name="T118" fmla="*/ 500 w 971"/>
              <a:gd name="T119" fmla="*/ 29 h 291"/>
              <a:gd name="T120" fmla="*/ 388 w 971"/>
              <a:gd name="T121" fmla="*/ 15 h 291"/>
              <a:gd name="T122" fmla="*/ 190 w 971"/>
              <a:gd name="T123" fmla="*/ 3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1" h="291">
                <a:moveTo>
                  <a:pt x="29" y="18"/>
                </a:moveTo>
                <a:cubicBezTo>
                  <a:pt x="19" y="25"/>
                  <a:pt x="10" y="33"/>
                  <a:pt x="3" y="41"/>
                </a:cubicBezTo>
                <a:cubicBezTo>
                  <a:pt x="2" y="42"/>
                  <a:pt x="1" y="43"/>
                  <a:pt x="0" y="43"/>
                </a:cubicBezTo>
                <a:cubicBezTo>
                  <a:pt x="0" y="44"/>
                  <a:pt x="0" y="44"/>
                  <a:pt x="0" y="44"/>
                </a:cubicBezTo>
                <a:cubicBezTo>
                  <a:pt x="1" y="44"/>
                  <a:pt x="1" y="43"/>
                  <a:pt x="2" y="43"/>
                </a:cubicBezTo>
                <a:cubicBezTo>
                  <a:pt x="1" y="43"/>
                  <a:pt x="1" y="44"/>
                  <a:pt x="0" y="45"/>
                </a:cubicBezTo>
                <a:cubicBezTo>
                  <a:pt x="0" y="45"/>
                  <a:pt x="0" y="45"/>
                  <a:pt x="0" y="45"/>
                </a:cubicBezTo>
                <a:cubicBezTo>
                  <a:pt x="1" y="44"/>
                  <a:pt x="2" y="43"/>
                  <a:pt x="3" y="42"/>
                </a:cubicBezTo>
                <a:cubicBezTo>
                  <a:pt x="8" y="38"/>
                  <a:pt x="13" y="35"/>
                  <a:pt x="18" y="32"/>
                </a:cubicBezTo>
                <a:cubicBezTo>
                  <a:pt x="16" y="35"/>
                  <a:pt x="14" y="39"/>
                  <a:pt x="12" y="43"/>
                </a:cubicBezTo>
                <a:cubicBezTo>
                  <a:pt x="8" y="45"/>
                  <a:pt x="4" y="47"/>
                  <a:pt x="0" y="49"/>
                </a:cubicBezTo>
                <a:cubicBezTo>
                  <a:pt x="0" y="49"/>
                  <a:pt x="0" y="49"/>
                  <a:pt x="0" y="49"/>
                </a:cubicBezTo>
                <a:cubicBezTo>
                  <a:pt x="4" y="47"/>
                  <a:pt x="8" y="46"/>
                  <a:pt x="11" y="44"/>
                </a:cubicBezTo>
                <a:cubicBezTo>
                  <a:pt x="9" y="48"/>
                  <a:pt x="7" y="52"/>
                  <a:pt x="6" y="56"/>
                </a:cubicBezTo>
                <a:cubicBezTo>
                  <a:pt x="4" y="57"/>
                  <a:pt x="2" y="58"/>
                  <a:pt x="0" y="59"/>
                </a:cubicBezTo>
                <a:cubicBezTo>
                  <a:pt x="0" y="59"/>
                  <a:pt x="0" y="59"/>
                  <a:pt x="0" y="59"/>
                </a:cubicBezTo>
                <a:cubicBezTo>
                  <a:pt x="2" y="58"/>
                  <a:pt x="4" y="58"/>
                  <a:pt x="6" y="57"/>
                </a:cubicBezTo>
                <a:cubicBezTo>
                  <a:pt x="4" y="61"/>
                  <a:pt x="3" y="65"/>
                  <a:pt x="2" y="69"/>
                </a:cubicBezTo>
                <a:cubicBezTo>
                  <a:pt x="1" y="69"/>
                  <a:pt x="1" y="70"/>
                  <a:pt x="0" y="70"/>
                </a:cubicBezTo>
                <a:cubicBezTo>
                  <a:pt x="0" y="70"/>
                  <a:pt x="0" y="70"/>
                  <a:pt x="0" y="70"/>
                </a:cubicBezTo>
                <a:cubicBezTo>
                  <a:pt x="1" y="70"/>
                  <a:pt x="1" y="70"/>
                  <a:pt x="2" y="70"/>
                </a:cubicBezTo>
                <a:cubicBezTo>
                  <a:pt x="1" y="73"/>
                  <a:pt x="1" y="76"/>
                  <a:pt x="0" y="80"/>
                </a:cubicBezTo>
                <a:cubicBezTo>
                  <a:pt x="0" y="83"/>
                  <a:pt x="0" y="83"/>
                  <a:pt x="0" y="83"/>
                </a:cubicBezTo>
                <a:cubicBezTo>
                  <a:pt x="0" y="83"/>
                  <a:pt x="0" y="83"/>
                  <a:pt x="0" y="83"/>
                </a:cubicBezTo>
                <a:cubicBezTo>
                  <a:pt x="8" y="80"/>
                  <a:pt x="16" y="78"/>
                  <a:pt x="24" y="76"/>
                </a:cubicBezTo>
                <a:cubicBezTo>
                  <a:pt x="24" y="80"/>
                  <a:pt x="24" y="85"/>
                  <a:pt x="25" y="89"/>
                </a:cubicBezTo>
                <a:cubicBezTo>
                  <a:pt x="16" y="91"/>
                  <a:pt x="8" y="93"/>
                  <a:pt x="0" y="95"/>
                </a:cubicBezTo>
                <a:cubicBezTo>
                  <a:pt x="0" y="96"/>
                  <a:pt x="0" y="96"/>
                  <a:pt x="0" y="96"/>
                </a:cubicBezTo>
                <a:cubicBezTo>
                  <a:pt x="8" y="94"/>
                  <a:pt x="16" y="92"/>
                  <a:pt x="25" y="89"/>
                </a:cubicBezTo>
                <a:cubicBezTo>
                  <a:pt x="25" y="94"/>
                  <a:pt x="26" y="98"/>
                  <a:pt x="26" y="102"/>
                </a:cubicBezTo>
                <a:cubicBezTo>
                  <a:pt x="17" y="104"/>
                  <a:pt x="8" y="106"/>
                  <a:pt x="0" y="108"/>
                </a:cubicBezTo>
                <a:cubicBezTo>
                  <a:pt x="0" y="109"/>
                  <a:pt x="0" y="109"/>
                  <a:pt x="0" y="109"/>
                </a:cubicBezTo>
                <a:cubicBezTo>
                  <a:pt x="9" y="107"/>
                  <a:pt x="17" y="105"/>
                  <a:pt x="26" y="103"/>
                </a:cubicBezTo>
                <a:cubicBezTo>
                  <a:pt x="27" y="106"/>
                  <a:pt x="28" y="110"/>
                  <a:pt x="29" y="114"/>
                </a:cubicBezTo>
                <a:cubicBezTo>
                  <a:pt x="19" y="117"/>
                  <a:pt x="9" y="119"/>
                  <a:pt x="1" y="121"/>
                </a:cubicBezTo>
                <a:cubicBezTo>
                  <a:pt x="0" y="119"/>
                  <a:pt x="0" y="118"/>
                  <a:pt x="0" y="116"/>
                </a:cubicBezTo>
                <a:cubicBezTo>
                  <a:pt x="0" y="121"/>
                  <a:pt x="0" y="121"/>
                  <a:pt x="0" y="121"/>
                </a:cubicBezTo>
                <a:cubicBezTo>
                  <a:pt x="0" y="121"/>
                  <a:pt x="0" y="121"/>
                  <a:pt x="0" y="121"/>
                </a:cubicBezTo>
                <a:cubicBezTo>
                  <a:pt x="0" y="121"/>
                  <a:pt x="0" y="121"/>
                  <a:pt x="0" y="121"/>
                </a:cubicBezTo>
                <a:cubicBezTo>
                  <a:pt x="0" y="122"/>
                  <a:pt x="0" y="122"/>
                  <a:pt x="0" y="122"/>
                </a:cubicBezTo>
                <a:cubicBezTo>
                  <a:pt x="0" y="122"/>
                  <a:pt x="0" y="122"/>
                  <a:pt x="0" y="122"/>
                </a:cubicBezTo>
                <a:cubicBezTo>
                  <a:pt x="0" y="122"/>
                  <a:pt x="0" y="122"/>
                  <a:pt x="0" y="122"/>
                </a:cubicBezTo>
                <a:cubicBezTo>
                  <a:pt x="1" y="125"/>
                  <a:pt x="1" y="129"/>
                  <a:pt x="2" y="133"/>
                </a:cubicBezTo>
                <a:cubicBezTo>
                  <a:pt x="1" y="133"/>
                  <a:pt x="1" y="133"/>
                  <a:pt x="0" y="133"/>
                </a:cubicBezTo>
                <a:cubicBezTo>
                  <a:pt x="0" y="134"/>
                  <a:pt x="0" y="134"/>
                  <a:pt x="0" y="134"/>
                </a:cubicBezTo>
                <a:cubicBezTo>
                  <a:pt x="1" y="134"/>
                  <a:pt x="2" y="133"/>
                  <a:pt x="2" y="133"/>
                </a:cubicBezTo>
                <a:cubicBezTo>
                  <a:pt x="3" y="137"/>
                  <a:pt x="4" y="140"/>
                  <a:pt x="5" y="144"/>
                </a:cubicBezTo>
                <a:cubicBezTo>
                  <a:pt x="3" y="144"/>
                  <a:pt x="2" y="144"/>
                  <a:pt x="0" y="145"/>
                </a:cubicBezTo>
                <a:cubicBezTo>
                  <a:pt x="0" y="145"/>
                  <a:pt x="0" y="145"/>
                  <a:pt x="0" y="145"/>
                </a:cubicBezTo>
                <a:cubicBezTo>
                  <a:pt x="2" y="145"/>
                  <a:pt x="3" y="144"/>
                  <a:pt x="5" y="144"/>
                </a:cubicBezTo>
                <a:cubicBezTo>
                  <a:pt x="5" y="147"/>
                  <a:pt x="6" y="150"/>
                  <a:pt x="7" y="153"/>
                </a:cubicBezTo>
                <a:cubicBezTo>
                  <a:pt x="5" y="154"/>
                  <a:pt x="2" y="154"/>
                  <a:pt x="0" y="155"/>
                </a:cubicBezTo>
                <a:cubicBezTo>
                  <a:pt x="0" y="156"/>
                  <a:pt x="0" y="156"/>
                  <a:pt x="0" y="156"/>
                </a:cubicBezTo>
                <a:cubicBezTo>
                  <a:pt x="3" y="155"/>
                  <a:pt x="5" y="154"/>
                  <a:pt x="7" y="154"/>
                </a:cubicBezTo>
                <a:cubicBezTo>
                  <a:pt x="8" y="157"/>
                  <a:pt x="9" y="160"/>
                  <a:pt x="10" y="164"/>
                </a:cubicBezTo>
                <a:cubicBezTo>
                  <a:pt x="7" y="164"/>
                  <a:pt x="4" y="165"/>
                  <a:pt x="0" y="166"/>
                </a:cubicBezTo>
                <a:cubicBezTo>
                  <a:pt x="0" y="166"/>
                  <a:pt x="0" y="166"/>
                  <a:pt x="0" y="166"/>
                </a:cubicBezTo>
                <a:cubicBezTo>
                  <a:pt x="4" y="165"/>
                  <a:pt x="7" y="165"/>
                  <a:pt x="11" y="164"/>
                </a:cubicBezTo>
                <a:cubicBezTo>
                  <a:pt x="11" y="165"/>
                  <a:pt x="11" y="165"/>
                  <a:pt x="11" y="166"/>
                </a:cubicBezTo>
                <a:cubicBezTo>
                  <a:pt x="8" y="170"/>
                  <a:pt x="5" y="173"/>
                  <a:pt x="1" y="177"/>
                </a:cubicBezTo>
                <a:cubicBezTo>
                  <a:pt x="1" y="177"/>
                  <a:pt x="1" y="177"/>
                  <a:pt x="0" y="177"/>
                </a:cubicBezTo>
                <a:cubicBezTo>
                  <a:pt x="0" y="177"/>
                  <a:pt x="0" y="177"/>
                  <a:pt x="0" y="177"/>
                </a:cubicBezTo>
                <a:cubicBezTo>
                  <a:pt x="0" y="177"/>
                  <a:pt x="1" y="177"/>
                  <a:pt x="1" y="177"/>
                </a:cubicBezTo>
                <a:cubicBezTo>
                  <a:pt x="1" y="177"/>
                  <a:pt x="0" y="178"/>
                  <a:pt x="0" y="178"/>
                </a:cubicBezTo>
                <a:cubicBezTo>
                  <a:pt x="0" y="179"/>
                  <a:pt x="0" y="179"/>
                  <a:pt x="0" y="179"/>
                </a:cubicBezTo>
                <a:cubicBezTo>
                  <a:pt x="1" y="178"/>
                  <a:pt x="1" y="178"/>
                  <a:pt x="2" y="177"/>
                </a:cubicBezTo>
                <a:cubicBezTo>
                  <a:pt x="4" y="177"/>
                  <a:pt x="7" y="176"/>
                  <a:pt x="10" y="176"/>
                </a:cubicBezTo>
                <a:cubicBezTo>
                  <a:pt x="6" y="179"/>
                  <a:pt x="3" y="182"/>
                  <a:pt x="0" y="185"/>
                </a:cubicBezTo>
                <a:cubicBezTo>
                  <a:pt x="0" y="185"/>
                  <a:pt x="0" y="185"/>
                  <a:pt x="0" y="185"/>
                </a:cubicBezTo>
                <a:cubicBezTo>
                  <a:pt x="3" y="182"/>
                  <a:pt x="7" y="179"/>
                  <a:pt x="11" y="176"/>
                </a:cubicBezTo>
                <a:cubicBezTo>
                  <a:pt x="12" y="176"/>
                  <a:pt x="13" y="176"/>
                  <a:pt x="15" y="175"/>
                </a:cubicBezTo>
                <a:cubicBezTo>
                  <a:pt x="15" y="177"/>
                  <a:pt x="16" y="179"/>
                  <a:pt x="17" y="180"/>
                </a:cubicBezTo>
                <a:cubicBezTo>
                  <a:pt x="14" y="183"/>
                  <a:pt x="10" y="185"/>
                  <a:pt x="8" y="187"/>
                </a:cubicBezTo>
                <a:cubicBezTo>
                  <a:pt x="5" y="187"/>
                  <a:pt x="3" y="187"/>
                  <a:pt x="0" y="188"/>
                </a:cubicBezTo>
                <a:cubicBezTo>
                  <a:pt x="0" y="188"/>
                  <a:pt x="0" y="188"/>
                  <a:pt x="0" y="188"/>
                </a:cubicBezTo>
                <a:cubicBezTo>
                  <a:pt x="2" y="188"/>
                  <a:pt x="5" y="188"/>
                  <a:pt x="7" y="188"/>
                </a:cubicBezTo>
                <a:cubicBezTo>
                  <a:pt x="5" y="189"/>
                  <a:pt x="2" y="191"/>
                  <a:pt x="0" y="193"/>
                </a:cubicBezTo>
                <a:cubicBezTo>
                  <a:pt x="0" y="193"/>
                  <a:pt x="0" y="193"/>
                  <a:pt x="0" y="193"/>
                </a:cubicBezTo>
                <a:cubicBezTo>
                  <a:pt x="3" y="191"/>
                  <a:pt x="5" y="189"/>
                  <a:pt x="8" y="188"/>
                </a:cubicBezTo>
                <a:cubicBezTo>
                  <a:pt x="11" y="187"/>
                  <a:pt x="15" y="187"/>
                  <a:pt x="19" y="187"/>
                </a:cubicBezTo>
                <a:cubicBezTo>
                  <a:pt x="19" y="187"/>
                  <a:pt x="19" y="187"/>
                  <a:pt x="19" y="187"/>
                </a:cubicBezTo>
                <a:cubicBezTo>
                  <a:pt x="20" y="188"/>
                  <a:pt x="20" y="189"/>
                  <a:pt x="20" y="189"/>
                </a:cubicBezTo>
                <a:cubicBezTo>
                  <a:pt x="15" y="193"/>
                  <a:pt x="10" y="196"/>
                  <a:pt x="4" y="199"/>
                </a:cubicBezTo>
                <a:cubicBezTo>
                  <a:pt x="3" y="199"/>
                  <a:pt x="2" y="199"/>
                  <a:pt x="0" y="199"/>
                </a:cubicBezTo>
                <a:cubicBezTo>
                  <a:pt x="0" y="200"/>
                  <a:pt x="0" y="200"/>
                  <a:pt x="0" y="200"/>
                </a:cubicBezTo>
                <a:cubicBezTo>
                  <a:pt x="1" y="200"/>
                  <a:pt x="3" y="200"/>
                  <a:pt x="4" y="200"/>
                </a:cubicBezTo>
                <a:cubicBezTo>
                  <a:pt x="3" y="201"/>
                  <a:pt x="1" y="202"/>
                  <a:pt x="0" y="203"/>
                </a:cubicBezTo>
                <a:cubicBezTo>
                  <a:pt x="0" y="203"/>
                  <a:pt x="0" y="203"/>
                  <a:pt x="0" y="203"/>
                </a:cubicBezTo>
                <a:cubicBezTo>
                  <a:pt x="2" y="202"/>
                  <a:pt x="3" y="201"/>
                  <a:pt x="5" y="200"/>
                </a:cubicBezTo>
                <a:cubicBezTo>
                  <a:pt x="10" y="200"/>
                  <a:pt x="16" y="201"/>
                  <a:pt x="21" y="202"/>
                </a:cubicBezTo>
                <a:cubicBezTo>
                  <a:pt x="14" y="206"/>
                  <a:pt x="7" y="210"/>
                  <a:pt x="0" y="214"/>
                </a:cubicBezTo>
                <a:cubicBezTo>
                  <a:pt x="0" y="215"/>
                  <a:pt x="0" y="215"/>
                  <a:pt x="0" y="215"/>
                </a:cubicBezTo>
                <a:cubicBezTo>
                  <a:pt x="5" y="216"/>
                  <a:pt x="10" y="217"/>
                  <a:pt x="15" y="218"/>
                </a:cubicBezTo>
                <a:cubicBezTo>
                  <a:pt x="10" y="221"/>
                  <a:pt x="6" y="223"/>
                  <a:pt x="1" y="226"/>
                </a:cubicBezTo>
                <a:cubicBezTo>
                  <a:pt x="1" y="225"/>
                  <a:pt x="0" y="225"/>
                  <a:pt x="0" y="224"/>
                </a:cubicBezTo>
                <a:cubicBezTo>
                  <a:pt x="0" y="225"/>
                  <a:pt x="0" y="225"/>
                  <a:pt x="0" y="225"/>
                </a:cubicBezTo>
                <a:cubicBezTo>
                  <a:pt x="0" y="225"/>
                  <a:pt x="1" y="226"/>
                  <a:pt x="1" y="226"/>
                </a:cubicBezTo>
                <a:cubicBezTo>
                  <a:pt x="1" y="226"/>
                  <a:pt x="0" y="227"/>
                  <a:pt x="0" y="227"/>
                </a:cubicBezTo>
                <a:cubicBezTo>
                  <a:pt x="0" y="227"/>
                  <a:pt x="0" y="227"/>
                  <a:pt x="0" y="227"/>
                </a:cubicBezTo>
                <a:cubicBezTo>
                  <a:pt x="0" y="227"/>
                  <a:pt x="1" y="227"/>
                  <a:pt x="1" y="227"/>
                </a:cubicBezTo>
                <a:cubicBezTo>
                  <a:pt x="2" y="230"/>
                  <a:pt x="4" y="233"/>
                  <a:pt x="5" y="236"/>
                </a:cubicBezTo>
                <a:cubicBezTo>
                  <a:pt x="4" y="235"/>
                  <a:pt x="2" y="234"/>
                  <a:pt x="0" y="233"/>
                </a:cubicBezTo>
                <a:cubicBezTo>
                  <a:pt x="0" y="234"/>
                  <a:pt x="0" y="234"/>
                  <a:pt x="0" y="234"/>
                </a:cubicBezTo>
                <a:cubicBezTo>
                  <a:pt x="2" y="235"/>
                  <a:pt x="4" y="235"/>
                  <a:pt x="6" y="236"/>
                </a:cubicBezTo>
                <a:cubicBezTo>
                  <a:pt x="6" y="237"/>
                  <a:pt x="6" y="237"/>
                  <a:pt x="6" y="237"/>
                </a:cubicBezTo>
                <a:cubicBezTo>
                  <a:pt x="4" y="238"/>
                  <a:pt x="2" y="239"/>
                  <a:pt x="0" y="240"/>
                </a:cubicBezTo>
                <a:cubicBezTo>
                  <a:pt x="0" y="241"/>
                  <a:pt x="0" y="241"/>
                  <a:pt x="0" y="241"/>
                </a:cubicBezTo>
                <a:cubicBezTo>
                  <a:pt x="2" y="240"/>
                  <a:pt x="4" y="238"/>
                  <a:pt x="6" y="237"/>
                </a:cubicBezTo>
                <a:cubicBezTo>
                  <a:pt x="7" y="239"/>
                  <a:pt x="8" y="240"/>
                  <a:pt x="9" y="242"/>
                </a:cubicBezTo>
                <a:cubicBezTo>
                  <a:pt x="6" y="243"/>
                  <a:pt x="3" y="244"/>
                  <a:pt x="0" y="246"/>
                </a:cubicBezTo>
                <a:cubicBezTo>
                  <a:pt x="0" y="246"/>
                  <a:pt x="0" y="246"/>
                  <a:pt x="0" y="246"/>
                </a:cubicBezTo>
                <a:cubicBezTo>
                  <a:pt x="3" y="245"/>
                  <a:pt x="6" y="244"/>
                  <a:pt x="9" y="242"/>
                </a:cubicBezTo>
                <a:cubicBezTo>
                  <a:pt x="11" y="246"/>
                  <a:pt x="12" y="249"/>
                  <a:pt x="14" y="252"/>
                </a:cubicBezTo>
                <a:cubicBezTo>
                  <a:pt x="10" y="254"/>
                  <a:pt x="5" y="256"/>
                  <a:pt x="1" y="258"/>
                </a:cubicBezTo>
                <a:cubicBezTo>
                  <a:pt x="1" y="258"/>
                  <a:pt x="1" y="258"/>
                  <a:pt x="1" y="258"/>
                </a:cubicBezTo>
                <a:cubicBezTo>
                  <a:pt x="1" y="258"/>
                  <a:pt x="0" y="258"/>
                  <a:pt x="0" y="258"/>
                </a:cubicBezTo>
                <a:cubicBezTo>
                  <a:pt x="0" y="258"/>
                  <a:pt x="0" y="258"/>
                  <a:pt x="0" y="258"/>
                </a:cubicBezTo>
                <a:cubicBezTo>
                  <a:pt x="0" y="258"/>
                  <a:pt x="0" y="258"/>
                  <a:pt x="0" y="258"/>
                </a:cubicBezTo>
                <a:cubicBezTo>
                  <a:pt x="0" y="258"/>
                  <a:pt x="0" y="258"/>
                  <a:pt x="0" y="258"/>
                </a:cubicBezTo>
                <a:cubicBezTo>
                  <a:pt x="0" y="259"/>
                  <a:pt x="0" y="259"/>
                  <a:pt x="0" y="259"/>
                </a:cubicBezTo>
                <a:cubicBezTo>
                  <a:pt x="0" y="259"/>
                  <a:pt x="1" y="259"/>
                  <a:pt x="1" y="259"/>
                </a:cubicBezTo>
                <a:cubicBezTo>
                  <a:pt x="4" y="261"/>
                  <a:pt x="7" y="264"/>
                  <a:pt x="11" y="267"/>
                </a:cubicBezTo>
                <a:cubicBezTo>
                  <a:pt x="7" y="269"/>
                  <a:pt x="4" y="270"/>
                  <a:pt x="0" y="272"/>
                </a:cubicBezTo>
                <a:cubicBezTo>
                  <a:pt x="0" y="272"/>
                  <a:pt x="0" y="272"/>
                  <a:pt x="0" y="272"/>
                </a:cubicBezTo>
                <a:cubicBezTo>
                  <a:pt x="4" y="271"/>
                  <a:pt x="7" y="269"/>
                  <a:pt x="11" y="268"/>
                </a:cubicBezTo>
                <a:cubicBezTo>
                  <a:pt x="14" y="271"/>
                  <a:pt x="16" y="274"/>
                  <a:pt x="19" y="277"/>
                </a:cubicBezTo>
                <a:cubicBezTo>
                  <a:pt x="12" y="280"/>
                  <a:pt x="6" y="282"/>
                  <a:pt x="0" y="285"/>
                </a:cubicBezTo>
                <a:cubicBezTo>
                  <a:pt x="0" y="285"/>
                  <a:pt x="0" y="285"/>
                  <a:pt x="0" y="285"/>
                </a:cubicBezTo>
                <a:cubicBezTo>
                  <a:pt x="6" y="283"/>
                  <a:pt x="13" y="280"/>
                  <a:pt x="19" y="277"/>
                </a:cubicBezTo>
                <a:cubicBezTo>
                  <a:pt x="22" y="281"/>
                  <a:pt x="24" y="284"/>
                  <a:pt x="27" y="288"/>
                </a:cubicBezTo>
                <a:cubicBezTo>
                  <a:pt x="23" y="289"/>
                  <a:pt x="20" y="290"/>
                  <a:pt x="17" y="291"/>
                </a:cubicBezTo>
                <a:cubicBezTo>
                  <a:pt x="18" y="291"/>
                  <a:pt x="18" y="291"/>
                  <a:pt x="18" y="291"/>
                </a:cubicBezTo>
                <a:cubicBezTo>
                  <a:pt x="21" y="290"/>
                  <a:pt x="24" y="289"/>
                  <a:pt x="27" y="288"/>
                </a:cubicBezTo>
                <a:cubicBezTo>
                  <a:pt x="27" y="288"/>
                  <a:pt x="27" y="289"/>
                  <a:pt x="27" y="289"/>
                </a:cubicBezTo>
                <a:cubicBezTo>
                  <a:pt x="27" y="290"/>
                  <a:pt x="27" y="291"/>
                  <a:pt x="27" y="291"/>
                </a:cubicBezTo>
                <a:cubicBezTo>
                  <a:pt x="28" y="291"/>
                  <a:pt x="28" y="291"/>
                  <a:pt x="28" y="291"/>
                </a:cubicBezTo>
                <a:cubicBezTo>
                  <a:pt x="28" y="291"/>
                  <a:pt x="28" y="290"/>
                  <a:pt x="28" y="290"/>
                </a:cubicBezTo>
                <a:cubicBezTo>
                  <a:pt x="28" y="290"/>
                  <a:pt x="28" y="291"/>
                  <a:pt x="29" y="291"/>
                </a:cubicBezTo>
                <a:cubicBezTo>
                  <a:pt x="29" y="291"/>
                  <a:pt x="29" y="291"/>
                  <a:pt x="29" y="291"/>
                </a:cubicBezTo>
                <a:cubicBezTo>
                  <a:pt x="29" y="291"/>
                  <a:pt x="28" y="290"/>
                  <a:pt x="28" y="289"/>
                </a:cubicBezTo>
                <a:cubicBezTo>
                  <a:pt x="28" y="288"/>
                  <a:pt x="28" y="288"/>
                  <a:pt x="28" y="288"/>
                </a:cubicBezTo>
                <a:cubicBezTo>
                  <a:pt x="35" y="285"/>
                  <a:pt x="43" y="282"/>
                  <a:pt x="52" y="279"/>
                </a:cubicBezTo>
                <a:cubicBezTo>
                  <a:pt x="53" y="282"/>
                  <a:pt x="55" y="285"/>
                  <a:pt x="57" y="289"/>
                </a:cubicBezTo>
                <a:cubicBezTo>
                  <a:pt x="57" y="289"/>
                  <a:pt x="57" y="289"/>
                  <a:pt x="57" y="290"/>
                </a:cubicBezTo>
                <a:cubicBezTo>
                  <a:pt x="55" y="290"/>
                  <a:pt x="53" y="291"/>
                  <a:pt x="52" y="291"/>
                </a:cubicBezTo>
                <a:cubicBezTo>
                  <a:pt x="53" y="291"/>
                  <a:pt x="53" y="291"/>
                  <a:pt x="53" y="291"/>
                </a:cubicBezTo>
                <a:cubicBezTo>
                  <a:pt x="54" y="291"/>
                  <a:pt x="55" y="291"/>
                  <a:pt x="57" y="290"/>
                </a:cubicBezTo>
                <a:cubicBezTo>
                  <a:pt x="57" y="291"/>
                  <a:pt x="56" y="291"/>
                  <a:pt x="56" y="291"/>
                </a:cubicBezTo>
                <a:cubicBezTo>
                  <a:pt x="57" y="291"/>
                  <a:pt x="57" y="291"/>
                  <a:pt x="57" y="291"/>
                </a:cubicBezTo>
                <a:cubicBezTo>
                  <a:pt x="57" y="291"/>
                  <a:pt x="57" y="290"/>
                  <a:pt x="57" y="290"/>
                </a:cubicBezTo>
                <a:cubicBezTo>
                  <a:pt x="57" y="290"/>
                  <a:pt x="57" y="290"/>
                  <a:pt x="57" y="290"/>
                </a:cubicBezTo>
                <a:cubicBezTo>
                  <a:pt x="58" y="290"/>
                  <a:pt x="58" y="291"/>
                  <a:pt x="58" y="291"/>
                </a:cubicBezTo>
                <a:cubicBezTo>
                  <a:pt x="59" y="291"/>
                  <a:pt x="59" y="291"/>
                  <a:pt x="59" y="291"/>
                </a:cubicBezTo>
                <a:cubicBezTo>
                  <a:pt x="58" y="291"/>
                  <a:pt x="58" y="290"/>
                  <a:pt x="58" y="290"/>
                </a:cubicBezTo>
                <a:cubicBezTo>
                  <a:pt x="66" y="287"/>
                  <a:pt x="74" y="284"/>
                  <a:pt x="83" y="281"/>
                </a:cubicBezTo>
                <a:cubicBezTo>
                  <a:pt x="84" y="280"/>
                  <a:pt x="84" y="280"/>
                  <a:pt x="84" y="280"/>
                </a:cubicBezTo>
                <a:cubicBezTo>
                  <a:pt x="84" y="281"/>
                  <a:pt x="85" y="282"/>
                  <a:pt x="85" y="283"/>
                </a:cubicBezTo>
                <a:cubicBezTo>
                  <a:pt x="85" y="286"/>
                  <a:pt x="84" y="289"/>
                  <a:pt x="84" y="291"/>
                </a:cubicBezTo>
                <a:cubicBezTo>
                  <a:pt x="84" y="291"/>
                  <a:pt x="84" y="291"/>
                  <a:pt x="84" y="291"/>
                </a:cubicBezTo>
                <a:cubicBezTo>
                  <a:pt x="85" y="289"/>
                  <a:pt x="85" y="287"/>
                  <a:pt x="86" y="284"/>
                </a:cubicBezTo>
                <a:cubicBezTo>
                  <a:pt x="87" y="286"/>
                  <a:pt x="88" y="288"/>
                  <a:pt x="88" y="290"/>
                </a:cubicBezTo>
                <a:cubicBezTo>
                  <a:pt x="87" y="291"/>
                  <a:pt x="86" y="291"/>
                  <a:pt x="85" y="291"/>
                </a:cubicBezTo>
                <a:cubicBezTo>
                  <a:pt x="87" y="291"/>
                  <a:pt x="87" y="291"/>
                  <a:pt x="87" y="291"/>
                </a:cubicBezTo>
                <a:cubicBezTo>
                  <a:pt x="87" y="291"/>
                  <a:pt x="88" y="291"/>
                  <a:pt x="89" y="291"/>
                </a:cubicBezTo>
                <a:cubicBezTo>
                  <a:pt x="89" y="291"/>
                  <a:pt x="89" y="291"/>
                  <a:pt x="89" y="291"/>
                </a:cubicBezTo>
                <a:cubicBezTo>
                  <a:pt x="89" y="291"/>
                  <a:pt x="89" y="291"/>
                  <a:pt x="89" y="291"/>
                </a:cubicBezTo>
                <a:cubicBezTo>
                  <a:pt x="89" y="291"/>
                  <a:pt x="89" y="291"/>
                  <a:pt x="89" y="291"/>
                </a:cubicBezTo>
                <a:cubicBezTo>
                  <a:pt x="97" y="288"/>
                  <a:pt x="104" y="285"/>
                  <a:pt x="110" y="282"/>
                </a:cubicBezTo>
                <a:cubicBezTo>
                  <a:pt x="109" y="285"/>
                  <a:pt x="108" y="288"/>
                  <a:pt x="106" y="291"/>
                </a:cubicBezTo>
                <a:cubicBezTo>
                  <a:pt x="107" y="291"/>
                  <a:pt x="107" y="291"/>
                  <a:pt x="107" y="291"/>
                </a:cubicBezTo>
                <a:cubicBezTo>
                  <a:pt x="108" y="288"/>
                  <a:pt x="110" y="285"/>
                  <a:pt x="111" y="282"/>
                </a:cubicBezTo>
                <a:cubicBezTo>
                  <a:pt x="112" y="282"/>
                  <a:pt x="113" y="281"/>
                  <a:pt x="115" y="281"/>
                </a:cubicBezTo>
                <a:cubicBezTo>
                  <a:pt x="116" y="284"/>
                  <a:pt x="117" y="287"/>
                  <a:pt x="118" y="290"/>
                </a:cubicBezTo>
                <a:cubicBezTo>
                  <a:pt x="117" y="290"/>
                  <a:pt x="115" y="291"/>
                  <a:pt x="114" y="291"/>
                </a:cubicBezTo>
                <a:cubicBezTo>
                  <a:pt x="115" y="291"/>
                  <a:pt x="115" y="291"/>
                  <a:pt x="115" y="291"/>
                </a:cubicBezTo>
                <a:cubicBezTo>
                  <a:pt x="116" y="291"/>
                  <a:pt x="117" y="291"/>
                  <a:pt x="118" y="290"/>
                </a:cubicBezTo>
                <a:cubicBezTo>
                  <a:pt x="118" y="291"/>
                  <a:pt x="118" y="291"/>
                  <a:pt x="119" y="291"/>
                </a:cubicBezTo>
                <a:cubicBezTo>
                  <a:pt x="119" y="291"/>
                  <a:pt x="119" y="291"/>
                  <a:pt x="119" y="291"/>
                </a:cubicBezTo>
                <a:cubicBezTo>
                  <a:pt x="119" y="291"/>
                  <a:pt x="119" y="290"/>
                  <a:pt x="119" y="290"/>
                </a:cubicBezTo>
                <a:cubicBezTo>
                  <a:pt x="121" y="289"/>
                  <a:pt x="124" y="288"/>
                  <a:pt x="127" y="286"/>
                </a:cubicBezTo>
                <a:cubicBezTo>
                  <a:pt x="126" y="288"/>
                  <a:pt x="125" y="290"/>
                  <a:pt x="123" y="291"/>
                </a:cubicBezTo>
                <a:cubicBezTo>
                  <a:pt x="124" y="291"/>
                  <a:pt x="124" y="291"/>
                  <a:pt x="124" y="291"/>
                </a:cubicBezTo>
                <a:cubicBezTo>
                  <a:pt x="125" y="290"/>
                  <a:pt x="127" y="288"/>
                  <a:pt x="128" y="286"/>
                </a:cubicBezTo>
                <a:cubicBezTo>
                  <a:pt x="133" y="284"/>
                  <a:pt x="139" y="281"/>
                  <a:pt x="144" y="279"/>
                </a:cubicBezTo>
                <a:cubicBezTo>
                  <a:pt x="144" y="280"/>
                  <a:pt x="144" y="280"/>
                  <a:pt x="144" y="281"/>
                </a:cubicBezTo>
                <a:cubicBezTo>
                  <a:pt x="142" y="284"/>
                  <a:pt x="140" y="286"/>
                  <a:pt x="138" y="289"/>
                </a:cubicBezTo>
                <a:cubicBezTo>
                  <a:pt x="136" y="290"/>
                  <a:pt x="134" y="291"/>
                  <a:pt x="132" y="291"/>
                </a:cubicBezTo>
                <a:cubicBezTo>
                  <a:pt x="134" y="291"/>
                  <a:pt x="134" y="291"/>
                  <a:pt x="134" y="291"/>
                </a:cubicBezTo>
                <a:cubicBezTo>
                  <a:pt x="134" y="291"/>
                  <a:pt x="135" y="291"/>
                  <a:pt x="136" y="290"/>
                </a:cubicBezTo>
                <a:cubicBezTo>
                  <a:pt x="136" y="291"/>
                  <a:pt x="135" y="291"/>
                  <a:pt x="135" y="291"/>
                </a:cubicBezTo>
                <a:cubicBezTo>
                  <a:pt x="136" y="291"/>
                  <a:pt x="136" y="291"/>
                  <a:pt x="136" y="291"/>
                </a:cubicBezTo>
                <a:cubicBezTo>
                  <a:pt x="136" y="291"/>
                  <a:pt x="137" y="290"/>
                  <a:pt x="138" y="289"/>
                </a:cubicBezTo>
                <a:cubicBezTo>
                  <a:pt x="140" y="288"/>
                  <a:pt x="143" y="286"/>
                  <a:pt x="146" y="285"/>
                </a:cubicBezTo>
                <a:cubicBezTo>
                  <a:pt x="146" y="286"/>
                  <a:pt x="146" y="287"/>
                  <a:pt x="147" y="288"/>
                </a:cubicBezTo>
                <a:cubicBezTo>
                  <a:pt x="145" y="289"/>
                  <a:pt x="143" y="290"/>
                  <a:pt x="142" y="291"/>
                </a:cubicBezTo>
                <a:cubicBezTo>
                  <a:pt x="143" y="291"/>
                  <a:pt x="143" y="291"/>
                  <a:pt x="143" y="291"/>
                </a:cubicBezTo>
                <a:cubicBezTo>
                  <a:pt x="144" y="291"/>
                  <a:pt x="145" y="290"/>
                  <a:pt x="147" y="289"/>
                </a:cubicBezTo>
                <a:cubicBezTo>
                  <a:pt x="147" y="290"/>
                  <a:pt x="147" y="291"/>
                  <a:pt x="147" y="291"/>
                </a:cubicBezTo>
                <a:cubicBezTo>
                  <a:pt x="148" y="291"/>
                  <a:pt x="148" y="291"/>
                  <a:pt x="148" y="291"/>
                </a:cubicBezTo>
                <a:cubicBezTo>
                  <a:pt x="148" y="290"/>
                  <a:pt x="147" y="289"/>
                  <a:pt x="147" y="288"/>
                </a:cubicBezTo>
                <a:cubicBezTo>
                  <a:pt x="156" y="283"/>
                  <a:pt x="163" y="277"/>
                  <a:pt x="170" y="271"/>
                </a:cubicBezTo>
                <a:cubicBezTo>
                  <a:pt x="170" y="270"/>
                  <a:pt x="170" y="270"/>
                  <a:pt x="170" y="270"/>
                </a:cubicBezTo>
                <a:cubicBezTo>
                  <a:pt x="172" y="277"/>
                  <a:pt x="174" y="284"/>
                  <a:pt x="176" y="291"/>
                </a:cubicBezTo>
                <a:cubicBezTo>
                  <a:pt x="176" y="291"/>
                  <a:pt x="176" y="291"/>
                  <a:pt x="176" y="291"/>
                </a:cubicBezTo>
                <a:cubicBezTo>
                  <a:pt x="175" y="284"/>
                  <a:pt x="173" y="277"/>
                  <a:pt x="171" y="270"/>
                </a:cubicBezTo>
                <a:cubicBezTo>
                  <a:pt x="180" y="264"/>
                  <a:pt x="188" y="258"/>
                  <a:pt x="195" y="252"/>
                </a:cubicBezTo>
                <a:cubicBezTo>
                  <a:pt x="199" y="264"/>
                  <a:pt x="203" y="277"/>
                  <a:pt x="205" y="291"/>
                </a:cubicBezTo>
                <a:cubicBezTo>
                  <a:pt x="206" y="291"/>
                  <a:pt x="206" y="291"/>
                  <a:pt x="206" y="291"/>
                </a:cubicBezTo>
                <a:cubicBezTo>
                  <a:pt x="203" y="277"/>
                  <a:pt x="200" y="263"/>
                  <a:pt x="196" y="251"/>
                </a:cubicBezTo>
                <a:cubicBezTo>
                  <a:pt x="196" y="251"/>
                  <a:pt x="196" y="251"/>
                  <a:pt x="197" y="251"/>
                </a:cubicBezTo>
                <a:cubicBezTo>
                  <a:pt x="206" y="245"/>
                  <a:pt x="214" y="239"/>
                  <a:pt x="221" y="234"/>
                </a:cubicBezTo>
                <a:cubicBezTo>
                  <a:pt x="227" y="251"/>
                  <a:pt x="231" y="270"/>
                  <a:pt x="234" y="291"/>
                </a:cubicBezTo>
                <a:cubicBezTo>
                  <a:pt x="234" y="291"/>
                  <a:pt x="234" y="291"/>
                  <a:pt x="234" y="291"/>
                </a:cubicBezTo>
                <a:cubicBezTo>
                  <a:pt x="232" y="270"/>
                  <a:pt x="227" y="250"/>
                  <a:pt x="221" y="233"/>
                </a:cubicBezTo>
                <a:cubicBezTo>
                  <a:pt x="224" y="231"/>
                  <a:pt x="226" y="229"/>
                  <a:pt x="229" y="227"/>
                </a:cubicBezTo>
                <a:cubicBezTo>
                  <a:pt x="235" y="223"/>
                  <a:pt x="240" y="219"/>
                  <a:pt x="246" y="215"/>
                </a:cubicBezTo>
                <a:cubicBezTo>
                  <a:pt x="254" y="237"/>
                  <a:pt x="260" y="262"/>
                  <a:pt x="262" y="291"/>
                </a:cubicBezTo>
                <a:cubicBezTo>
                  <a:pt x="263" y="291"/>
                  <a:pt x="263" y="291"/>
                  <a:pt x="263" y="291"/>
                </a:cubicBezTo>
                <a:cubicBezTo>
                  <a:pt x="260" y="262"/>
                  <a:pt x="255" y="236"/>
                  <a:pt x="246" y="215"/>
                </a:cubicBezTo>
                <a:cubicBezTo>
                  <a:pt x="250" y="212"/>
                  <a:pt x="254" y="208"/>
                  <a:pt x="258" y="205"/>
                </a:cubicBezTo>
                <a:cubicBezTo>
                  <a:pt x="262" y="202"/>
                  <a:pt x="266" y="199"/>
                  <a:pt x="270" y="197"/>
                </a:cubicBezTo>
                <a:cubicBezTo>
                  <a:pt x="282" y="222"/>
                  <a:pt x="288" y="254"/>
                  <a:pt x="290" y="291"/>
                </a:cubicBezTo>
                <a:cubicBezTo>
                  <a:pt x="290" y="291"/>
                  <a:pt x="290" y="291"/>
                  <a:pt x="290" y="291"/>
                </a:cubicBezTo>
                <a:cubicBezTo>
                  <a:pt x="289" y="254"/>
                  <a:pt x="282" y="222"/>
                  <a:pt x="271" y="196"/>
                </a:cubicBezTo>
                <a:cubicBezTo>
                  <a:pt x="277" y="192"/>
                  <a:pt x="282" y="188"/>
                  <a:pt x="287" y="183"/>
                </a:cubicBezTo>
                <a:cubicBezTo>
                  <a:pt x="290" y="182"/>
                  <a:pt x="292" y="180"/>
                  <a:pt x="295" y="178"/>
                </a:cubicBezTo>
                <a:cubicBezTo>
                  <a:pt x="309" y="208"/>
                  <a:pt x="317" y="246"/>
                  <a:pt x="317" y="291"/>
                </a:cubicBezTo>
                <a:cubicBezTo>
                  <a:pt x="317" y="291"/>
                  <a:pt x="317" y="291"/>
                  <a:pt x="317" y="291"/>
                </a:cubicBezTo>
                <a:cubicBezTo>
                  <a:pt x="317" y="246"/>
                  <a:pt x="310" y="208"/>
                  <a:pt x="295" y="178"/>
                </a:cubicBezTo>
                <a:cubicBezTo>
                  <a:pt x="303" y="172"/>
                  <a:pt x="311" y="167"/>
                  <a:pt x="317" y="161"/>
                </a:cubicBezTo>
                <a:cubicBezTo>
                  <a:pt x="318" y="160"/>
                  <a:pt x="319" y="160"/>
                  <a:pt x="319" y="159"/>
                </a:cubicBezTo>
                <a:cubicBezTo>
                  <a:pt x="337" y="193"/>
                  <a:pt x="345" y="237"/>
                  <a:pt x="344" y="291"/>
                </a:cubicBezTo>
                <a:cubicBezTo>
                  <a:pt x="344" y="291"/>
                  <a:pt x="344" y="291"/>
                  <a:pt x="344" y="291"/>
                </a:cubicBezTo>
                <a:cubicBezTo>
                  <a:pt x="346" y="237"/>
                  <a:pt x="338" y="193"/>
                  <a:pt x="320" y="159"/>
                </a:cubicBezTo>
                <a:cubicBezTo>
                  <a:pt x="329" y="153"/>
                  <a:pt x="337" y="147"/>
                  <a:pt x="344" y="141"/>
                </a:cubicBezTo>
                <a:cubicBezTo>
                  <a:pt x="365" y="179"/>
                  <a:pt x="374" y="229"/>
                  <a:pt x="370" y="291"/>
                </a:cubicBezTo>
                <a:cubicBezTo>
                  <a:pt x="370" y="291"/>
                  <a:pt x="370" y="291"/>
                  <a:pt x="370" y="291"/>
                </a:cubicBezTo>
                <a:cubicBezTo>
                  <a:pt x="375" y="229"/>
                  <a:pt x="366" y="178"/>
                  <a:pt x="344" y="141"/>
                </a:cubicBezTo>
                <a:cubicBezTo>
                  <a:pt x="345" y="141"/>
                  <a:pt x="345" y="140"/>
                  <a:pt x="346" y="140"/>
                </a:cubicBezTo>
                <a:cubicBezTo>
                  <a:pt x="355" y="134"/>
                  <a:pt x="362" y="129"/>
                  <a:pt x="369" y="123"/>
                </a:cubicBezTo>
                <a:cubicBezTo>
                  <a:pt x="394" y="165"/>
                  <a:pt x="403" y="221"/>
                  <a:pt x="395" y="291"/>
                </a:cubicBezTo>
                <a:cubicBezTo>
                  <a:pt x="396" y="291"/>
                  <a:pt x="396" y="291"/>
                  <a:pt x="396" y="291"/>
                </a:cubicBezTo>
                <a:cubicBezTo>
                  <a:pt x="403" y="221"/>
                  <a:pt x="394" y="164"/>
                  <a:pt x="369" y="123"/>
                </a:cubicBezTo>
                <a:cubicBezTo>
                  <a:pt x="372" y="121"/>
                  <a:pt x="375" y="118"/>
                  <a:pt x="377" y="116"/>
                </a:cubicBezTo>
                <a:cubicBezTo>
                  <a:pt x="383" y="112"/>
                  <a:pt x="389" y="109"/>
                  <a:pt x="393" y="105"/>
                </a:cubicBezTo>
                <a:cubicBezTo>
                  <a:pt x="422" y="149"/>
                  <a:pt x="431" y="212"/>
                  <a:pt x="420" y="291"/>
                </a:cubicBezTo>
                <a:cubicBezTo>
                  <a:pt x="421" y="291"/>
                  <a:pt x="421" y="291"/>
                  <a:pt x="421" y="291"/>
                </a:cubicBezTo>
                <a:cubicBezTo>
                  <a:pt x="426" y="256"/>
                  <a:pt x="427" y="223"/>
                  <a:pt x="423" y="195"/>
                </a:cubicBezTo>
                <a:cubicBezTo>
                  <a:pt x="419" y="159"/>
                  <a:pt x="410" y="129"/>
                  <a:pt x="394" y="105"/>
                </a:cubicBezTo>
                <a:cubicBezTo>
                  <a:pt x="398" y="102"/>
                  <a:pt x="401" y="99"/>
                  <a:pt x="404" y="96"/>
                </a:cubicBezTo>
                <a:cubicBezTo>
                  <a:pt x="410" y="93"/>
                  <a:pt x="414" y="91"/>
                  <a:pt x="419" y="89"/>
                </a:cubicBezTo>
                <a:cubicBezTo>
                  <a:pt x="451" y="136"/>
                  <a:pt x="460" y="205"/>
                  <a:pt x="445" y="291"/>
                </a:cubicBezTo>
                <a:cubicBezTo>
                  <a:pt x="446" y="291"/>
                  <a:pt x="446" y="291"/>
                  <a:pt x="446" y="291"/>
                </a:cubicBezTo>
                <a:cubicBezTo>
                  <a:pt x="453" y="250"/>
                  <a:pt x="454" y="212"/>
                  <a:pt x="450" y="178"/>
                </a:cubicBezTo>
                <a:cubicBezTo>
                  <a:pt x="446" y="143"/>
                  <a:pt x="436" y="113"/>
                  <a:pt x="420" y="88"/>
                </a:cubicBezTo>
                <a:cubicBezTo>
                  <a:pt x="429" y="84"/>
                  <a:pt x="438" y="79"/>
                  <a:pt x="446" y="74"/>
                </a:cubicBezTo>
                <a:cubicBezTo>
                  <a:pt x="479" y="124"/>
                  <a:pt x="488" y="195"/>
                  <a:pt x="470" y="286"/>
                </a:cubicBezTo>
                <a:cubicBezTo>
                  <a:pt x="470" y="288"/>
                  <a:pt x="469" y="290"/>
                  <a:pt x="469" y="291"/>
                </a:cubicBezTo>
                <a:cubicBezTo>
                  <a:pt x="469" y="291"/>
                  <a:pt x="469" y="291"/>
                  <a:pt x="469" y="291"/>
                </a:cubicBezTo>
                <a:cubicBezTo>
                  <a:pt x="470" y="290"/>
                  <a:pt x="470" y="288"/>
                  <a:pt x="471" y="286"/>
                </a:cubicBezTo>
                <a:cubicBezTo>
                  <a:pt x="479" y="241"/>
                  <a:pt x="482" y="200"/>
                  <a:pt x="477" y="164"/>
                </a:cubicBezTo>
                <a:cubicBezTo>
                  <a:pt x="473" y="128"/>
                  <a:pt x="463" y="98"/>
                  <a:pt x="446" y="73"/>
                </a:cubicBezTo>
                <a:cubicBezTo>
                  <a:pt x="455" y="67"/>
                  <a:pt x="463" y="61"/>
                  <a:pt x="470" y="54"/>
                </a:cubicBezTo>
                <a:cubicBezTo>
                  <a:pt x="505" y="104"/>
                  <a:pt x="515" y="177"/>
                  <a:pt x="498" y="267"/>
                </a:cubicBezTo>
                <a:cubicBezTo>
                  <a:pt x="496" y="275"/>
                  <a:pt x="494" y="283"/>
                  <a:pt x="492" y="291"/>
                </a:cubicBezTo>
                <a:cubicBezTo>
                  <a:pt x="493" y="291"/>
                  <a:pt x="493" y="291"/>
                  <a:pt x="493" y="291"/>
                </a:cubicBezTo>
                <a:cubicBezTo>
                  <a:pt x="495" y="283"/>
                  <a:pt x="497" y="275"/>
                  <a:pt x="498" y="267"/>
                </a:cubicBezTo>
                <a:cubicBezTo>
                  <a:pt x="507" y="222"/>
                  <a:pt x="509" y="180"/>
                  <a:pt x="504" y="144"/>
                </a:cubicBezTo>
                <a:cubicBezTo>
                  <a:pt x="499" y="109"/>
                  <a:pt x="488" y="79"/>
                  <a:pt x="470" y="54"/>
                </a:cubicBezTo>
                <a:cubicBezTo>
                  <a:pt x="471" y="53"/>
                  <a:pt x="471" y="52"/>
                  <a:pt x="472" y="51"/>
                </a:cubicBezTo>
                <a:cubicBezTo>
                  <a:pt x="472" y="51"/>
                  <a:pt x="472" y="51"/>
                  <a:pt x="472" y="51"/>
                </a:cubicBezTo>
                <a:cubicBezTo>
                  <a:pt x="480" y="46"/>
                  <a:pt x="488" y="41"/>
                  <a:pt x="493" y="35"/>
                </a:cubicBezTo>
                <a:cubicBezTo>
                  <a:pt x="520" y="70"/>
                  <a:pt x="534" y="117"/>
                  <a:pt x="533" y="173"/>
                </a:cubicBezTo>
                <a:cubicBezTo>
                  <a:pt x="533" y="209"/>
                  <a:pt x="527" y="249"/>
                  <a:pt x="515" y="291"/>
                </a:cubicBezTo>
                <a:cubicBezTo>
                  <a:pt x="515" y="291"/>
                  <a:pt x="515" y="291"/>
                  <a:pt x="515" y="291"/>
                </a:cubicBezTo>
                <a:cubicBezTo>
                  <a:pt x="527" y="249"/>
                  <a:pt x="533" y="209"/>
                  <a:pt x="534" y="173"/>
                </a:cubicBezTo>
                <a:cubicBezTo>
                  <a:pt x="534" y="117"/>
                  <a:pt x="521" y="70"/>
                  <a:pt x="494" y="35"/>
                </a:cubicBezTo>
                <a:cubicBezTo>
                  <a:pt x="496" y="33"/>
                  <a:pt x="497" y="32"/>
                  <a:pt x="499" y="30"/>
                </a:cubicBezTo>
                <a:cubicBezTo>
                  <a:pt x="506" y="25"/>
                  <a:pt x="513" y="21"/>
                  <a:pt x="518" y="16"/>
                </a:cubicBezTo>
                <a:cubicBezTo>
                  <a:pt x="573" y="78"/>
                  <a:pt x="584" y="173"/>
                  <a:pt x="551" y="285"/>
                </a:cubicBezTo>
                <a:cubicBezTo>
                  <a:pt x="548" y="287"/>
                  <a:pt x="545" y="289"/>
                  <a:pt x="542" y="291"/>
                </a:cubicBezTo>
                <a:cubicBezTo>
                  <a:pt x="543" y="291"/>
                  <a:pt x="543" y="291"/>
                  <a:pt x="543" y="291"/>
                </a:cubicBezTo>
                <a:cubicBezTo>
                  <a:pt x="546" y="290"/>
                  <a:pt x="548" y="288"/>
                  <a:pt x="550" y="286"/>
                </a:cubicBezTo>
                <a:cubicBezTo>
                  <a:pt x="550" y="288"/>
                  <a:pt x="549" y="290"/>
                  <a:pt x="549" y="291"/>
                </a:cubicBezTo>
                <a:cubicBezTo>
                  <a:pt x="549" y="291"/>
                  <a:pt x="549" y="291"/>
                  <a:pt x="549" y="291"/>
                </a:cubicBezTo>
                <a:cubicBezTo>
                  <a:pt x="550" y="290"/>
                  <a:pt x="550" y="288"/>
                  <a:pt x="551" y="286"/>
                </a:cubicBezTo>
                <a:cubicBezTo>
                  <a:pt x="558" y="281"/>
                  <a:pt x="567" y="276"/>
                  <a:pt x="575" y="272"/>
                </a:cubicBezTo>
                <a:cubicBezTo>
                  <a:pt x="577" y="271"/>
                  <a:pt x="577" y="271"/>
                  <a:pt x="577" y="271"/>
                </a:cubicBezTo>
                <a:cubicBezTo>
                  <a:pt x="575" y="277"/>
                  <a:pt x="572" y="284"/>
                  <a:pt x="570" y="290"/>
                </a:cubicBezTo>
                <a:cubicBezTo>
                  <a:pt x="569" y="291"/>
                  <a:pt x="568" y="291"/>
                  <a:pt x="568" y="291"/>
                </a:cubicBezTo>
                <a:cubicBezTo>
                  <a:pt x="569" y="291"/>
                  <a:pt x="569" y="291"/>
                  <a:pt x="569" y="291"/>
                </a:cubicBezTo>
                <a:cubicBezTo>
                  <a:pt x="569" y="291"/>
                  <a:pt x="570" y="291"/>
                  <a:pt x="570" y="291"/>
                </a:cubicBezTo>
                <a:cubicBezTo>
                  <a:pt x="570" y="291"/>
                  <a:pt x="570" y="291"/>
                  <a:pt x="570" y="291"/>
                </a:cubicBezTo>
                <a:cubicBezTo>
                  <a:pt x="570" y="291"/>
                  <a:pt x="570" y="291"/>
                  <a:pt x="570" y="291"/>
                </a:cubicBezTo>
                <a:cubicBezTo>
                  <a:pt x="570" y="291"/>
                  <a:pt x="571" y="291"/>
                  <a:pt x="571" y="290"/>
                </a:cubicBezTo>
                <a:cubicBezTo>
                  <a:pt x="573" y="289"/>
                  <a:pt x="575" y="288"/>
                  <a:pt x="577" y="287"/>
                </a:cubicBezTo>
                <a:cubicBezTo>
                  <a:pt x="576" y="289"/>
                  <a:pt x="576" y="290"/>
                  <a:pt x="575" y="291"/>
                </a:cubicBezTo>
                <a:cubicBezTo>
                  <a:pt x="576" y="291"/>
                  <a:pt x="576" y="291"/>
                  <a:pt x="576" y="291"/>
                </a:cubicBezTo>
                <a:cubicBezTo>
                  <a:pt x="576" y="290"/>
                  <a:pt x="577" y="288"/>
                  <a:pt x="577" y="287"/>
                </a:cubicBezTo>
                <a:cubicBezTo>
                  <a:pt x="584" y="283"/>
                  <a:pt x="591" y="280"/>
                  <a:pt x="597" y="276"/>
                </a:cubicBezTo>
                <a:cubicBezTo>
                  <a:pt x="595" y="281"/>
                  <a:pt x="593" y="286"/>
                  <a:pt x="591" y="291"/>
                </a:cubicBezTo>
                <a:cubicBezTo>
                  <a:pt x="591" y="291"/>
                  <a:pt x="591" y="291"/>
                  <a:pt x="591" y="291"/>
                </a:cubicBezTo>
                <a:cubicBezTo>
                  <a:pt x="593" y="286"/>
                  <a:pt x="596" y="281"/>
                  <a:pt x="598" y="276"/>
                </a:cubicBezTo>
                <a:cubicBezTo>
                  <a:pt x="604" y="273"/>
                  <a:pt x="611" y="269"/>
                  <a:pt x="617" y="266"/>
                </a:cubicBezTo>
                <a:cubicBezTo>
                  <a:pt x="614" y="272"/>
                  <a:pt x="611" y="278"/>
                  <a:pt x="608" y="284"/>
                </a:cubicBezTo>
                <a:cubicBezTo>
                  <a:pt x="604" y="286"/>
                  <a:pt x="599" y="289"/>
                  <a:pt x="595" y="291"/>
                </a:cubicBezTo>
                <a:cubicBezTo>
                  <a:pt x="596" y="291"/>
                  <a:pt x="596" y="291"/>
                  <a:pt x="596" y="291"/>
                </a:cubicBezTo>
                <a:cubicBezTo>
                  <a:pt x="600" y="289"/>
                  <a:pt x="604" y="287"/>
                  <a:pt x="608" y="285"/>
                </a:cubicBezTo>
                <a:cubicBezTo>
                  <a:pt x="607" y="287"/>
                  <a:pt x="606" y="289"/>
                  <a:pt x="605" y="291"/>
                </a:cubicBezTo>
                <a:cubicBezTo>
                  <a:pt x="605" y="291"/>
                  <a:pt x="605" y="291"/>
                  <a:pt x="605" y="291"/>
                </a:cubicBezTo>
                <a:cubicBezTo>
                  <a:pt x="606" y="289"/>
                  <a:pt x="608" y="287"/>
                  <a:pt x="609" y="284"/>
                </a:cubicBezTo>
                <a:cubicBezTo>
                  <a:pt x="614" y="281"/>
                  <a:pt x="618" y="279"/>
                  <a:pt x="623" y="276"/>
                </a:cubicBezTo>
                <a:cubicBezTo>
                  <a:pt x="621" y="281"/>
                  <a:pt x="618" y="286"/>
                  <a:pt x="615" y="291"/>
                </a:cubicBezTo>
                <a:cubicBezTo>
                  <a:pt x="615" y="291"/>
                  <a:pt x="615" y="291"/>
                  <a:pt x="615" y="291"/>
                </a:cubicBezTo>
                <a:cubicBezTo>
                  <a:pt x="618" y="286"/>
                  <a:pt x="621" y="281"/>
                  <a:pt x="624" y="275"/>
                </a:cubicBezTo>
                <a:cubicBezTo>
                  <a:pt x="630" y="272"/>
                  <a:pt x="636" y="268"/>
                  <a:pt x="642" y="264"/>
                </a:cubicBezTo>
                <a:cubicBezTo>
                  <a:pt x="639" y="270"/>
                  <a:pt x="635" y="277"/>
                  <a:pt x="632" y="283"/>
                </a:cubicBezTo>
                <a:cubicBezTo>
                  <a:pt x="627" y="286"/>
                  <a:pt x="622" y="289"/>
                  <a:pt x="618" y="291"/>
                </a:cubicBezTo>
                <a:cubicBezTo>
                  <a:pt x="619" y="291"/>
                  <a:pt x="619" y="291"/>
                  <a:pt x="619" y="291"/>
                </a:cubicBezTo>
                <a:cubicBezTo>
                  <a:pt x="623" y="289"/>
                  <a:pt x="627" y="286"/>
                  <a:pt x="631" y="284"/>
                </a:cubicBezTo>
                <a:cubicBezTo>
                  <a:pt x="630" y="286"/>
                  <a:pt x="628" y="289"/>
                  <a:pt x="627" y="291"/>
                </a:cubicBezTo>
                <a:cubicBezTo>
                  <a:pt x="627" y="291"/>
                  <a:pt x="627" y="291"/>
                  <a:pt x="627" y="291"/>
                </a:cubicBezTo>
                <a:cubicBezTo>
                  <a:pt x="629" y="289"/>
                  <a:pt x="631" y="286"/>
                  <a:pt x="632" y="283"/>
                </a:cubicBezTo>
                <a:cubicBezTo>
                  <a:pt x="638" y="279"/>
                  <a:pt x="644" y="275"/>
                  <a:pt x="650" y="271"/>
                </a:cubicBezTo>
                <a:cubicBezTo>
                  <a:pt x="646" y="278"/>
                  <a:pt x="642" y="284"/>
                  <a:pt x="638" y="290"/>
                </a:cubicBezTo>
                <a:cubicBezTo>
                  <a:pt x="637" y="291"/>
                  <a:pt x="637" y="291"/>
                  <a:pt x="636" y="291"/>
                </a:cubicBezTo>
                <a:cubicBezTo>
                  <a:pt x="637" y="291"/>
                  <a:pt x="637" y="291"/>
                  <a:pt x="637" y="291"/>
                </a:cubicBezTo>
                <a:cubicBezTo>
                  <a:pt x="637" y="291"/>
                  <a:pt x="637" y="291"/>
                  <a:pt x="637" y="291"/>
                </a:cubicBezTo>
                <a:cubicBezTo>
                  <a:pt x="637" y="291"/>
                  <a:pt x="637" y="291"/>
                  <a:pt x="637" y="291"/>
                </a:cubicBezTo>
                <a:cubicBezTo>
                  <a:pt x="638" y="291"/>
                  <a:pt x="638" y="291"/>
                  <a:pt x="638" y="291"/>
                </a:cubicBezTo>
                <a:cubicBezTo>
                  <a:pt x="638" y="291"/>
                  <a:pt x="638" y="291"/>
                  <a:pt x="638" y="291"/>
                </a:cubicBezTo>
                <a:cubicBezTo>
                  <a:pt x="644" y="287"/>
                  <a:pt x="649" y="283"/>
                  <a:pt x="654" y="280"/>
                </a:cubicBezTo>
                <a:cubicBezTo>
                  <a:pt x="651" y="284"/>
                  <a:pt x="649" y="288"/>
                  <a:pt x="646" y="291"/>
                </a:cubicBezTo>
                <a:cubicBezTo>
                  <a:pt x="646" y="291"/>
                  <a:pt x="646" y="291"/>
                  <a:pt x="646" y="291"/>
                </a:cubicBezTo>
                <a:cubicBezTo>
                  <a:pt x="649" y="287"/>
                  <a:pt x="652" y="283"/>
                  <a:pt x="655" y="279"/>
                </a:cubicBezTo>
                <a:cubicBezTo>
                  <a:pt x="661" y="275"/>
                  <a:pt x="666" y="271"/>
                  <a:pt x="671" y="268"/>
                </a:cubicBezTo>
                <a:cubicBezTo>
                  <a:pt x="667" y="274"/>
                  <a:pt x="662" y="280"/>
                  <a:pt x="657" y="286"/>
                </a:cubicBezTo>
                <a:cubicBezTo>
                  <a:pt x="655" y="288"/>
                  <a:pt x="652" y="290"/>
                  <a:pt x="650" y="291"/>
                </a:cubicBezTo>
                <a:cubicBezTo>
                  <a:pt x="651" y="291"/>
                  <a:pt x="651" y="291"/>
                  <a:pt x="651" y="291"/>
                </a:cubicBezTo>
                <a:cubicBezTo>
                  <a:pt x="653" y="290"/>
                  <a:pt x="654" y="289"/>
                  <a:pt x="656" y="288"/>
                </a:cubicBezTo>
                <a:cubicBezTo>
                  <a:pt x="655" y="289"/>
                  <a:pt x="654" y="290"/>
                  <a:pt x="653" y="291"/>
                </a:cubicBezTo>
                <a:cubicBezTo>
                  <a:pt x="654" y="291"/>
                  <a:pt x="654" y="291"/>
                  <a:pt x="654" y="291"/>
                </a:cubicBezTo>
                <a:cubicBezTo>
                  <a:pt x="655" y="290"/>
                  <a:pt x="656" y="288"/>
                  <a:pt x="658" y="286"/>
                </a:cubicBezTo>
                <a:cubicBezTo>
                  <a:pt x="662" y="283"/>
                  <a:pt x="667" y="280"/>
                  <a:pt x="671" y="276"/>
                </a:cubicBezTo>
                <a:cubicBezTo>
                  <a:pt x="667" y="281"/>
                  <a:pt x="663" y="286"/>
                  <a:pt x="659" y="291"/>
                </a:cubicBezTo>
                <a:cubicBezTo>
                  <a:pt x="659" y="291"/>
                  <a:pt x="658" y="291"/>
                  <a:pt x="658" y="291"/>
                </a:cubicBezTo>
                <a:cubicBezTo>
                  <a:pt x="659" y="291"/>
                  <a:pt x="659" y="291"/>
                  <a:pt x="659" y="291"/>
                </a:cubicBezTo>
                <a:cubicBezTo>
                  <a:pt x="659" y="291"/>
                  <a:pt x="659" y="291"/>
                  <a:pt x="659" y="291"/>
                </a:cubicBezTo>
                <a:cubicBezTo>
                  <a:pt x="664" y="287"/>
                  <a:pt x="669" y="283"/>
                  <a:pt x="674" y="278"/>
                </a:cubicBezTo>
                <a:cubicBezTo>
                  <a:pt x="671" y="281"/>
                  <a:pt x="669" y="285"/>
                  <a:pt x="666" y="288"/>
                </a:cubicBezTo>
                <a:cubicBezTo>
                  <a:pt x="665" y="289"/>
                  <a:pt x="663" y="290"/>
                  <a:pt x="662" y="291"/>
                </a:cubicBezTo>
                <a:cubicBezTo>
                  <a:pt x="662" y="291"/>
                  <a:pt x="662" y="291"/>
                  <a:pt x="662" y="291"/>
                </a:cubicBezTo>
                <a:cubicBezTo>
                  <a:pt x="663" y="291"/>
                  <a:pt x="663" y="291"/>
                  <a:pt x="663" y="291"/>
                </a:cubicBezTo>
                <a:cubicBezTo>
                  <a:pt x="663" y="291"/>
                  <a:pt x="664" y="290"/>
                  <a:pt x="665" y="290"/>
                </a:cubicBezTo>
                <a:cubicBezTo>
                  <a:pt x="666" y="289"/>
                  <a:pt x="667" y="288"/>
                  <a:pt x="668" y="287"/>
                </a:cubicBezTo>
                <a:cubicBezTo>
                  <a:pt x="666" y="289"/>
                  <a:pt x="665" y="290"/>
                  <a:pt x="663" y="291"/>
                </a:cubicBezTo>
                <a:cubicBezTo>
                  <a:pt x="664" y="291"/>
                  <a:pt x="664" y="291"/>
                  <a:pt x="664" y="291"/>
                </a:cubicBezTo>
                <a:cubicBezTo>
                  <a:pt x="667" y="289"/>
                  <a:pt x="669" y="287"/>
                  <a:pt x="671" y="285"/>
                </a:cubicBezTo>
                <a:cubicBezTo>
                  <a:pt x="672" y="284"/>
                  <a:pt x="674" y="283"/>
                  <a:pt x="675" y="282"/>
                </a:cubicBezTo>
                <a:cubicBezTo>
                  <a:pt x="722" y="244"/>
                  <a:pt x="763" y="206"/>
                  <a:pt x="797" y="168"/>
                </a:cubicBezTo>
                <a:cubicBezTo>
                  <a:pt x="801" y="165"/>
                  <a:pt x="804" y="161"/>
                  <a:pt x="808" y="158"/>
                </a:cubicBezTo>
                <a:cubicBezTo>
                  <a:pt x="819" y="147"/>
                  <a:pt x="830" y="137"/>
                  <a:pt x="840" y="126"/>
                </a:cubicBezTo>
                <a:cubicBezTo>
                  <a:pt x="847" y="119"/>
                  <a:pt x="854" y="113"/>
                  <a:pt x="861" y="106"/>
                </a:cubicBezTo>
                <a:cubicBezTo>
                  <a:pt x="871" y="97"/>
                  <a:pt x="880" y="88"/>
                  <a:pt x="889" y="79"/>
                </a:cubicBezTo>
                <a:cubicBezTo>
                  <a:pt x="899" y="70"/>
                  <a:pt x="909" y="61"/>
                  <a:pt x="918" y="52"/>
                </a:cubicBezTo>
                <a:cubicBezTo>
                  <a:pt x="937" y="35"/>
                  <a:pt x="955" y="17"/>
                  <a:pt x="971" y="0"/>
                </a:cubicBezTo>
                <a:cubicBezTo>
                  <a:pt x="970" y="0"/>
                  <a:pt x="970" y="0"/>
                  <a:pt x="970" y="0"/>
                </a:cubicBezTo>
                <a:cubicBezTo>
                  <a:pt x="956" y="15"/>
                  <a:pt x="941" y="30"/>
                  <a:pt x="925" y="45"/>
                </a:cubicBezTo>
                <a:cubicBezTo>
                  <a:pt x="940" y="30"/>
                  <a:pt x="953" y="15"/>
                  <a:pt x="966" y="0"/>
                </a:cubicBezTo>
                <a:cubicBezTo>
                  <a:pt x="965" y="0"/>
                  <a:pt x="965" y="0"/>
                  <a:pt x="965" y="0"/>
                </a:cubicBezTo>
                <a:cubicBezTo>
                  <a:pt x="951" y="17"/>
                  <a:pt x="935" y="35"/>
                  <a:pt x="917" y="52"/>
                </a:cubicBezTo>
                <a:cubicBezTo>
                  <a:pt x="914" y="55"/>
                  <a:pt x="910" y="59"/>
                  <a:pt x="906" y="62"/>
                </a:cubicBezTo>
                <a:cubicBezTo>
                  <a:pt x="925" y="41"/>
                  <a:pt x="943" y="21"/>
                  <a:pt x="958" y="0"/>
                </a:cubicBezTo>
                <a:cubicBezTo>
                  <a:pt x="957" y="0"/>
                  <a:pt x="957" y="0"/>
                  <a:pt x="957" y="0"/>
                </a:cubicBezTo>
                <a:cubicBezTo>
                  <a:pt x="941" y="22"/>
                  <a:pt x="923" y="43"/>
                  <a:pt x="902" y="65"/>
                </a:cubicBezTo>
                <a:cubicBezTo>
                  <a:pt x="898" y="69"/>
                  <a:pt x="894" y="72"/>
                  <a:pt x="890" y="76"/>
                </a:cubicBezTo>
                <a:cubicBezTo>
                  <a:pt x="913" y="50"/>
                  <a:pt x="932" y="25"/>
                  <a:pt x="948" y="0"/>
                </a:cubicBezTo>
                <a:cubicBezTo>
                  <a:pt x="947" y="0"/>
                  <a:pt x="947" y="0"/>
                  <a:pt x="947" y="0"/>
                </a:cubicBezTo>
                <a:cubicBezTo>
                  <a:pt x="931" y="26"/>
                  <a:pt x="911" y="52"/>
                  <a:pt x="887" y="78"/>
                </a:cubicBezTo>
                <a:cubicBezTo>
                  <a:pt x="883" y="81"/>
                  <a:pt x="879" y="84"/>
                  <a:pt x="875" y="87"/>
                </a:cubicBezTo>
                <a:cubicBezTo>
                  <a:pt x="900" y="58"/>
                  <a:pt x="921" y="29"/>
                  <a:pt x="937" y="0"/>
                </a:cubicBezTo>
                <a:cubicBezTo>
                  <a:pt x="936" y="0"/>
                  <a:pt x="936" y="0"/>
                  <a:pt x="936" y="0"/>
                </a:cubicBezTo>
                <a:cubicBezTo>
                  <a:pt x="920" y="29"/>
                  <a:pt x="899" y="59"/>
                  <a:pt x="873" y="89"/>
                </a:cubicBezTo>
                <a:cubicBezTo>
                  <a:pt x="869" y="93"/>
                  <a:pt x="864" y="96"/>
                  <a:pt x="859" y="100"/>
                </a:cubicBezTo>
                <a:cubicBezTo>
                  <a:pt x="886" y="66"/>
                  <a:pt x="908" y="33"/>
                  <a:pt x="924" y="0"/>
                </a:cubicBezTo>
                <a:cubicBezTo>
                  <a:pt x="923" y="0"/>
                  <a:pt x="923" y="0"/>
                  <a:pt x="923" y="0"/>
                </a:cubicBezTo>
                <a:cubicBezTo>
                  <a:pt x="907" y="33"/>
                  <a:pt x="885" y="67"/>
                  <a:pt x="858" y="101"/>
                </a:cubicBezTo>
                <a:cubicBezTo>
                  <a:pt x="854" y="104"/>
                  <a:pt x="850" y="107"/>
                  <a:pt x="846" y="110"/>
                </a:cubicBezTo>
                <a:cubicBezTo>
                  <a:pt x="874" y="73"/>
                  <a:pt x="895" y="36"/>
                  <a:pt x="910" y="0"/>
                </a:cubicBezTo>
                <a:cubicBezTo>
                  <a:pt x="910" y="0"/>
                  <a:pt x="910" y="0"/>
                  <a:pt x="910" y="0"/>
                </a:cubicBezTo>
                <a:cubicBezTo>
                  <a:pt x="895" y="36"/>
                  <a:pt x="873" y="73"/>
                  <a:pt x="845" y="111"/>
                </a:cubicBezTo>
                <a:cubicBezTo>
                  <a:pt x="834" y="119"/>
                  <a:pt x="822" y="127"/>
                  <a:pt x="811" y="135"/>
                </a:cubicBezTo>
                <a:cubicBezTo>
                  <a:pt x="846" y="89"/>
                  <a:pt x="871" y="44"/>
                  <a:pt x="887" y="0"/>
                </a:cubicBezTo>
                <a:cubicBezTo>
                  <a:pt x="886" y="0"/>
                  <a:pt x="886" y="0"/>
                  <a:pt x="886" y="0"/>
                </a:cubicBezTo>
                <a:cubicBezTo>
                  <a:pt x="871" y="44"/>
                  <a:pt x="845" y="90"/>
                  <a:pt x="810" y="136"/>
                </a:cubicBezTo>
                <a:cubicBezTo>
                  <a:pt x="804" y="140"/>
                  <a:pt x="799" y="143"/>
                  <a:pt x="793" y="147"/>
                </a:cubicBezTo>
                <a:cubicBezTo>
                  <a:pt x="830" y="97"/>
                  <a:pt x="855" y="47"/>
                  <a:pt x="869" y="0"/>
                </a:cubicBezTo>
                <a:cubicBezTo>
                  <a:pt x="868" y="0"/>
                  <a:pt x="868" y="0"/>
                  <a:pt x="868" y="0"/>
                </a:cubicBezTo>
                <a:cubicBezTo>
                  <a:pt x="854" y="47"/>
                  <a:pt x="829" y="97"/>
                  <a:pt x="792" y="148"/>
                </a:cubicBezTo>
                <a:cubicBezTo>
                  <a:pt x="787" y="151"/>
                  <a:pt x="782" y="155"/>
                  <a:pt x="777" y="158"/>
                </a:cubicBezTo>
                <a:cubicBezTo>
                  <a:pt x="814" y="103"/>
                  <a:pt x="838" y="50"/>
                  <a:pt x="849" y="0"/>
                </a:cubicBezTo>
                <a:cubicBezTo>
                  <a:pt x="849" y="0"/>
                  <a:pt x="849" y="0"/>
                  <a:pt x="849" y="0"/>
                </a:cubicBezTo>
                <a:cubicBezTo>
                  <a:pt x="837" y="51"/>
                  <a:pt x="813" y="104"/>
                  <a:pt x="776" y="159"/>
                </a:cubicBezTo>
                <a:cubicBezTo>
                  <a:pt x="770" y="162"/>
                  <a:pt x="764" y="166"/>
                  <a:pt x="759" y="170"/>
                </a:cubicBezTo>
                <a:cubicBezTo>
                  <a:pt x="796" y="110"/>
                  <a:pt x="820" y="53"/>
                  <a:pt x="828" y="0"/>
                </a:cubicBezTo>
                <a:cubicBezTo>
                  <a:pt x="828" y="0"/>
                  <a:pt x="828" y="0"/>
                  <a:pt x="828" y="0"/>
                </a:cubicBezTo>
                <a:cubicBezTo>
                  <a:pt x="819" y="54"/>
                  <a:pt x="796" y="111"/>
                  <a:pt x="758" y="170"/>
                </a:cubicBezTo>
                <a:cubicBezTo>
                  <a:pt x="752" y="174"/>
                  <a:pt x="746" y="178"/>
                  <a:pt x="740" y="181"/>
                </a:cubicBezTo>
                <a:cubicBezTo>
                  <a:pt x="778" y="117"/>
                  <a:pt x="801" y="56"/>
                  <a:pt x="806" y="0"/>
                </a:cubicBezTo>
                <a:cubicBezTo>
                  <a:pt x="806" y="0"/>
                  <a:pt x="806" y="0"/>
                  <a:pt x="806" y="0"/>
                </a:cubicBezTo>
                <a:cubicBezTo>
                  <a:pt x="800" y="56"/>
                  <a:pt x="778" y="118"/>
                  <a:pt x="739" y="182"/>
                </a:cubicBezTo>
                <a:cubicBezTo>
                  <a:pt x="733" y="185"/>
                  <a:pt x="727" y="189"/>
                  <a:pt x="721" y="193"/>
                </a:cubicBezTo>
                <a:cubicBezTo>
                  <a:pt x="760" y="124"/>
                  <a:pt x="781" y="59"/>
                  <a:pt x="783" y="0"/>
                </a:cubicBezTo>
                <a:cubicBezTo>
                  <a:pt x="782" y="0"/>
                  <a:pt x="782" y="0"/>
                  <a:pt x="782" y="0"/>
                </a:cubicBezTo>
                <a:cubicBezTo>
                  <a:pt x="780" y="59"/>
                  <a:pt x="759" y="124"/>
                  <a:pt x="720" y="193"/>
                </a:cubicBezTo>
                <a:cubicBezTo>
                  <a:pt x="714" y="197"/>
                  <a:pt x="708" y="200"/>
                  <a:pt x="702" y="204"/>
                </a:cubicBezTo>
                <a:cubicBezTo>
                  <a:pt x="731" y="150"/>
                  <a:pt x="749" y="98"/>
                  <a:pt x="756" y="50"/>
                </a:cubicBezTo>
                <a:cubicBezTo>
                  <a:pt x="758" y="33"/>
                  <a:pt x="759" y="16"/>
                  <a:pt x="758" y="0"/>
                </a:cubicBezTo>
                <a:cubicBezTo>
                  <a:pt x="758" y="0"/>
                  <a:pt x="758" y="0"/>
                  <a:pt x="758" y="0"/>
                </a:cubicBezTo>
                <a:cubicBezTo>
                  <a:pt x="760" y="61"/>
                  <a:pt x="741" y="131"/>
                  <a:pt x="701" y="204"/>
                </a:cubicBezTo>
                <a:cubicBezTo>
                  <a:pt x="695" y="208"/>
                  <a:pt x="689" y="211"/>
                  <a:pt x="683" y="215"/>
                </a:cubicBezTo>
                <a:cubicBezTo>
                  <a:pt x="704" y="173"/>
                  <a:pt x="719" y="132"/>
                  <a:pt x="727" y="94"/>
                </a:cubicBezTo>
                <a:cubicBezTo>
                  <a:pt x="734" y="61"/>
                  <a:pt x="736" y="29"/>
                  <a:pt x="733" y="0"/>
                </a:cubicBezTo>
                <a:cubicBezTo>
                  <a:pt x="732" y="0"/>
                  <a:pt x="732" y="0"/>
                  <a:pt x="732" y="0"/>
                </a:cubicBezTo>
                <a:cubicBezTo>
                  <a:pt x="739" y="63"/>
                  <a:pt x="722" y="136"/>
                  <a:pt x="682" y="215"/>
                </a:cubicBezTo>
                <a:cubicBezTo>
                  <a:pt x="676" y="219"/>
                  <a:pt x="669" y="222"/>
                  <a:pt x="663" y="226"/>
                </a:cubicBezTo>
                <a:cubicBezTo>
                  <a:pt x="703" y="141"/>
                  <a:pt x="717" y="65"/>
                  <a:pt x="705" y="0"/>
                </a:cubicBezTo>
                <a:cubicBezTo>
                  <a:pt x="705" y="0"/>
                  <a:pt x="705" y="0"/>
                  <a:pt x="705" y="0"/>
                </a:cubicBezTo>
                <a:cubicBezTo>
                  <a:pt x="716" y="65"/>
                  <a:pt x="702" y="142"/>
                  <a:pt x="662" y="226"/>
                </a:cubicBezTo>
                <a:cubicBezTo>
                  <a:pt x="656" y="230"/>
                  <a:pt x="649" y="233"/>
                  <a:pt x="643" y="237"/>
                </a:cubicBezTo>
                <a:cubicBezTo>
                  <a:pt x="672" y="170"/>
                  <a:pt x="686" y="108"/>
                  <a:pt x="684" y="54"/>
                </a:cubicBezTo>
                <a:cubicBezTo>
                  <a:pt x="684" y="35"/>
                  <a:pt x="681" y="17"/>
                  <a:pt x="677" y="0"/>
                </a:cubicBezTo>
                <a:cubicBezTo>
                  <a:pt x="676" y="0"/>
                  <a:pt x="676" y="0"/>
                  <a:pt x="676" y="0"/>
                </a:cubicBezTo>
                <a:cubicBezTo>
                  <a:pt x="693" y="66"/>
                  <a:pt x="682" y="147"/>
                  <a:pt x="642" y="237"/>
                </a:cubicBezTo>
                <a:cubicBezTo>
                  <a:pt x="637" y="240"/>
                  <a:pt x="631" y="243"/>
                  <a:pt x="626" y="245"/>
                </a:cubicBezTo>
                <a:cubicBezTo>
                  <a:pt x="652" y="180"/>
                  <a:pt x="664" y="121"/>
                  <a:pt x="661" y="68"/>
                </a:cubicBezTo>
                <a:cubicBezTo>
                  <a:pt x="660" y="43"/>
                  <a:pt x="655" y="21"/>
                  <a:pt x="648" y="0"/>
                </a:cubicBezTo>
                <a:cubicBezTo>
                  <a:pt x="647" y="0"/>
                  <a:pt x="647" y="0"/>
                  <a:pt x="647" y="0"/>
                </a:cubicBezTo>
                <a:cubicBezTo>
                  <a:pt x="671" y="66"/>
                  <a:pt x="664" y="151"/>
                  <a:pt x="625" y="246"/>
                </a:cubicBezTo>
                <a:cubicBezTo>
                  <a:pt x="619" y="249"/>
                  <a:pt x="612" y="252"/>
                  <a:pt x="606" y="256"/>
                </a:cubicBezTo>
                <a:cubicBezTo>
                  <a:pt x="630" y="192"/>
                  <a:pt x="640" y="134"/>
                  <a:pt x="637" y="83"/>
                </a:cubicBezTo>
                <a:cubicBezTo>
                  <a:pt x="635" y="52"/>
                  <a:pt x="628" y="25"/>
                  <a:pt x="616" y="0"/>
                </a:cubicBezTo>
                <a:cubicBezTo>
                  <a:pt x="615" y="0"/>
                  <a:pt x="615" y="0"/>
                  <a:pt x="615" y="0"/>
                </a:cubicBezTo>
                <a:cubicBezTo>
                  <a:pt x="648" y="66"/>
                  <a:pt x="644" y="153"/>
                  <a:pt x="605" y="256"/>
                </a:cubicBezTo>
                <a:cubicBezTo>
                  <a:pt x="599" y="260"/>
                  <a:pt x="592" y="263"/>
                  <a:pt x="585" y="266"/>
                </a:cubicBezTo>
                <a:cubicBezTo>
                  <a:pt x="607" y="204"/>
                  <a:pt x="616" y="148"/>
                  <a:pt x="612" y="98"/>
                </a:cubicBezTo>
                <a:cubicBezTo>
                  <a:pt x="609" y="61"/>
                  <a:pt x="599" y="28"/>
                  <a:pt x="582" y="0"/>
                </a:cubicBezTo>
                <a:cubicBezTo>
                  <a:pt x="581" y="0"/>
                  <a:pt x="581" y="0"/>
                  <a:pt x="581" y="0"/>
                </a:cubicBezTo>
                <a:cubicBezTo>
                  <a:pt x="622" y="65"/>
                  <a:pt x="623" y="156"/>
                  <a:pt x="584" y="267"/>
                </a:cubicBezTo>
                <a:cubicBezTo>
                  <a:pt x="582" y="268"/>
                  <a:pt x="580" y="269"/>
                  <a:pt x="577" y="270"/>
                </a:cubicBezTo>
                <a:cubicBezTo>
                  <a:pt x="595" y="212"/>
                  <a:pt x="601" y="159"/>
                  <a:pt x="594" y="112"/>
                </a:cubicBezTo>
                <a:cubicBezTo>
                  <a:pt x="588" y="68"/>
                  <a:pt x="571" y="30"/>
                  <a:pt x="544" y="0"/>
                </a:cubicBezTo>
                <a:cubicBezTo>
                  <a:pt x="544" y="0"/>
                  <a:pt x="544" y="0"/>
                  <a:pt x="544" y="0"/>
                </a:cubicBezTo>
                <a:cubicBezTo>
                  <a:pt x="600" y="63"/>
                  <a:pt x="611" y="159"/>
                  <a:pt x="577" y="270"/>
                </a:cubicBezTo>
                <a:cubicBezTo>
                  <a:pt x="575" y="271"/>
                  <a:pt x="575" y="271"/>
                  <a:pt x="575" y="271"/>
                </a:cubicBezTo>
                <a:cubicBezTo>
                  <a:pt x="567" y="275"/>
                  <a:pt x="559" y="280"/>
                  <a:pt x="551" y="285"/>
                </a:cubicBezTo>
                <a:cubicBezTo>
                  <a:pt x="551" y="285"/>
                  <a:pt x="551" y="285"/>
                  <a:pt x="551" y="285"/>
                </a:cubicBezTo>
                <a:cubicBezTo>
                  <a:pt x="568" y="228"/>
                  <a:pt x="574" y="176"/>
                  <a:pt x="568" y="129"/>
                </a:cubicBezTo>
                <a:cubicBezTo>
                  <a:pt x="562" y="84"/>
                  <a:pt x="545" y="46"/>
                  <a:pt x="518" y="16"/>
                </a:cubicBezTo>
                <a:cubicBezTo>
                  <a:pt x="518" y="16"/>
                  <a:pt x="518" y="16"/>
                  <a:pt x="518" y="16"/>
                </a:cubicBezTo>
                <a:cubicBezTo>
                  <a:pt x="521" y="13"/>
                  <a:pt x="524" y="10"/>
                  <a:pt x="526" y="8"/>
                </a:cubicBezTo>
                <a:cubicBezTo>
                  <a:pt x="531" y="5"/>
                  <a:pt x="534" y="3"/>
                  <a:pt x="538" y="0"/>
                </a:cubicBezTo>
                <a:cubicBezTo>
                  <a:pt x="537" y="0"/>
                  <a:pt x="537" y="0"/>
                  <a:pt x="537" y="0"/>
                </a:cubicBezTo>
                <a:cubicBezTo>
                  <a:pt x="534" y="2"/>
                  <a:pt x="531" y="4"/>
                  <a:pt x="528" y="6"/>
                </a:cubicBezTo>
                <a:cubicBezTo>
                  <a:pt x="530" y="4"/>
                  <a:pt x="531" y="2"/>
                  <a:pt x="533" y="0"/>
                </a:cubicBezTo>
                <a:cubicBezTo>
                  <a:pt x="532" y="0"/>
                  <a:pt x="532" y="0"/>
                  <a:pt x="532" y="0"/>
                </a:cubicBezTo>
                <a:cubicBezTo>
                  <a:pt x="530" y="2"/>
                  <a:pt x="528" y="5"/>
                  <a:pt x="526" y="7"/>
                </a:cubicBezTo>
                <a:cubicBezTo>
                  <a:pt x="523" y="9"/>
                  <a:pt x="520" y="11"/>
                  <a:pt x="516" y="13"/>
                </a:cubicBezTo>
                <a:cubicBezTo>
                  <a:pt x="515" y="12"/>
                  <a:pt x="514" y="11"/>
                  <a:pt x="513" y="10"/>
                </a:cubicBezTo>
                <a:cubicBezTo>
                  <a:pt x="513" y="8"/>
                  <a:pt x="514" y="7"/>
                  <a:pt x="514" y="6"/>
                </a:cubicBezTo>
                <a:cubicBezTo>
                  <a:pt x="519" y="4"/>
                  <a:pt x="524" y="2"/>
                  <a:pt x="528" y="0"/>
                </a:cubicBezTo>
                <a:cubicBezTo>
                  <a:pt x="527" y="0"/>
                  <a:pt x="527" y="0"/>
                  <a:pt x="527" y="0"/>
                </a:cubicBezTo>
                <a:cubicBezTo>
                  <a:pt x="523" y="2"/>
                  <a:pt x="519" y="4"/>
                  <a:pt x="515" y="6"/>
                </a:cubicBezTo>
                <a:cubicBezTo>
                  <a:pt x="515" y="4"/>
                  <a:pt x="516" y="2"/>
                  <a:pt x="516" y="0"/>
                </a:cubicBezTo>
                <a:cubicBezTo>
                  <a:pt x="516" y="0"/>
                  <a:pt x="516" y="0"/>
                  <a:pt x="516" y="0"/>
                </a:cubicBezTo>
                <a:cubicBezTo>
                  <a:pt x="515" y="2"/>
                  <a:pt x="515" y="4"/>
                  <a:pt x="514" y="6"/>
                </a:cubicBezTo>
                <a:cubicBezTo>
                  <a:pt x="513" y="6"/>
                  <a:pt x="512" y="7"/>
                  <a:pt x="511" y="7"/>
                </a:cubicBezTo>
                <a:cubicBezTo>
                  <a:pt x="508" y="5"/>
                  <a:pt x="505" y="2"/>
                  <a:pt x="503" y="0"/>
                </a:cubicBezTo>
                <a:cubicBezTo>
                  <a:pt x="502" y="0"/>
                  <a:pt x="502" y="0"/>
                  <a:pt x="502" y="0"/>
                </a:cubicBezTo>
                <a:cubicBezTo>
                  <a:pt x="505" y="2"/>
                  <a:pt x="507" y="5"/>
                  <a:pt x="510" y="7"/>
                </a:cubicBezTo>
                <a:cubicBezTo>
                  <a:pt x="504" y="10"/>
                  <a:pt x="497" y="13"/>
                  <a:pt x="490" y="15"/>
                </a:cubicBezTo>
                <a:cubicBezTo>
                  <a:pt x="491" y="11"/>
                  <a:pt x="491" y="7"/>
                  <a:pt x="491" y="3"/>
                </a:cubicBezTo>
                <a:cubicBezTo>
                  <a:pt x="494" y="2"/>
                  <a:pt x="496" y="1"/>
                  <a:pt x="499" y="0"/>
                </a:cubicBezTo>
                <a:cubicBezTo>
                  <a:pt x="497" y="0"/>
                  <a:pt x="497" y="0"/>
                  <a:pt x="497" y="0"/>
                </a:cubicBezTo>
                <a:cubicBezTo>
                  <a:pt x="495" y="1"/>
                  <a:pt x="493" y="1"/>
                  <a:pt x="491" y="2"/>
                </a:cubicBezTo>
                <a:cubicBezTo>
                  <a:pt x="491" y="1"/>
                  <a:pt x="491" y="1"/>
                  <a:pt x="490" y="0"/>
                </a:cubicBezTo>
                <a:cubicBezTo>
                  <a:pt x="490" y="0"/>
                  <a:pt x="490" y="0"/>
                  <a:pt x="490" y="0"/>
                </a:cubicBezTo>
                <a:cubicBezTo>
                  <a:pt x="490" y="1"/>
                  <a:pt x="490" y="2"/>
                  <a:pt x="490" y="2"/>
                </a:cubicBezTo>
                <a:cubicBezTo>
                  <a:pt x="484" y="4"/>
                  <a:pt x="476" y="7"/>
                  <a:pt x="469" y="9"/>
                </a:cubicBezTo>
                <a:cubicBezTo>
                  <a:pt x="465" y="6"/>
                  <a:pt x="461" y="3"/>
                  <a:pt x="457" y="0"/>
                </a:cubicBezTo>
                <a:cubicBezTo>
                  <a:pt x="457" y="0"/>
                  <a:pt x="457" y="0"/>
                  <a:pt x="457" y="0"/>
                </a:cubicBezTo>
                <a:cubicBezTo>
                  <a:pt x="461" y="3"/>
                  <a:pt x="465" y="6"/>
                  <a:pt x="468" y="9"/>
                </a:cubicBezTo>
                <a:cubicBezTo>
                  <a:pt x="465" y="10"/>
                  <a:pt x="462" y="11"/>
                  <a:pt x="458" y="12"/>
                </a:cubicBezTo>
                <a:cubicBezTo>
                  <a:pt x="458" y="8"/>
                  <a:pt x="456" y="4"/>
                  <a:pt x="455" y="0"/>
                </a:cubicBezTo>
                <a:cubicBezTo>
                  <a:pt x="455" y="0"/>
                  <a:pt x="455" y="0"/>
                  <a:pt x="455" y="0"/>
                </a:cubicBezTo>
                <a:cubicBezTo>
                  <a:pt x="456" y="4"/>
                  <a:pt x="457" y="8"/>
                  <a:pt x="458" y="12"/>
                </a:cubicBezTo>
                <a:cubicBezTo>
                  <a:pt x="451" y="14"/>
                  <a:pt x="443" y="16"/>
                  <a:pt x="435" y="19"/>
                </a:cubicBezTo>
                <a:cubicBezTo>
                  <a:pt x="431" y="16"/>
                  <a:pt x="428" y="14"/>
                  <a:pt x="424" y="11"/>
                </a:cubicBezTo>
                <a:cubicBezTo>
                  <a:pt x="423" y="10"/>
                  <a:pt x="423" y="8"/>
                  <a:pt x="422" y="7"/>
                </a:cubicBezTo>
                <a:cubicBezTo>
                  <a:pt x="432" y="4"/>
                  <a:pt x="440" y="2"/>
                  <a:pt x="449" y="0"/>
                </a:cubicBezTo>
                <a:cubicBezTo>
                  <a:pt x="447" y="0"/>
                  <a:pt x="447" y="0"/>
                  <a:pt x="447" y="0"/>
                </a:cubicBezTo>
                <a:cubicBezTo>
                  <a:pt x="439" y="2"/>
                  <a:pt x="431" y="4"/>
                  <a:pt x="422" y="6"/>
                </a:cubicBezTo>
                <a:cubicBezTo>
                  <a:pt x="421" y="4"/>
                  <a:pt x="420" y="2"/>
                  <a:pt x="418" y="0"/>
                </a:cubicBezTo>
                <a:cubicBezTo>
                  <a:pt x="418" y="0"/>
                  <a:pt x="418" y="0"/>
                  <a:pt x="418" y="0"/>
                </a:cubicBezTo>
                <a:cubicBezTo>
                  <a:pt x="419" y="2"/>
                  <a:pt x="420" y="4"/>
                  <a:pt x="421" y="6"/>
                </a:cubicBezTo>
                <a:cubicBezTo>
                  <a:pt x="418" y="7"/>
                  <a:pt x="418" y="7"/>
                  <a:pt x="418" y="7"/>
                </a:cubicBezTo>
                <a:cubicBezTo>
                  <a:pt x="413" y="5"/>
                  <a:pt x="408" y="2"/>
                  <a:pt x="403" y="0"/>
                </a:cubicBezTo>
                <a:cubicBezTo>
                  <a:pt x="402" y="0"/>
                  <a:pt x="402" y="0"/>
                  <a:pt x="402" y="0"/>
                </a:cubicBezTo>
                <a:cubicBezTo>
                  <a:pt x="407" y="2"/>
                  <a:pt x="412" y="5"/>
                  <a:pt x="417" y="8"/>
                </a:cubicBezTo>
                <a:cubicBezTo>
                  <a:pt x="408" y="10"/>
                  <a:pt x="399" y="12"/>
                  <a:pt x="388" y="15"/>
                </a:cubicBezTo>
                <a:cubicBezTo>
                  <a:pt x="387" y="13"/>
                  <a:pt x="386" y="12"/>
                  <a:pt x="385" y="11"/>
                </a:cubicBezTo>
                <a:cubicBezTo>
                  <a:pt x="382" y="7"/>
                  <a:pt x="380" y="3"/>
                  <a:pt x="378" y="0"/>
                </a:cubicBezTo>
                <a:cubicBezTo>
                  <a:pt x="377" y="0"/>
                  <a:pt x="377" y="0"/>
                  <a:pt x="377" y="0"/>
                </a:cubicBezTo>
                <a:cubicBezTo>
                  <a:pt x="380" y="4"/>
                  <a:pt x="382" y="7"/>
                  <a:pt x="384" y="11"/>
                </a:cubicBezTo>
                <a:cubicBezTo>
                  <a:pt x="385" y="12"/>
                  <a:pt x="386" y="14"/>
                  <a:pt x="387" y="15"/>
                </a:cubicBezTo>
                <a:cubicBezTo>
                  <a:pt x="379" y="17"/>
                  <a:pt x="379" y="17"/>
                  <a:pt x="379" y="17"/>
                </a:cubicBezTo>
                <a:cubicBezTo>
                  <a:pt x="368" y="12"/>
                  <a:pt x="355" y="7"/>
                  <a:pt x="341" y="4"/>
                </a:cubicBezTo>
                <a:cubicBezTo>
                  <a:pt x="340" y="2"/>
                  <a:pt x="339" y="1"/>
                  <a:pt x="339" y="0"/>
                </a:cubicBezTo>
                <a:cubicBezTo>
                  <a:pt x="338" y="0"/>
                  <a:pt x="338" y="0"/>
                  <a:pt x="338" y="0"/>
                </a:cubicBezTo>
                <a:cubicBezTo>
                  <a:pt x="339" y="1"/>
                  <a:pt x="339" y="2"/>
                  <a:pt x="340" y="4"/>
                </a:cubicBezTo>
                <a:cubicBezTo>
                  <a:pt x="334" y="2"/>
                  <a:pt x="329" y="1"/>
                  <a:pt x="322" y="0"/>
                </a:cubicBezTo>
                <a:cubicBezTo>
                  <a:pt x="319" y="0"/>
                  <a:pt x="319" y="0"/>
                  <a:pt x="319" y="0"/>
                </a:cubicBezTo>
                <a:cubicBezTo>
                  <a:pt x="327" y="1"/>
                  <a:pt x="334" y="2"/>
                  <a:pt x="341" y="4"/>
                </a:cubicBezTo>
                <a:cubicBezTo>
                  <a:pt x="344" y="11"/>
                  <a:pt x="348" y="17"/>
                  <a:pt x="352" y="24"/>
                </a:cubicBezTo>
                <a:cubicBezTo>
                  <a:pt x="348" y="25"/>
                  <a:pt x="343" y="26"/>
                  <a:pt x="339" y="27"/>
                </a:cubicBezTo>
                <a:cubicBezTo>
                  <a:pt x="330" y="24"/>
                  <a:pt x="321" y="22"/>
                  <a:pt x="312" y="20"/>
                </a:cubicBezTo>
                <a:cubicBezTo>
                  <a:pt x="309" y="13"/>
                  <a:pt x="305" y="6"/>
                  <a:pt x="301" y="0"/>
                </a:cubicBezTo>
                <a:cubicBezTo>
                  <a:pt x="301" y="0"/>
                  <a:pt x="301" y="0"/>
                  <a:pt x="301" y="0"/>
                </a:cubicBezTo>
                <a:cubicBezTo>
                  <a:pt x="304" y="6"/>
                  <a:pt x="308" y="13"/>
                  <a:pt x="312" y="20"/>
                </a:cubicBezTo>
                <a:cubicBezTo>
                  <a:pt x="299" y="17"/>
                  <a:pt x="286" y="15"/>
                  <a:pt x="272" y="14"/>
                </a:cubicBezTo>
                <a:cubicBezTo>
                  <a:pt x="270" y="10"/>
                  <a:pt x="267" y="5"/>
                  <a:pt x="265" y="0"/>
                </a:cubicBezTo>
                <a:cubicBezTo>
                  <a:pt x="265" y="0"/>
                  <a:pt x="265" y="0"/>
                  <a:pt x="265" y="0"/>
                </a:cubicBezTo>
                <a:cubicBezTo>
                  <a:pt x="267" y="5"/>
                  <a:pt x="269" y="9"/>
                  <a:pt x="271" y="14"/>
                </a:cubicBezTo>
                <a:cubicBezTo>
                  <a:pt x="265" y="14"/>
                  <a:pt x="258" y="14"/>
                  <a:pt x="251" y="14"/>
                </a:cubicBezTo>
                <a:cubicBezTo>
                  <a:pt x="246" y="14"/>
                  <a:pt x="241" y="14"/>
                  <a:pt x="237" y="14"/>
                </a:cubicBezTo>
                <a:cubicBezTo>
                  <a:pt x="235" y="9"/>
                  <a:pt x="233" y="5"/>
                  <a:pt x="231" y="0"/>
                </a:cubicBezTo>
                <a:cubicBezTo>
                  <a:pt x="230" y="0"/>
                  <a:pt x="230" y="0"/>
                  <a:pt x="230" y="0"/>
                </a:cubicBezTo>
                <a:cubicBezTo>
                  <a:pt x="232" y="5"/>
                  <a:pt x="234" y="9"/>
                  <a:pt x="236" y="14"/>
                </a:cubicBezTo>
                <a:cubicBezTo>
                  <a:pt x="230" y="14"/>
                  <a:pt x="224" y="15"/>
                  <a:pt x="218" y="15"/>
                </a:cubicBezTo>
                <a:cubicBezTo>
                  <a:pt x="214" y="15"/>
                  <a:pt x="209" y="16"/>
                  <a:pt x="204" y="16"/>
                </a:cubicBezTo>
                <a:cubicBezTo>
                  <a:pt x="202" y="11"/>
                  <a:pt x="201" y="6"/>
                  <a:pt x="199" y="1"/>
                </a:cubicBezTo>
                <a:cubicBezTo>
                  <a:pt x="201" y="0"/>
                  <a:pt x="203" y="0"/>
                  <a:pt x="205" y="0"/>
                </a:cubicBezTo>
                <a:cubicBezTo>
                  <a:pt x="200" y="0"/>
                  <a:pt x="200" y="0"/>
                  <a:pt x="200" y="0"/>
                </a:cubicBezTo>
                <a:cubicBezTo>
                  <a:pt x="199" y="0"/>
                  <a:pt x="199" y="0"/>
                  <a:pt x="199" y="0"/>
                </a:cubicBezTo>
                <a:cubicBezTo>
                  <a:pt x="199" y="0"/>
                  <a:pt x="199" y="0"/>
                  <a:pt x="199" y="0"/>
                </a:cubicBezTo>
                <a:cubicBezTo>
                  <a:pt x="198" y="0"/>
                  <a:pt x="198" y="0"/>
                  <a:pt x="198" y="0"/>
                </a:cubicBezTo>
                <a:cubicBezTo>
                  <a:pt x="198" y="0"/>
                  <a:pt x="198" y="0"/>
                  <a:pt x="198" y="0"/>
                </a:cubicBezTo>
                <a:cubicBezTo>
                  <a:pt x="188" y="1"/>
                  <a:pt x="179" y="2"/>
                  <a:pt x="169" y="3"/>
                </a:cubicBezTo>
                <a:cubicBezTo>
                  <a:pt x="169" y="2"/>
                  <a:pt x="169" y="1"/>
                  <a:pt x="168" y="0"/>
                </a:cubicBezTo>
                <a:cubicBezTo>
                  <a:pt x="168" y="0"/>
                  <a:pt x="168" y="0"/>
                  <a:pt x="168" y="0"/>
                </a:cubicBezTo>
                <a:cubicBezTo>
                  <a:pt x="168" y="1"/>
                  <a:pt x="168" y="2"/>
                  <a:pt x="169" y="3"/>
                </a:cubicBezTo>
                <a:cubicBezTo>
                  <a:pt x="160" y="4"/>
                  <a:pt x="151" y="6"/>
                  <a:pt x="142" y="7"/>
                </a:cubicBezTo>
                <a:cubicBezTo>
                  <a:pt x="142" y="5"/>
                  <a:pt x="141" y="2"/>
                  <a:pt x="141" y="0"/>
                </a:cubicBezTo>
                <a:cubicBezTo>
                  <a:pt x="141" y="0"/>
                  <a:pt x="141" y="0"/>
                  <a:pt x="141" y="0"/>
                </a:cubicBezTo>
                <a:cubicBezTo>
                  <a:pt x="141" y="2"/>
                  <a:pt x="141" y="5"/>
                  <a:pt x="142" y="7"/>
                </a:cubicBezTo>
                <a:cubicBezTo>
                  <a:pt x="126" y="9"/>
                  <a:pt x="111" y="12"/>
                  <a:pt x="97" y="15"/>
                </a:cubicBezTo>
                <a:cubicBezTo>
                  <a:pt x="96" y="11"/>
                  <a:pt x="96" y="6"/>
                  <a:pt x="96" y="1"/>
                </a:cubicBezTo>
                <a:cubicBezTo>
                  <a:pt x="97" y="1"/>
                  <a:pt x="99" y="0"/>
                  <a:pt x="101" y="0"/>
                </a:cubicBezTo>
                <a:cubicBezTo>
                  <a:pt x="99" y="0"/>
                  <a:pt x="99" y="0"/>
                  <a:pt x="99" y="0"/>
                </a:cubicBezTo>
                <a:cubicBezTo>
                  <a:pt x="98" y="0"/>
                  <a:pt x="97" y="1"/>
                  <a:pt x="96" y="1"/>
                </a:cubicBezTo>
                <a:cubicBezTo>
                  <a:pt x="96" y="1"/>
                  <a:pt x="96" y="0"/>
                  <a:pt x="96" y="0"/>
                </a:cubicBezTo>
                <a:cubicBezTo>
                  <a:pt x="95" y="0"/>
                  <a:pt x="95" y="0"/>
                  <a:pt x="95" y="0"/>
                </a:cubicBezTo>
                <a:cubicBezTo>
                  <a:pt x="95" y="0"/>
                  <a:pt x="95" y="1"/>
                  <a:pt x="95" y="1"/>
                </a:cubicBezTo>
                <a:cubicBezTo>
                  <a:pt x="88" y="3"/>
                  <a:pt x="80" y="5"/>
                  <a:pt x="73" y="7"/>
                </a:cubicBezTo>
                <a:cubicBezTo>
                  <a:pt x="74" y="5"/>
                  <a:pt x="74" y="2"/>
                  <a:pt x="74" y="0"/>
                </a:cubicBezTo>
                <a:cubicBezTo>
                  <a:pt x="74" y="0"/>
                  <a:pt x="74" y="0"/>
                  <a:pt x="74" y="0"/>
                </a:cubicBezTo>
                <a:cubicBezTo>
                  <a:pt x="73" y="2"/>
                  <a:pt x="73" y="5"/>
                  <a:pt x="73" y="8"/>
                </a:cubicBezTo>
                <a:cubicBezTo>
                  <a:pt x="66" y="10"/>
                  <a:pt x="60" y="12"/>
                  <a:pt x="54" y="14"/>
                </a:cubicBezTo>
                <a:cubicBezTo>
                  <a:pt x="55" y="10"/>
                  <a:pt x="57" y="6"/>
                  <a:pt x="58" y="2"/>
                </a:cubicBezTo>
                <a:cubicBezTo>
                  <a:pt x="60" y="1"/>
                  <a:pt x="61" y="1"/>
                  <a:pt x="63" y="0"/>
                </a:cubicBezTo>
                <a:cubicBezTo>
                  <a:pt x="62" y="0"/>
                  <a:pt x="62" y="0"/>
                  <a:pt x="62" y="0"/>
                </a:cubicBezTo>
                <a:cubicBezTo>
                  <a:pt x="61" y="0"/>
                  <a:pt x="60" y="1"/>
                  <a:pt x="59" y="1"/>
                </a:cubicBezTo>
                <a:cubicBezTo>
                  <a:pt x="59" y="1"/>
                  <a:pt x="59" y="0"/>
                  <a:pt x="59" y="0"/>
                </a:cubicBezTo>
                <a:cubicBezTo>
                  <a:pt x="59" y="0"/>
                  <a:pt x="59" y="0"/>
                  <a:pt x="59" y="0"/>
                </a:cubicBezTo>
                <a:cubicBezTo>
                  <a:pt x="58" y="1"/>
                  <a:pt x="58" y="1"/>
                  <a:pt x="58" y="2"/>
                </a:cubicBezTo>
                <a:cubicBezTo>
                  <a:pt x="53" y="4"/>
                  <a:pt x="49" y="6"/>
                  <a:pt x="45" y="8"/>
                </a:cubicBezTo>
                <a:cubicBezTo>
                  <a:pt x="47" y="6"/>
                  <a:pt x="49" y="3"/>
                  <a:pt x="51" y="0"/>
                </a:cubicBezTo>
                <a:cubicBezTo>
                  <a:pt x="51" y="0"/>
                  <a:pt x="51" y="0"/>
                  <a:pt x="51" y="0"/>
                </a:cubicBezTo>
                <a:cubicBezTo>
                  <a:pt x="48" y="3"/>
                  <a:pt x="46" y="6"/>
                  <a:pt x="44" y="9"/>
                </a:cubicBezTo>
                <a:cubicBezTo>
                  <a:pt x="39" y="12"/>
                  <a:pt x="35" y="14"/>
                  <a:pt x="31" y="17"/>
                </a:cubicBezTo>
                <a:cubicBezTo>
                  <a:pt x="37" y="11"/>
                  <a:pt x="43" y="5"/>
                  <a:pt x="50" y="0"/>
                </a:cubicBezTo>
                <a:cubicBezTo>
                  <a:pt x="49" y="0"/>
                  <a:pt x="49" y="0"/>
                  <a:pt x="49" y="0"/>
                </a:cubicBezTo>
                <a:cubicBezTo>
                  <a:pt x="42" y="6"/>
                  <a:pt x="35" y="12"/>
                  <a:pt x="29" y="18"/>
                </a:cubicBezTo>
                <a:close/>
                <a:moveTo>
                  <a:pt x="624" y="275"/>
                </a:moveTo>
                <a:cubicBezTo>
                  <a:pt x="619" y="278"/>
                  <a:pt x="614" y="281"/>
                  <a:pt x="609" y="283"/>
                </a:cubicBezTo>
                <a:cubicBezTo>
                  <a:pt x="612" y="277"/>
                  <a:pt x="615" y="271"/>
                  <a:pt x="618" y="265"/>
                </a:cubicBezTo>
                <a:cubicBezTo>
                  <a:pt x="623" y="262"/>
                  <a:pt x="628" y="260"/>
                  <a:pt x="633" y="257"/>
                </a:cubicBezTo>
                <a:cubicBezTo>
                  <a:pt x="630" y="263"/>
                  <a:pt x="627" y="269"/>
                  <a:pt x="624" y="275"/>
                </a:cubicBezTo>
                <a:close/>
                <a:moveTo>
                  <a:pt x="624" y="274"/>
                </a:moveTo>
                <a:cubicBezTo>
                  <a:pt x="628" y="268"/>
                  <a:pt x="631" y="262"/>
                  <a:pt x="634" y="256"/>
                </a:cubicBezTo>
                <a:cubicBezTo>
                  <a:pt x="640" y="253"/>
                  <a:pt x="646" y="249"/>
                  <a:pt x="652" y="246"/>
                </a:cubicBezTo>
                <a:cubicBezTo>
                  <a:pt x="649" y="252"/>
                  <a:pt x="646" y="258"/>
                  <a:pt x="643" y="264"/>
                </a:cubicBezTo>
                <a:cubicBezTo>
                  <a:pt x="637" y="267"/>
                  <a:pt x="631" y="271"/>
                  <a:pt x="624" y="274"/>
                </a:cubicBezTo>
                <a:close/>
                <a:moveTo>
                  <a:pt x="834" y="129"/>
                </a:moveTo>
                <a:cubicBezTo>
                  <a:pt x="831" y="131"/>
                  <a:pt x="828" y="134"/>
                  <a:pt x="825" y="136"/>
                </a:cubicBezTo>
                <a:cubicBezTo>
                  <a:pt x="829" y="132"/>
                  <a:pt x="832" y="128"/>
                  <a:pt x="835" y="125"/>
                </a:cubicBezTo>
                <a:cubicBezTo>
                  <a:pt x="838" y="122"/>
                  <a:pt x="842" y="119"/>
                  <a:pt x="845" y="117"/>
                </a:cubicBezTo>
                <a:cubicBezTo>
                  <a:pt x="841" y="121"/>
                  <a:pt x="838" y="125"/>
                  <a:pt x="834" y="129"/>
                </a:cubicBezTo>
                <a:close/>
                <a:moveTo>
                  <a:pt x="847" y="115"/>
                </a:moveTo>
                <a:cubicBezTo>
                  <a:pt x="851" y="112"/>
                  <a:pt x="855" y="108"/>
                  <a:pt x="859" y="105"/>
                </a:cubicBezTo>
                <a:cubicBezTo>
                  <a:pt x="856" y="108"/>
                  <a:pt x="853" y="112"/>
                  <a:pt x="849" y="116"/>
                </a:cubicBezTo>
                <a:cubicBezTo>
                  <a:pt x="845" y="119"/>
                  <a:pt x="841" y="123"/>
                  <a:pt x="837" y="126"/>
                </a:cubicBezTo>
                <a:cubicBezTo>
                  <a:pt x="840" y="123"/>
                  <a:pt x="844" y="119"/>
                  <a:pt x="847" y="115"/>
                </a:cubicBezTo>
                <a:close/>
                <a:moveTo>
                  <a:pt x="693" y="261"/>
                </a:moveTo>
                <a:cubicBezTo>
                  <a:pt x="689" y="265"/>
                  <a:pt x="684" y="269"/>
                  <a:pt x="680" y="273"/>
                </a:cubicBezTo>
                <a:cubicBezTo>
                  <a:pt x="683" y="269"/>
                  <a:pt x="686" y="266"/>
                  <a:pt x="689" y="263"/>
                </a:cubicBezTo>
                <a:cubicBezTo>
                  <a:pt x="691" y="261"/>
                  <a:pt x="691" y="261"/>
                  <a:pt x="691" y="261"/>
                </a:cubicBezTo>
                <a:cubicBezTo>
                  <a:pt x="694" y="259"/>
                  <a:pt x="696" y="257"/>
                  <a:pt x="699" y="255"/>
                </a:cubicBezTo>
                <a:cubicBezTo>
                  <a:pt x="697" y="257"/>
                  <a:pt x="695" y="259"/>
                  <a:pt x="693" y="261"/>
                </a:cubicBezTo>
                <a:close/>
                <a:moveTo>
                  <a:pt x="694" y="260"/>
                </a:moveTo>
                <a:cubicBezTo>
                  <a:pt x="694" y="261"/>
                  <a:pt x="693" y="261"/>
                  <a:pt x="693" y="262"/>
                </a:cubicBezTo>
                <a:cubicBezTo>
                  <a:pt x="693" y="262"/>
                  <a:pt x="693" y="261"/>
                  <a:pt x="694" y="261"/>
                </a:cubicBezTo>
                <a:cubicBezTo>
                  <a:pt x="694" y="261"/>
                  <a:pt x="694" y="261"/>
                  <a:pt x="694" y="260"/>
                </a:cubicBezTo>
                <a:close/>
                <a:moveTo>
                  <a:pt x="680" y="241"/>
                </a:moveTo>
                <a:cubicBezTo>
                  <a:pt x="686" y="237"/>
                  <a:pt x="692" y="233"/>
                  <a:pt x="698" y="230"/>
                </a:cubicBezTo>
                <a:cubicBezTo>
                  <a:pt x="694" y="235"/>
                  <a:pt x="690" y="241"/>
                  <a:pt x="686" y="247"/>
                </a:cubicBezTo>
                <a:cubicBezTo>
                  <a:pt x="681" y="251"/>
                  <a:pt x="675" y="254"/>
                  <a:pt x="669" y="258"/>
                </a:cubicBezTo>
                <a:cubicBezTo>
                  <a:pt x="673" y="252"/>
                  <a:pt x="677" y="247"/>
                  <a:pt x="680" y="241"/>
                </a:cubicBezTo>
                <a:close/>
                <a:moveTo>
                  <a:pt x="668" y="259"/>
                </a:moveTo>
                <a:cubicBezTo>
                  <a:pt x="663" y="263"/>
                  <a:pt x="657" y="266"/>
                  <a:pt x="652" y="270"/>
                </a:cubicBezTo>
                <a:cubicBezTo>
                  <a:pt x="655" y="264"/>
                  <a:pt x="659" y="258"/>
                  <a:pt x="662" y="252"/>
                </a:cubicBezTo>
                <a:cubicBezTo>
                  <a:pt x="668" y="249"/>
                  <a:pt x="674" y="245"/>
                  <a:pt x="679" y="241"/>
                </a:cubicBezTo>
                <a:cubicBezTo>
                  <a:pt x="676" y="247"/>
                  <a:pt x="672" y="253"/>
                  <a:pt x="668" y="259"/>
                </a:cubicBezTo>
                <a:close/>
                <a:moveTo>
                  <a:pt x="705" y="243"/>
                </a:moveTo>
                <a:cubicBezTo>
                  <a:pt x="708" y="241"/>
                  <a:pt x="708" y="241"/>
                  <a:pt x="708" y="241"/>
                </a:cubicBezTo>
                <a:cubicBezTo>
                  <a:pt x="711" y="238"/>
                  <a:pt x="715" y="236"/>
                  <a:pt x="718" y="233"/>
                </a:cubicBezTo>
                <a:cubicBezTo>
                  <a:pt x="712" y="240"/>
                  <a:pt x="707" y="246"/>
                  <a:pt x="701" y="252"/>
                </a:cubicBezTo>
                <a:cubicBezTo>
                  <a:pt x="698" y="255"/>
                  <a:pt x="694" y="258"/>
                  <a:pt x="691" y="260"/>
                </a:cubicBezTo>
                <a:cubicBezTo>
                  <a:pt x="690" y="261"/>
                  <a:pt x="690" y="261"/>
                  <a:pt x="690" y="261"/>
                </a:cubicBezTo>
                <a:cubicBezTo>
                  <a:pt x="696" y="255"/>
                  <a:pt x="701" y="249"/>
                  <a:pt x="705" y="243"/>
                </a:cubicBezTo>
                <a:close/>
                <a:moveTo>
                  <a:pt x="705" y="242"/>
                </a:moveTo>
                <a:cubicBezTo>
                  <a:pt x="700" y="246"/>
                  <a:pt x="695" y="250"/>
                  <a:pt x="690" y="254"/>
                </a:cubicBezTo>
                <a:cubicBezTo>
                  <a:pt x="695" y="247"/>
                  <a:pt x="699" y="241"/>
                  <a:pt x="704" y="235"/>
                </a:cubicBezTo>
                <a:cubicBezTo>
                  <a:pt x="709" y="231"/>
                  <a:pt x="714" y="228"/>
                  <a:pt x="720" y="224"/>
                </a:cubicBezTo>
                <a:cubicBezTo>
                  <a:pt x="715" y="230"/>
                  <a:pt x="710" y="236"/>
                  <a:pt x="705" y="242"/>
                </a:cubicBezTo>
                <a:close/>
                <a:moveTo>
                  <a:pt x="708" y="240"/>
                </a:moveTo>
                <a:cubicBezTo>
                  <a:pt x="707" y="241"/>
                  <a:pt x="707" y="241"/>
                  <a:pt x="707" y="241"/>
                </a:cubicBezTo>
                <a:cubicBezTo>
                  <a:pt x="712" y="235"/>
                  <a:pt x="716" y="229"/>
                  <a:pt x="721" y="223"/>
                </a:cubicBezTo>
                <a:cubicBezTo>
                  <a:pt x="722" y="222"/>
                  <a:pt x="724" y="221"/>
                  <a:pt x="725" y="220"/>
                </a:cubicBezTo>
                <a:cubicBezTo>
                  <a:pt x="728" y="217"/>
                  <a:pt x="732" y="215"/>
                  <a:pt x="736" y="212"/>
                </a:cubicBezTo>
                <a:cubicBezTo>
                  <a:pt x="730" y="219"/>
                  <a:pt x="725" y="225"/>
                  <a:pt x="720" y="231"/>
                </a:cubicBezTo>
                <a:cubicBezTo>
                  <a:pt x="716" y="234"/>
                  <a:pt x="712" y="237"/>
                  <a:pt x="708" y="240"/>
                </a:cubicBezTo>
                <a:close/>
                <a:moveTo>
                  <a:pt x="737" y="211"/>
                </a:moveTo>
                <a:cubicBezTo>
                  <a:pt x="741" y="208"/>
                  <a:pt x="745" y="205"/>
                  <a:pt x="749" y="202"/>
                </a:cubicBezTo>
                <a:cubicBezTo>
                  <a:pt x="743" y="209"/>
                  <a:pt x="737" y="216"/>
                  <a:pt x="731" y="223"/>
                </a:cubicBezTo>
                <a:cubicBezTo>
                  <a:pt x="728" y="225"/>
                  <a:pt x="725" y="228"/>
                  <a:pt x="721" y="230"/>
                </a:cubicBezTo>
                <a:cubicBezTo>
                  <a:pt x="727" y="224"/>
                  <a:pt x="732" y="217"/>
                  <a:pt x="737" y="211"/>
                </a:cubicBezTo>
                <a:close/>
                <a:moveTo>
                  <a:pt x="738" y="210"/>
                </a:moveTo>
                <a:cubicBezTo>
                  <a:pt x="743" y="204"/>
                  <a:pt x="747" y="199"/>
                  <a:pt x="751" y="194"/>
                </a:cubicBezTo>
                <a:cubicBezTo>
                  <a:pt x="755" y="190"/>
                  <a:pt x="760" y="187"/>
                  <a:pt x="764" y="184"/>
                </a:cubicBezTo>
                <a:cubicBezTo>
                  <a:pt x="760" y="190"/>
                  <a:pt x="755" y="195"/>
                  <a:pt x="750" y="200"/>
                </a:cubicBezTo>
                <a:cubicBezTo>
                  <a:pt x="746" y="203"/>
                  <a:pt x="742" y="207"/>
                  <a:pt x="738" y="210"/>
                </a:cubicBezTo>
                <a:close/>
                <a:moveTo>
                  <a:pt x="737" y="211"/>
                </a:moveTo>
                <a:cubicBezTo>
                  <a:pt x="733" y="214"/>
                  <a:pt x="729" y="217"/>
                  <a:pt x="724" y="220"/>
                </a:cubicBezTo>
                <a:cubicBezTo>
                  <a:pt x="724" y="220"/>
                  <a:pt x="723" y="221"/>
                  <a:pt x="722" y="221"/>
                </a:cubicBezTo>
                <a:cubicBezTo>
                  <a:pt x="726" y="216"/>
                  <a:pt x="730" y="211"/>
                  <a:pt x="734" y="205"/>
                </a:cubicBezTo>
                <a:cubicBezTo>
                  <a:pt x="734" y="205"/>
                  <a:pt x="734" y="205"/>
                  <a:pt x="734" y="205"/>
                </a:cubicBezTo>
                <a:cubicBezTo>
                  <a:pt x="737" y="204"/>
                  <a:pt x="739" y="202"/>
                  <a:pt x="742" y="200"/>
                </a:cubicBezTo>
                <a:cubicBezTo>
                  <a:pt x="744" y="198"/>
                  <a:pt x="747" y="196"/>
                  <a:pt x="749" y="195"/>
                </a:cubicBezTo>
                <a:cubicBezTo>
                  <a:pt x="745" y="200"/>
                  <a:pt x="741" y="205"/>
                  <a:pt x="737" y="211"/>
                </a:cubicBezTo>
                <a:close/>
                <a:moveTo>
                  <a:pt x="721" y="222"/>
                </a:moveTo>
                <a:cubicBezTo>
                  <a:pt x="716" y="226"/>
                  <a:pt x="710" y="230"/>
                  <a:pt x="705" y="234"/>
                </a:cubicBezTo>
                <a:cubicBezTo>
                  <a:pt x="709" y="228"/>
                  <a:pt x="713" y="223"/>
                  <a:pt x="716" y="217"/>
                </a:cubicBezTo>
                <a:cubicBezTo>
                  <a:pt x="722" y="214"/>
                  <a:pt x="727" y="210"/>
                  <a:pt x="733" y="206"/>
                </a:cubicBezTo>
                <a:cubicBezTo>
                  <a:pt x="729" y="211"/>
                  <a:pt x="725" y="217"/>
                  <a:pt x="721" y="222"/>
                </a:cubicBezTo>
                <a:close/>
                <a:moveTo>
                  <a:pt x="703" y="235"/>
                </a:moveTo>
                <a:cubicBezTo>
                  <a:pt x="698" y="239"/>
                  <a:pt x="693" y="242"/>
                  <a:pt x="687" y="246"/>
                </a:cubicBezTo>
                <a:cubicBezTo>
                  <a:pt x="691" y="240"/>
                  <a:pt x="695" y="235"/>
                  <a:pt x="699" y="229"/>
                </a:cubicBezTo>
                <a:cubicBezTo>
                  <a:pt x="704" y="225"/>
                  <a:pt x="710" y="222"/>
                  <a:pt x="715" y="218"/>
                </a:cubicBezTo>
                <a:cubicBezTo>
                  <a:pt x="711" y="224"/>
                  <a:pt x="707" y="229"/>
                  <a:pt x="703" y="235"/>
                </a:cubicBezTo>
                <a:close/>
                <a:moveTo>
                  <a:pt x="686" y="247"/>
                </a:moveTo>
                <a:cubicBezTo>
                  <a:pt x="692" y="243"/>
                  <a:pt x="697" y="240"/>
                  <a:pt x="702" y="236"/>
                </a:cubicBezTo>
                <a:cubicBezTo>
                  <a:pt x="698" y="242"/>
                  <a:pt x="693" y="248"/>
                  <a:pt x="688" y="255"/>
                </a:cubicBezTo>
                <a:cubicBezTo>
                  <a:pt x="684" y="258"/>
                  <a:pt x="678" y="262"/>
                  <a:pt x="673" y="265"/>
                </a:cubicBezTo>
                <a:cubicBezTo>
                  <a:pt x="678" y="259"/>
                  <a:pt x="682" y="253"/>
                  <a:pt x="686" y="247"/>
                </a:cubicBezTo>
                <a:close/>
                <a:moveTo>
                  <a:pt x="689" y="255"/>
                </a:moveTo>
                <a:cubicBezTo>
                  <a:pt x="694" y="251"/>
                  <a:pt x="699" y="248"/>
                  <a:pt x="704" y="244"/>
                </a:cubicBezTo>
                <a:cubicBezTo>
                  <a:pt x="699" y="250"/>
                  <a:pt x="694" y="256"/>
                  <a:pt x="688" y="262"/>
                </a:cubicBezTo>
                <a:cubicBezTo>
                  <a:pt x="684" y="266"/>
                  <a:pt x="679" y="269"/>
                  <a:pt x="674" y="273"/>
                </a:cubicBezTo>
                <a:cubicBezTo>
                  <a:pt x="679" y="267"/>
                  <a:pt x="684" y="261"/>
                  <a:pt x="689" y="255"/>
                </a:cubicBezTo>
                <a:close/>
                <a:moveTo>
                  <a:pt x="701" y="253"/>
                </a:moveTo>
                <a:cubicBezTo>
                  <a:pt x="702" y="252"/>
                  <a:pt x="704" y="251"/>
                  <a:pt x="705" y="250"/>
                </a:cubicBezTo>
                <a:cubicBezTo>
                  <a:pt x="704" y="251"/>
                  <a:pt x="704" y="251"/>
                  <a:pt x="703" y="252"/>
                </a:cubicBezTo>
                <a:cubicBezTo>
                  <a:pt x="701" y="253"/>
                  <a:pt x="699" y="255"/>
                  <a:pt x="698" y="257"/>
                </a:cubicBezTo>
                <a:cubicBezTo>
                  <a:pt x="699" y="255"/>
                  <a:pt x="700" y="254"/>
                  <a:pt x="701" y="253"/>
                </a:cubicBezTo>
                <a:close/>
                <a:moveTo>
                  <a:pt x="703" y="250"/>
                </a:moveTo>
                <a:cubicBezTo>
                  <a:pt x="709" y="244"/>
                  <a:pt x="715" y="238"/>
                  <a:pt x="720" y="232"/>
                </a:cubicBezTo>
                <a:cubicBezTo>
                  <a:pt x="723" y="229"/>
                  <a:pt x="726" y="227"/>
                  <a:pt x="729" y="225"/>
                </a:cubicBezTo>
                <a:cubicBezTo>
                  <a:pt x="722" y="232"/>
                  <a:pt x="715" y="240"/>
                  <a:pt x="708" y="247"/>
                </a:cubicBezTo>
                <a:cubicBezTo>
                  <a:pt x="706" y="248"/>
                  <a:pt x="705" y="249"/>
                  <a:pt x="703" y="250"/>
                </a:cubicBezTo>
                <a:close/>
                <a:moveTo>
                  <a:pt x="731" y="223"/>
                </a:moveTo>
                <a:cubicBezTo>
                  <a:pt x="734" y="221"/>
                  <a:pt x="736" y="219"/>
                  <a:pt x="739" y="217"/>
                </a:cubicBezTo>
                <a:cubicBezTo>
                  <a:pt x="730" y="226"/>
                  <a:pt x="721" y="235"/>
                  <a:pt x="712" y="244"/>
                </a:cubicBezTo>
                <a:cubicBezTo>
                  <a:pt x="718" y="237"/>
                  <a:pt x="725" y="230"/>
                  <a:pt x="731" y="223"/>
                </a:cubicBezTo>
                <a:close/>
                <a:moveTo>
                  <a:pt x="733" y="221"/>
                </a:moveTo>
                <a:cubicBezTo>
                  <a:pt x="739" y="214"/>
                  <a:pt x="745" y="207"/>
                  <a:pt x="751" y="201"/>
                </a:cubicBezTo>
                <a:cubicBezTo>
                  <a:pt x="755" y="198"/>
                  <a:pt x="759" y="195"/>
                  <a:pt x="763" y="192"/>
                </a:cubicBezTo>
                <a:cubicBezTo>
                  <a:pt x="756" y="199"/>
                  <a:pt x="749" y="207"/>
                  <a:pt x="742" y="214"/>
                </a:cubicBezTo>
                <a:cubicBezTo>
                  <a:pt x="739" y="216"/>
                  <a:pt x="736" y="219"/>
                  <a:pt x="733" y="221"/>
                </a:cubicBezTo>
                <a:close/>
                <a:moveTo>
                  <a:pt x="752" y="199"/>
                </a:moveTo>
                <a:cubicBezTo>
                  <a:pt x="757" y="194"/>
                  <a:pt x="761" y="188"/>
                  <a:pt x="766" y="183"/>
                </a:cubicBezTo>
                <a:cubicBezTo>
                  <a:pt x="770" y="180"/>
                  <a:pt x="775" y="176"/>
                  <a:pt x="780" y="173"/>
                </a:cubicBezTo>
                <a:cubicBezTo>
                  <a:pt x="775" y="178"/>
                  <a:pt x="770" y="184"/>
                  <a:pt x="765" y="189"/>
                </a:cubicBezTo>
                <a:cubicBezTo>
                  <a:pt x="761" y="193"/>
                  <a:pt x="757" y="196"/>
                  <a:pt x="752" y="199"/>
                </a:cubicBezTo>
                <a:close/>
                <a:moveTo>
                  <a:pt x="782" y="171"/>
                </a:moveTo>
                <a:cubicBezTo>
                  <a:pt x="795" y="161"/>
                  <a:pt x="809" y="150"/>
                  <a:pt x="822" y="140"/>
                </a:cubicBezTo>
                <a:cubicBezTo>
                  <a:pt x="819" y="143"/>
                  <a:pt x="816" y="146"/>
                  <a:pt x="813" y="149"/>
                </a:cubicBezTo>
                <a:cubicBezTo>
                  <a:pt x="799" y="162"/>
                  <a:pt x="783" y="175"/>
                  <a:pt x="767" y="188"/>
                </a:cubicBezTo>
                <a:cubicBezTo>
                  <a:pt x="772" y="182"/>
                  <a:pt x="777" y="177"/>
                  <a:pt x="782" y="171"/>
                </a:cubicBezTo>
                <a:close/>
                <a:moveTo>
                  <a:pt x="824" y="138"/>
                </a:moveTo>
                <a:cubicBezTo>
                  <a:pt x="826" y="136"/>
                  <a:pt x="829" y="134"/>
                  <a:pt x="832" y="131"/>
                </a:cubicBezTo>
                <a:cubicBezTo>
                  <a:pt x="829" y="135"/>
                  <a:pt x="826" y="138"/>
                  <a:pt x="823" y="141"/>
                </a:cubicBezTo>
                <a:cubicBezTo>
                  <a:pt x="821" y="143"/>
                  <a:pt x="818" y="145"/>
                  <a:pt x="816" y="147"/>
                </a:cubicBezTo>
                <a:cubicBezTo>
                  <a:pt x="819" y="144"/>
                  <a:pt x="821" y="141"/>
                  <a:pt x="824" y="138"/>
                </a:cubicBezTo>
                <a:close/>
                <a:moveTo>
                  <a:pt x="823" y="138"/>
                </a:moveTo>
                <a:cubicBezTo>
                  <a:pt x="811" y="148"/>
                  <a:pt x="797" y="159"/>
                  <a:pt x="783" y="170"/>
                </a:cubicBezTo>
                <a:cubicBezTo>
                  <a:pt x="788" y="164"/>
                  <a:pt x="793" y="158"/>
                  <a:pt x="797" y="153"/>
                </a:cubicBezTo>
                <a:cubicBezTo>
                  <a:pt x="809" y="144"/>
                  <a:pt x="822" y="135"/>
                  <a:pt x="833" y="126"/>
                </a:cubicBezTo>
                <a:cubicBezTo>
                  <a:pt x="830" y="130"/>
                  <a:pt x="827" y="134"/>
                  <a:pt x="823" y="138"/>
                </a:cubicBezTo>
                <a:close/>
                <a:moveTo>
                  <a:pt x="781" y="171"/>
                </a:moveTo>
                <a:cubicBezTo>
                  <a:pt x="777" y="174"/>
                  <a:pt x="772" y="178"/>
                  <a:pt x="767" y="181"/>
                </a:cubicBezTo>
                <a:cubicBezTo>
                  <a:pt x="772" y="176"/>
                  <a:pt x="776" y="170"/>
                  <a:pt x="780" y="165"/>
                </a:cubicBezTo>
                <a:cubicBezTo>
                  <a:pt x="785" y="161"/>
                  <a:pt x="791" y="157"/>
                  <a:pt x="796" y="154"/>
                </a:cubicBezTo>
                <a:cubicBezTo>
                  <a:pt x="791" y="159"/>
                  <a:pt x="786" y="165"/>
                  <a:pt x="781" y="171"/>
                </a:cubicBezTo>
                <a:close/>
                <a:moveTo>
                  <a:pt x="765" y="183"/>
                </a:moveTo>
                <a:cubicBezTo>
                  <a:pt x="761" y="186"/>
                  <a:pt x="756" y="189"/>
                  <a:pt x="752" y="192"/>
                </a:cubicBezTo>
                <a:cubicBezTo>
                  <a:pt x="756" y="187"/>
                  <a:pt x="760" y="181"/>
                  <a:pt x="764" y="175"/>
                </a:cubicBezTo>
                <a:cubicBezTo>
                  <a:pt x="764" y="175"/>
                  <a:pt x="764" y="175"/>
                  <a:pt x="764" y="175"/>
                </a:cubicBezTo>
                <a:cubicBezTo>
                  <a:pt x="769" y="172"/>
                  <a:pt x="774" y="169"/>
                  <a:pt x="779" y="165"/>
                </a:cubicBezTo>
                <a:cubicBezTo>
                  <a:pt x="775" y="171"/>
                  <a:pt x="770" y="177"/>
                  <a:pt x="765" y="183"/>
                </a:cubicBezTo>
                <a:close/>
                <a:moveTo>
                  <a:pt x="751" y="193"/>
                </a:moveTo>
                <a:cubicBezTo>
                  <a:pt x="747" y="195"/>
                  <a:pt x="745" y="198"/>
                  <a:pt x="741" y="200"/>
                </a:cubicBezTo>
                <a:cubicBezTo>
                  <a:pt x="739" y="201"/>
                  <a:pt x="737" y="203"/>
                  <a:pt x="735" y="204"/>
                </a:cubicBezTo>
                <a:cubicBezTo>
                  <a:pt x="739" y="198"/>
                  <a:pt x="743" y="193"/>
                  <a:pt x="747" y="187"/>
                </a:cubicBezTo>
                <a:cubicBezTo>
                  <a:pt x="751" y="185"/>
                  <a:pt x="755" y="182"/>
                  <a:pt x="759" y="179"/>
                </a:cubicBezTo>
                <a:cubicBezTo>
                  <a:pt x="760" y="178"/>
                  <a:pt x="762" y="177"/>
                  <a:pt x="763" y="176"/>
                </a:cubicBezTo>
                <a:cubicBezTo>
                  <a:pt x="759" y="182"/>
                  <a:pt x="755" y="188"/>
                  <a:pt x="751" y="193"/>
                </a:cubicBezTo>
                <a:close/>
                <a:moveTo>
                  <a:pt x="734" y="205"/>
                </a:moveTo>
                <a:cubicBezTo>
                  <a:pt x="728" y="209"/>
                  <a:pt x="723" y="212"/>
                  <a:pt x="717" y="216"/>
                </a:cubicBezTo>
                <a:cubicBezTo>
                  <a:pt x="721" y="211"/>
                  <a:pt x="725" y="205"/>
                  <a:pt x="728" y="199"/>
                </a:cubicBezTo>
                <a:cubicBezTo>
                  <a:pt x="734" y="196"/>
                  <a:pt x="740" y="192"/>
                  <a:pt x="746" y="188"/>
                </a:cubicBezTo>
                <a:cubicBezTo>
                  <a:pt x="742" y="194"/>
                  <a:pt x="738" y="199"/>
                  <a:pt x="734" y="205"/>
                </a:cubicBezTo>
                <a:close/>
                <a:moveTo>
                  <a:pt x="716" y="217"/>
                </a:moveTo>
                <a:cubicBezTo>
                  <a:pt x="711" y="221"/>
                  <a:pt x="705" y="224"/>
                  <a:pt x="699" y="228"/>
                </a:cubicBezTo>
                <a:cubicBezTo>
                  <a:pt x="703" y="222"/>
                  <a:pt x="707" y="217"/>
                  <a:pt x="710" y="211"/>
                </a:cubicBezTo>
                <a:cubicBezTo>
                  <a:pt x="716" y="207"/>
                  <a:pt x="722" y="204"/>
                  <a:pt x="727" y="200"/>
                </a:cubicBezTo>
                <a:cubicBezTo>
                  <a:pt x="724" y="206"/>
                  <a:pt x="720" y="211"/>
                  <a:pt x="716" y="217"/>
                </a:cubicBezTo>
                <a:close/>
                <a:moveTo>
                  <a:pt x="698" y="229"/>
                </a:moveTo>
                <a:cubicBezTo>
                  <a:pt x="693" y="232"/>
                  <a:pt x="687" y="236"/>
                  <a:pt x="681" y="240"/>
                </a:cubicBezTo>
                <a:cubicBezTo>
                  <a:pt x="684" y="234"/>
                  <a:pt x="688" y="228"/>
                  <a:pt x="691" y="223"/>
                </a:cubicBezTo>
                <a:cubicBezTo>
                  <a:pt x="697" y="219"/>
                  <a:pt x="703" y="215"/>
                  <a:pt x="709" y="212"/>
                </a:cubicBezTo>
                <a:cubicBezTo>
                  <a:pt x="706" y="217"/>
                  <a:pt x="702" y="223"/>
                  <a:pt x="698" y="229"/>
                </a:cubicBezTo>
                <a:close/>
                <a:moveTo>
                  <a:pt x="680" y="240"/>
                </a:moveTo>
                <a:cubicBezTo>
                  <a:pt x="674" y="244"/>
                  <a:pt x="669" y="248"/>
                  <a:pt x="663" y="251"/>
                </a:cubicBezTo>
                <a:cubicBezTo>
                  <a:pt x="666" y="245"/>
                  <a:pt x="669" y="240"/>
                  <a:pt x="673" y="234"/>
                </a:cubicBezTo>
                <a:cubicBezTo>
                  <a:pt x="679" y="230"/>
                  <a:pt x="685" y="227"/>
                  <a:pt x="690" y="223"/>
                </a:cubicBezTo>
                <a:cubicBezTo>
                  <a:pt x="687" y="229"/>
                  <a:pt x="683" y="235"/>
                  <a:pt x="680" y="240"/>
                </a:cubicBezTo>
                <a:close/>
                <a:moveTo>
                  <a:pt x="662" y="252"/>
                </a:moveTo>
                <a:cubicBezTo>
                  <a:pt x="656" y="256"/>
                  <a:pt x="650" y="259"/>
                  <a:pt x="643" y="263"/>
                </a:cubicBezTo>
                <a:cubicBezTo>
                  <a:pt x="647" y="257"/>
                  <a:pt x="650" y="251"/>
                  <a:pt x="653" y="245"/>
                </a:cubicBezTo>
                <a:cubicBezTo>
                  <a:pt x="659" y="242"/>
                  <a:pt x="666" y="238"/>
                  <a:pt x="672" y="234"/>
                </a:cubicBezTo>
                <a:cubicBezTo>
                  <a:pt x="669" y="240"/>
                  <a:pt x="665" y="246"/>
                  <a:pt x="662" y="252"/>
                </a:cubicBezTo>
                <a:close/>
                <a:moveTo>
                  <a:pt x="633" y="282"/>
                </a:moveTo>
                <a:cubicBezTo>
                  <a:pt x="636" y="276"/>
                  <a:pt x="640" y="270"/>
                  <a:pt x="643" y="264"/>
                </a:cubicBezTo>
                <a:cubicBezTo>
                  <a:pt x="649" y="260"/>
                  <a:pt x="655" y="256"/>
                  <a:pt x="661" y="253"/>
                </a:cubicBezTo>
                <a:cubicBezTo>
                  <a:pt x="658" y="259"/>
                  <a:pt x="654" y="265"/>
                  <a:pt x="651" y="270"/>
                </a:cubicBezTo>
                <a:cubicBezTo>
                  <a:pt x="645" y="274"/>
                  <a:pt x="639" y="278"/>
                  <a:pt x="633" y="282"/>
                </a:cubicBezTo>
                <a:close/>
                <a:moveTo>
                  <a:pt x="655" y="279"/>
                </a:moveTo>
                <a:cubicBezTo>
                  <a:pt x="650" y="282"/>
                  <a:pt x="644" y="286"/>
                  <a:pt x="639" y="290"/>
                </a:cubicBezTo>
                <a:cubicBezTo>
                  <a:pt x="643" y="283"/>
                  <a:pt x="647" y="277"/>
                  <a:pt x="651" y="271"/>
                </a:cubicBezTo>
                <a:cubicBezTo>
                  <a:pt x="657" y="267"/>
                  <a:pt x="662" y="264"/>
                  <a:pt x="667" y="260"/>
                </a:cubicBezTo>
                <a:cubicBezTo>
                  <a:pt x="663" y="266"/>
                  <a:pt x="659" y="272"/>
                  <a:pt x="655" y="279"/>
                </a:cubicBezTo>
                <a:close/>
                <a:moveTo>
                  <a:pt x="656" y="278"/>
                </a:moveTo>
                <a:cubicBezTo>
                  <a:pt x="660" y="272"/>
                  <a:pt x="665" y="265"/>
                  <a:pt x="669" y="259"/>
                </a:cubicBezTo>
                <a:cubicBezTo>
                  <a:pt x="674" y="256"/>
                  <a:pt x="680" y="252"/>
                  <a:pt x="685" y="248"/>
                </a:cubicBezTo>
                <a:cubicBezTo>
                  <a:pt x="681" y="254"/>
                  <a:pt x="677" y="260"/>
                  <a:pt x="672" y="266"/>
                </a:cubicBezTo>
                <a:cubicBezTo>
                  <a:pt x="667" y="270"/>
                  <a:pt x="661" y="274"/>
                  <a:pt x="656" y="278"/>
                </a:cubicBezTo>
                <a:close/>
                <a:moveTo>
                  <a:pt x="659" y="285"/>
                </a:moveTo>
                <a:cubicBezTo>
                  <a:pt x="664" y="279"/>
                  <a:pt x="668" y="273"/>
                  <a:pt x="673" y="267"/>
                </a:cubicBezTo>
                <a:cubicBezTo>
                  <a:pt x="677" y="263"/>
                  <a:pt x="682" y="260"/>
                  <a:pt x="687" y="256"/>
                </a:cubicBezTo>
                <a:cubicBezTo>
                  <a:pt x="683" y="262"/>
                  <a:pt x="678" y="268"/>
                  <a:pt x="673" y="274"/>
                </a:cubicBezTo>
                <a:cubicBezTo>
                  <a:pt x="668" y="278"/>
                  <a:pt x="664" y="281"/>
                  <a:pt x="659" y="285"/>
                </a:cubicBezTo>
                <a:close/>
                <a:moveTo>
                  <a:pt x="661" y="289"/>
                </a:moveTo>
                <a:cubicBezTo>
                  <a:pt x="665" y="284"/>
                  <a:pt x="669" y="279"/>
                  <a:pt x="673" y="275"/>
                </a:cubicBezTo>
                <a:cubicBezTo>
                  <a:pt x="678" y="271"/>
                  <a:pt x="682" y="268"/>
                  <a:pt x="687" y="264"/>
                </a:cubicBezTo>
                <a:cubicBezTo>
                  <a:pt x="684" y="268"/>
                  <a:pt x="680" y="272"/>
                  <a:pt x="677" y="275"/>
                </a:cubicBezTo>
                <a:cubicBezTo>
                  <a:pt x="672" y="280"/>
                  <a:pt x="667" y="284"/>
                  <a:pt x="661" y="289"/>
                </a:cubicBezTo>
                <a:close/>
                <a:moveTo>
                  <a:pt x="677" y="276"/>
                </a:moveTo>
                <a:cubicBezTo>
                  <a:pt x="681" y="272"/>
                  <a:pt x="685" y="269"/>
                  <a:pt x="689" y="265"/>
                </a:cubicBezTo>
                <a:cubicBezTo>
                  <a:pt x="688" y="267"/>
                  <a:pt x="686" y="268"/>
                  <a:pt x="685" y="270"/>
                </a:cubicBezTo>
                <a:cubicBezTo>
                  <a:pt x="680" y="275"/>
                  <a:pt x="675" y="279"/>
                  <a:pt x="670" y="284"/>
                </a:cubicBezTo>
                <a:cubicBezTo>
                  <a:pt x="673" y="281"/>
                  <a:pt x="675" y="278"/>
                  <a:pt x="677" y="276"/>
                </a:cubicBezTo>
                <a:close/>
                <a:moveTo>
                  <a:pt x="671" y="284"/>
                </a:moveTo>
                <a:cubicBezTo>
                  <a:pt x="670" y="285"/>
                  <a:pt x="669" y="286"/>
                  <a:pt x="667" y="287"/>
                </a:cubicBezTo>
                <a:cubicBezTo>
                  <a:pt x="670" y="284"/>
                  <a:pt x="673" y="281"/>
                  <a:pt x="676" y="279"/>
                </a:cubicBezTo>
                <a:cubicBezTo>
                  <a:pt x="674" y="280"/>
                  <a:pt x="673" y="282"/>
                  <a:pt x="671" y="284"/>
                </a:cubicBezTo>
                <a:close/>
                <a:moveTo>
                  <a:pt x="674" y="281"/>
                </a:moveTo>
                <a:cubicBezTo>
                  <a:pt x="674" y="281"/>
                  <a:pt x="674" y="281"/>
                  <a:pt x="674" y="282"/>
                </a:cubicBezTo>
                <a:cubicBezTo>
                  <a:pt x="678" y="278"/>
                  <a:pt x="681" y="274"/>
                  <a:pt x="685" y="270"/>
                </a:cubicBezTo>
                <a:cubicBezTo>
                  <a:pt x="691" y="264"/>
                  <a:pt x="697" y="258"/>
                  <a:pt x="703" y="252"/>
                </a:cubicBezTo>
                <a:cubicBezTo>
                  <a:pt x="706" y="250"/>
                  <a:pt x="708" y="247"/>
                  <a:pt x="711" y="245"/>
                </a:cubicBezTo>
                <a:cubicBezTo>
                  <a:pt x="739" y="222"/>
                  <a:pt x="766" y="199"/>
                  <a:pt x="790" y="176"/>
                </a:cubicBezTo>
                <a:cubicBezTo>
                  <a:pt x="757" y="211"/>
                  <a:pt x="718" y="246"/>
                  <a:pt x="674" y="281"/>
                </a:cubicBezTo>
                <a:close/>
                <a:moveTo>
                  <a:pt x="797" y="168"/>
                </a:moveTo>
                <a:cubicBezTo>
                  <a:pt x="773" y="192"/>
                  <a:pt x="745" y="217"/>
                  <a:pt x="715" y="241"/>
                </a:cubicBezTo>
                <a:cubicBezTo>
                  <a:pt x="725" y="232"/>
                  <a:pt x="733" y="223"/>
                  <a:pt x="742" y="214"/>
                </a:cubicBezTo>
                <a:cubicBezTo>
                  <a:pt x="762" y="199"/>
                  <a:pt x="781" y="183"/>
                  <a:pt x="798" y="167"/>
                </a:cubicBezTo>
                <a:cubicBezTo>
                  <a:pt x="798" y="167"/>
                  <a:pt x="797" y="167"/>
                  <a:pt x="797" y="168"/>
                </a:cubicBezTo>
                <a:close/>
                <a:moveTo>
                  <a:pt x="745" y="212"/>
                </a:moveTo>
                <a:cubicBezTo>
                  <a:pt x="752" y="204"/>
                  <a:pt x="759" y="197"/>
                  <a:pt x="765" y="190"/>
                </a:cubicBezTo>
                <a:cubicBezTo>
                  <a:pt x="781" y="177"/>
                  <a:pt x="797" y="165"/>
                  <a:pt x="811" y="152"/>
                </a:cubicBezTo>
                <a:cubicBezTo>
                  <a:pt x="808" y="156"/>
                  <a:pt x="805" y="159"/>
                  <a:pt x="802" y="163"/>
                </a:cubicBezTo>
                <a:cubicBezTo>
                  <a:pt x="784" y="179"/>
                  <a:pt x="765" y="195"/>
                  <a:pt x="745" y="212"/>
                </a:cubicBezTo>
                <a:close/>
                <a:moveTo>
                  <a:pt x="807" y="158"/>
                </a:moveTo>
                <a:cubicBezTo>
                  <a:pt x="807" y="158"/>
                  <a:pt x="806" y="159"/>
                  <a:pt x="806" y="159"/>
                </a:cubicBezTo>
                <a:cubicBezTo>
                  <a:pt x="808" y="156"/>
                  <a:pt x="811" y="153"/>
                  <a:pt x="814" y="150"/>
                </a:cubicBezTo>
                <a:cubicBezTo>
                  <a:pt x="816" y="148"/>
                  <a:pt x="818" y="146"/>
                  <a:pt x="819" y="145"/>
                </a:cubicBezTo>
                <a:cubicBezTo>
                  <a:pt x="815" y="149"/>
                  <a:pt x="811" y="153"/>
                  <a:pt x="807" y="158"/>
                </a:cubicBezTo>
                <a:close/>
                <a:moveTo>
                  <a:pt x="815" y="150"/>
                </a:moveTo>
                <a:cubicBezTo>
                  <a:pt x="818" y="147"/>
                  <a:pt x="821" y="144"/>
                  <a:pt x="823" y="141"/>
                </a:cubicBezTo>
                <a:cubicBezTo>
                  <a:pt x="826" y="139"/>
                  <a:pt x="829" y="136"/>
                  <a:pt x="832" y="133"/>
                </a:cubicBezTo>
                <a:cubicBezTo>
                  <a:pt x="827" y="139"/>
                  <a:pt x="821" y="144"/>
                  <a:pt x="815" y="150"/>
                </a:cubicBezTo>
                <a:close/>
                <a:moveTo>
                  <a:pt x="840" y="126"/>
                </a:moveTo>
                <a:cubicBezTo>
                  <a:pt x="836" y="130"/>
                  <a:pt x="831" y="133"/>
                  <a:pt x="827" y="137"/>
                </a:cubicBezTo>
                <a:cubicBezTo>
                  <a:pt x="830" y="135"/>
                  <a:pt x="832" y="132"/>
                  <a:pt x="835" y="129"/>
                </a:cubicBezTo>
                <a:cubicBezTo>
                  <a:pt x="838" y="126"/>
                  <a:pt x="842" y="123"/>
                  <a:pt x="846" y="119"/>
                </a:cubicBezTo>
                <a:cubicBezTo>
                  <a:pt x="844" y="121"/>
                  <a:pt x="842" y="124"/>
                  <a:pt x="840" y="126"/>
                </a:cubicBezTo>
                <a:close/>
                <a:moveTo>
                  <a:pt x="847" y="119"/>
                </a:moveTo>
                <a:cubicBezTo>
                  <a:pt x="848" y="118"/>
                  <a:pt x="849" y="117"/>
                  <a:pt x="850" y="116"/>
                </a:cubicBezTo>
                <a:cubicBezTo>
                  <a:pt x="851" y="115"/>
                  <a:pt x="852" y="114"/>
                  <a:pt x="853" y="113"/>
                </a:cubicBezTo>
                <a:cubicBezTo>
                  <a:pt x="851" y="115"/>
                  <a:pt x="849" y="117"/>
                  <a:pt x="847" y="119"/>
                </a:cubicBezTo>
                <a:close/>
                <a:moveTo>
                  <a:pt x="861" y="106"/>
                </a:moveTo>
                <a:cubicBezTo>
                  <a:pt x="858" y="108"/>
                  <a:pt x="856" y="110"/>
                  <a:pt x="853" y="112"/>
                </a:cubicBezTo>
                <a:cubicBezTo>
                  <a:pt x="856" y="109"/>
                  <a:pt x="859" y="106"/>
                  <a:pt x="862" y="103"/>
                </a:cubicBezTo>
                <a:cubicBezTo>
                  <a:pt x="865" y="100"/>
                  <a:pt x="868" y="98"/>
                  <a:pt x="871" y="95"/>
                </a:cubicBezTo>
                <a:cubicBezTo>
                  <a:pt x="868" y="99"/>
                  <a:pt x="864" y="102"/>
                  <a:pt x="861" y="106"/>
                </a:cubicBezTo>
                <a:close/>
                <a:moveTo>
                  <a:pt x="868" y="98"/>
                </a:moveTo>
                <a:cubicBezTo>
                  <a:pt x="871" y="96"/>
                  <a:pt x="873" y="94"/>
                  <a:pt x="875" y="92"/>
                </a:cubicBezTo>
                <a:cubicBezTo>
                  <a:pt x="877" y="90"/>
                  <a:pt x="880" y="88"/>
                  <a:pt x="882" y="86"/>
                </a:cubicBezTo>
                <a:cubicBezTo>
                  <a:pt x="877" y="90"/>
                  <a:pt x="873" y="94"/>
                  <a:pt x="868" y="98"/>
                </a:cubicBezTo>
                <a:close/>
                <a:moveTo>
                  <a:pt x="902" y="66"/>
                </a:moveTo>
                <a:cubicBezTo>
                  <a:pt x="905" y="64"/>
                  <a:pt x="908" y="61"/>
                  <a:pt x="910" y="59"/>
                </a:cubicBezTo>
                <a:cubicBezTo>
                  <a:pt x="906" y="63"/>
                  <a:pt x="901" y="68"/>
                  <a:pt x="896" y="72"/>
                </a:cubicBezTo>
                <a:cubicBezTo>
                  <a:pt x="898" y="70"/>
                  <a:pt x="900" y="68"/>
                  <a:pt x="902" y="66"/>
                </a:cubicBezTo>
                <a:close/>
                <a:moveTo>
                  <a:pt x="887" y="78"/>
                </a:moveTo>
                <a:cubicBezTo>
                  <a:pt x="891" y="75"/>
                  <a:pt x="895" y="72"/>
                  <a:pt x="899" y="69"/>
                </a:cubicBezTo>
                <a:cubicBezTo>
                  <a:pt x="895" y="72"/>
                  <a:pt x="892" y="75"/>
                  <a:pt x="889" y="79"/>
                </a:cubicBezTo>
                <a:cubicBezTo>
                  <a:pt x="885" y="82"/>
                  <a:pt x="882" y="85"/>
                  <a:pt x="878" y="88"/>
                </a:cubicBezTo>
                <a:cubicBezTo>
                  <a:pt x="881" y="85"/>
                  <a:pt x="884" y="82"/>
                  <a:pt x="887" y="78"/>
                </a:cubicBezTo>
                <a:close/>
                <a:moveTo>
                  <a:pt x="874" y="89"/>
                </a:moveTo>
                <a:cubicBezTo>
                  <a:pt x="877" y="86"/>
                  <a:pt x="881" y="83"/>
                  <a:pt x="885" y="80"/>
                </a:cubicBezTo>
                <a:cubicBezTo>
                  <a:pt x="881" y="84"/>
                  <a:pt x="878" y="88"/>
                  <a:pt x="875" y="91"/>
                </a:cubicBezTo>
                <a:cubicBezTo>
                  <a:pt x="871" y="94"/>
                  <a:pt x="868" y="97"/>
                  <a:pt x="864" y="100"/>
                </a:cubicBezTo>
                <a:cubicBezTo>
                  <a:pt x="867" y="96"/>
                  <a:pt x="871" y="93"/>
                  <a:pt x="874" y="89"/>
                </a:cubicBezTo>
                <a:close/>
                <a:moveTo>
                  <a:pt x="858" y="101"/>
                </a:moveTo>
                <a:cubicBezTo>
                  <a:pt x="863" y="98"/>
                  <a:pt x="867" y="94"/>
                  <a:pt x="872" y="91"/>
                </a:cubicBezTo>
                <a:cubicBezTo>
                  <a:pt x="868" y="95"/>
                  <a:pt x="865" y="98"/>
                  <a:pt x="862" y="102"/>
                </a:cubicBezTo>
                <a:cubicBezTo>
                  <a:pt x="857" y="106"/>
                  <a:pt x="853" y="109"/>
                  <a:pt x="849" y="113"/>
                </a:cubicBezTo>
                <a:cubicBezTo>
                  <a:pt x="852" y="109"/>
                  <a:pt x="855" y="105"/>
                  <a:pt x="858" y="101"/>
                </a:cubicBezTo>
                <a:close/>
                <a:moveTo>
                  <a:pt x="845" y="111"/>
                </a:moveTo>
                <a:cubicBezTo>
                  <a:pt x="849" y="108"/>
                  <a:pt x="853" y="106"/>
                  <a:pt x="856" y="103"/>
                </a:cubicBezTo>
                <a:cubicBezTo>
                  <a:pt x="853" y="107"/>
                  <a:pt x="850" y="111"/>
                  <a:pt x="847" y="115"/>
                </a:cubicBezTo>
                <a:cubicBezTo>
                  <a:pt x="843" y="117"/>
                  <a:pt x="840" y="120"/>
                  <a:pt x="836" y="123"/>
                </a:cubicBezTo>
                <a:cubicBezTo>
                  <a:pt x="839" y="119"/>
                  <a:pt x="842" y="115"/>
                  <a:pt x="845" y="111"/>
                </a:cubicBezTo>
                <a:close/>
                <a:moveTo>
                  <a:pt x="810" y="136"/>
                </a:moveTo>
                <a:cubicBezTo>
                  <a:pt x="821" y="128"/>
                  <a:pt x="833" y="120"/>
                  <a:pt x="844" y="112"/>
                </a:cubicBezTo>
                <a:cubicBezTo>
                  <a:pt x="841" y="116"/>
                  <a:pt x="838" y="120"/>
                  <a:pt x="834" y="124"/>
                </a:cubicBezTo>
                <a:cubicBezTo>
                  <a:pt x="823" y="133"/>
                  <a:pt x="811" y="142"/>
                  <a:pt x="798" y="151"/>
                </a:cubicBezTo>
                <a:cubicBezTo>
                  <a:pt x="802" y="146"/>
                  <a:pt x="806" y="141"/>
                  <a:pt x="810" y="136"/>
                </a:cubicBezTo>
                <a:close/>
                <a:moveTo>
                  <a:pt x="793" y="148"/>
                </a:moveTo>
                <a:cubicBezTo>
                  <a:pt x="798" y="145"/>
                  <a:pt x="803" y="141"/>
                  <a:pt x="809" y="137"/>
                </a:cubicBezTo>
                <a:cubicBezTo>
                  <a:pt x="805" y="142"/>
                  <a:pt x="801" y="147"/>
                  <a:pt x="797" y="152"/>
                </a:cubicBezTo>
                <a:cubicBezTo>
                  <a:pt x="792" y="156"/>
                  <a:pt x="787" y="160"/>
                  <a:pt x="781" y="163"/>
                </a:cubicBezTo>
                <a:cubicBezTo>
                  <a:pt x="785" y="158"/>
                  <a:pt x="789" y="153"/>
                  <a:pt x="793" y="148"/>
                </a:cubicBezTo>
                <a:close/>
                <a:moveTo>
                  <a:pt x="776" y="159"/>
                </a:moveTo>
                <a:cubicBezTo>
                  <a:pt x="781" y="156"/>
                  <a:pt x="786" y="152"/>
                  <a:pt x="791" y="149"/>
                </a:cubicBezTo>
                <a:cubicBezTo>
                  <a:pt x="788" y="154"/>
                  <a:pt x="784" y="159"/>
                  <a:pt x="780" y="164"/>
                </a:cubicBezTo>
                <a:cubicBezTo>
                  <a:pt x="775" y="168"/>
                  <a:pt x="770" y="171"/>
                  <a:pt x="765" y="174"/>
                </a:cubicBezTo>
                <a:cubicBezTo>
                  <a:pt x="769" y="169"/>
                  <a:pt x="772" y="164"/>
                  <a:pt x="776" y="159"/>
                </a:cubicBezTo>
                <a:close/>
                <a:moveTo>
                  <a:pt x="758" y="171"/>
                </a:moveTo>
                <a:cubicBezTo>
                  <a:pt x="764" y="167"/>
                  <a:pt x="769" y="163"/>
                  <a:pt x="775" y="160"/>
                </a:cubicBezTo>
                <a:cubicBezTo>
                  <a:pt x="771" y="165"/>
                  <a:pt x="768" y="170"/>
                  <a:pt x="764" y="175"/>
                </a:cubicBezTo>
                <a:cubicBezTo>
                  <a:pt x="762" y="176"/>
                  <a:pt x="760" y="178"/>
                  <a:pt x="758" y="179"/>
                </a:cubicBezTo>
                <a:cubicBezTo>
                  <a:pt x="755" y="181"/>
                  <a:pt x="751" y="184"/>
                  <a:pt x="748" y="186"/>
                </a:cubicBezTo>
                <a:cubicBezTo>
                  <a:pt x="751" y="181"/>
                  <a:pt x="755" y="176"/>
                  <a:pt x="758" y="171"/>
                </a:cubicBezTo>
                <a:close/>
                <a:moveTo>
                  <a:pt x="739" y="182"/>
                </a:moveTo>
                <a:cubicBezTo>
                  <a:pt x="745" y="178"/>
                  <a:pt x="751" y="175"/>
                  <a:pt x="757" y="171"/>
                </a:cubicBezTo>
                <a:cubicBezTo>
                  <a:pt x="754" y="176"/>
                  <a:pt x="750" y="182"/>
                  <a:pt x="747" y="187"/>
                </a:cubicBezTo>
                <a:cubicBezTo>
                  <a:pt x="741" y="191"/>
                  <a:pt x="735" y="194"/>
                  <a:pt x="729" y="198"/>
                </a:cubicBezTo>
                <a:cubicBezTo>
                  <a:pt x="733" y="193"/>
                  <a:pt x="736" y="187"/>
                  <a:pt x="739" y="182"/>
                </a:cubicBezTo>
                <a:close/>
                <a:moveTo>
                  <a:pt x="720" y="193"/>
                </a:moveTo>
                <a:cubicBezTo>
                  <a:pt x="726" y="190"/>
                  <a:pt x="732" y="186"/>
                  <a:pt x="738" y="183"/>
                </a:cubicBezTo>
                <a:cubicBezTo>
                  <a:pt x="735" y="188"/>
                  <a:pt x="732" y="194"/>
                  <a:pt x="728" y="199"/>
                </a:cubicBezTo>
                <a:cubicBezTo>
                  <a:pt x="722" y="203"/>
                  <a:pt x="716" y="206"/>
                  <a:pt x="711" y="210"/>
                </a:cubicBezTo>
                <a:cubicBezTo>
                  <a:pt x="714" y="205"/>
                  <a:pt x="717" y="199"/>
                  <a:pt x="720" y="193"/>
                </a:cubicBezTo>
                <a:close/>
                <a:moveTo>
                  <a:pt x="701" y="205"/>
                </a:moveTo>
                <a:cubicBezTo>
                  <a:pt x="707" y="201"/>
                  <a:pt x="714" y="198"/>
                  <a:pt x="720" y="194"/>
                </a:cubicBezTo>
                <a:cubicBezTo>
                  <a:pt x="716" y="199"/>
                  <a:pt x="713" y="205"/>
                  <a:pt x="710" y="211"/>
                </a:cubicBezTo>
                <a:cubicBezTo>
                  <a:pt x="704" y="214"/>
                  <a:pt x="698" y="218"/>
                  <a:pt x="692" y="222"/>
                </a:cubicBezTo>
                <a:cubicBezTo>
                  <a:pt x="695" y="216"/>
                  <a:pt x="698" y="210"/>
                  <a:pt x="701" y="205"/>
                </a:cubicBezTo>
                <a:close/>
                <a:moveTo>
                  <a:pt x="682" y="215"/>
                </a:moveTo>
                <a:cubicBezTo>
                  <a:pt x="688" y="212"/>
                  <a:pt x="694" y="209"/>
                  <a:pt x="700" y="205"/>
                </a:cubicBezTo>
                <a:cubicBezTo>
                  <a:pt x="697" y="211"/>
                  <a:pt x="694" y="217"/>
                  <a:pt x="691" y="222"/>
                </a:cubicBezTo>
                <a:cubicBezTo>
                  <a:pt x="685" y="226"/>
                  <a:pt x="679" y="229"/>
                  <a:pt x="673" y="233"/>
                </a:cubicBezTo>
                <a:cubicBezTo>
                  <a:pt x="676" y="227"/>
                  <a:pt x="679" y="221"/>
                  <a:pt x="682" y="215"/>
                </a:cubicBezTo>
                <a:close/>
                <a:moveTo>
                  <a:pt x="662" y="227"/>
                </a:moveTo>
                <a:cubicBezTo>
                  <a:pt x="669" y="223"/>
                  <a:pt x="675" y="219"/>
                  <a:pt x="681" y="216"/>
                </a:cubicBezTo>
                <a:cubicBezTo>
                  <a:pt x="679" y="222"/>
                  <a:pt x="675" y="228"/>
                  <a:pt x="672" y="233"/>
                </a:cubicBezTo>
                <a:cubicBezTo>
                  <a:pt x="666" y="237"/>
                  <a:pt x="660" y="241"/>
                  <a:pt x="653" y="244"/>
                </a:cubicBezTo>
                <a:cubicBezTo>
                  <a:pt x="656" y="238"/>
                  <a:pt x="659" y="232"/>
                  <a:pt x="662" y="227"/>
                </a:cubicBezTo>
                <a:close/>
                <a:moveTo>
                  <a:pt x="642" y="237"/>
                </a:moveTo>
                <a:cubicBezTo>
                  <a:pt x="649" y="234"/>
                  <a:pt x="655" y="230"/>
                  <a:pt x="661" y="227"/>
                </a:cubicBezTo>
                <a:cubicBezTo>
                  <a:pt x="659" y="233"/>
                  <a:pt x="656" y="239"/>
                  <a:pt x="653" y="245"/>
                </a:cubicBezTo>
                <a:cubicBezTo>
                  <a:pt x="646" y="248"/>
                  <a:pt x="640" y="252"/>
                  <a:pt x="634" y="255"/>
                </a:cubicBezTo>
                <a:cubicBezTo>
                  <a:pt x="637" y="249"/>
                  <a:pt x="640" y="243"/>
                  <a:pt x="642" y="237"/>
                </a:cubicBezTo>
                <a:close/>
                <a:moveTo>
                  <a:pt x="626" y="246"/>
                </a:moveTo>
                <a:cubicBezTo>
                  <a:pt x="631" y="243"/>
                  <a:pt x="636" y="240"/>
                  <a:pt x="642" y="238"/>
                </a:cubicBezTo>
                <a:cubicBezTo>
                  <a:pt x="639" y="244"/>
                  <a:pt x="636" y="250"/>
                  <a:pt x="633" y="256"/>
                </a:cubicBezTo>
                <a:cubicBezTo>
                  <a:pt x="628" y="259"/>
                  <a:pt x="623" y="262"/>
                  <a:pt x="618" y="264"/>
                </a:cubicBezTo>
                <a:cubicBezTo>
                  <a:pt x="621" y="258"/>
                  <a:pt x="623" y="252"/>
                  <a:pt x="626" y="246"/>
                </a:cubicBezTo>
                <a:close/>
                <a:moveTo>
                  <a:pt x="606" y="257"/>
                </a:moveTo>
                <a:cubicBezTo>
                  <a:pt x="612" y="253"/>
                  <a:pt x="619" y="250"/>
                  <a:pt x="625" y="246"/>
                </a:cubicBezTo>
                <a:cubicBezTo>
                  <a:pt x="623" y="253"/>
                  <a:pt x="620" y="259"/>
                  <a:pt x="617" y="265"/>
                </a:cubicBezTo>
                <a:cubicBezTo>
                  <a:pt x="611" y="268"/>
                  <a:pt x="605" y="272"/>
                  <a:pt x="598" y="275"/>
                </a:cubicBezTo>
                <a:cubicBezTo>
                  <a:pt x="601" y="269"/>
                  <a:pt x="603" y="263"/>
                  <a:pt x="606" y="257"/>
                </a:cubicBezTo>
                <a:close/>
                <a:moveTo>
                  <a:pt x="585" y="267"/>
                </a:moveTo>
                <a:cubicBezTo>
                  <a:pt x="592" y="264"/>
                  <a:pt x="598" y="260"/>
                  <a:pt x="605" y="257"/>
                </a:cubicBezTo>
                <a:cubicBezTo>
                  <a:pt x="603" y="263"/>
                  <a:pt x="600" y="269"/>
                  <a:pt x="597" y="276"/>
                </a:cubicBezTo>
                <a:cubicBezTo>
                  <a:pt x="591" y="279"/>
                  <a:pt x="584" y="283"/>
                  <a:pt x="578" y="286"/>
                </a:cubicBezTo>
                <a:cubicBezTo>
                  <a:pt x="580" y="280"/>
                  <a:pt x="583" y="273"/>
                  <a:pt x="585" y="267"/>
                </a:cubicBezTo>
                <a:close/>
                <a:moveTo>
                  <a:pt x="577" y="271"/>
                </a:moveTo>
                <a:cubicBezTo>
                  <a:pt x="580" y="270"/>
                  <a:pt x="582" y="269"/>
                  <a:pt x="584" y="267"/>
                </a:cubicBezTo>
                <a:cubicBezTo>
                  <a:pt x="582" y="274"/>
                  <a:pt x="580" y="280"/>
                  <a:pt x="577" y="287"/>
                </a:cubicBezTo>
                <a:cubicBezTo>
                  <a:pt x="575" y="288"/>
                  <a:pt x="573" y="289"/>
                  <a:pt x="571" y="290"/>
                </a:cubicBezTo>
                <a:cubicBezTo>
                  <a:pt x="573" y="283"/>
                  <a:pt x="575" y="277"/>
                  <a:pt x="577" y="271"/>
                </a:cubicBezTo>
                <a:close/>
                <a:moveTo>
                  <a:pt x="5" y="40"/>
                </a:moveTo>
                <a:cubicBezTo>
                  <a:pt x="11" y="33"/>
                  <a:pt x="19" y="26"/>
                  <a:pt x="28" y="20"/>
                </a:cubicBezTo>
                <a:cubicBezTo>
                  <a:pt x="24" y="24"/>
                  <a:pt x="22" y="27"/>
                  <a:pt x="19" y="31"/>
                </a:cubicBezTo>
                <a:cubicBezTo>
                  <a:pt x="14" y="34"/>
                  <a:pt x="9" y="37"/>
                  <a:pt x="5" y="40"/>
                </a:cubicBezTo>
                <a:close/>
                <a:moveTo>
                  <a:pt x="19" y="31"/>
                </a:moveTo>
                <a:cubicBezTo>
                  <a:pt x="25" y="28"/>
                  <a:pt x="30" y="25"/>
                  <a:pt x="36" y="23"/>
                </a:cubicBezTo>
                <a:cubicBezTo>
                  <a:pt x="34" y="27"/>
                  <a:pt x="32" y="31"/>
                  <a:pt x="31" y="35"/>
                </a:cubicBezTo>
                <a:cubicBezTo>
                  <a:pt x="25" y="37"/>
                  <a:pt x="18" y="40"/>
                  <a:pt x="13" y="43"/>
                </a:cubicBezTo>
                <a:cubicBezTo>
                  <a:pt x="15" y="39"/>
                  <a:pt x="17" y="35"/>
                  <a:pt x="19" y="31"/>
                </a:cubicBezTo>
                <a:close/>
                <a:moveTo>
                  <a:pt x="392" y="102"/>
                </a:moveTo>
                <a:cubicBezTo>
                  <a:pt x="390" y="103"/>
                  <a:pt x="389" y="104"/>
                  <a:pt x="388" y="104"/>
                </a:cubicBezTo>
                <a:cubicBezTo>
                  <a:pt x="389" y="104"/>
                  <a:pt x="389" y="103"/>
                  <a:pt x="390" y="102"/>
                </a:cubicBezTo>
                <a:cubicBezTo>
                  <a:pt x="390" y="102"/>
                  <a:pt x="391" y="102"/>
                  <a:pt x="391" y="102"/>
                </a:cubicBezTo>
                <a:cubicBezTo>
                  <a:pt x="391" y="102"/>
                  <a:pt x="391" y="102"/>
                  <a:pt x="392" y="102"/>
                </a:cubicBezTo>
                <a:close/>
                <a:moveTo>
                  <a:pt x="391" y="101"/>
                </a:moveTo>
                <a:cubicBezTo>
                  <a:pt x="394" y="100"/>
                  <a:pt x="397" y="99"/>
                  <a:pt x="399" y="98"/>
                </a:cubicBezTo>
                <a:cubicBezTo>
                  <a:pt x="397" y="99"/>
                  <a:pt x="395" y="101"/>
                  <a:pt x="392" y="102"/>
                </a:cubicBezTo>
                <a:cubicBezTo>
                  <a:pt x="392" y="102"/>
                  <a:pt x="392" y="102"/>
                  <a:pt x="391" y="101"/>
                </a:cubicBezTo>
                <a:close/>
                <a:moveTo>
                  <a:pt x="293" y="174"/>
                </a:moveTo>
                <a:cubicBezTo>
                  <a:pt x="292" y="172"/>
                  <a:pt x="291" y="170"/>
                  <a:pt x="290" y="168"/>
                </a:cubicBezTo>
                <a:cubicBezTo>
                  <a:pt x="290" y="168"/>
                  <a:pt x="290" y="168"/>
                  <a:pt x="290" y="168"/>
                </a:cubicBezTo>
                <a:cubicBezTo>
                  <a:pt x="295" y="165"/>
                  <a:pt x="301" y="163"/>
                  <a:pt x="306" y="160"/>
                </a:cubicBezTo>
                <a:cubicBezTo>
                  <a:pt x="304" y="164"/>
                  <a:pt x="301" y="168"/>
                  <a:pt x="298" y="171"/>
                </a:cubicBezTo>
                <a:cubicBezTo>
                  <a:pt x="296" y="172"/>
                  <a:pt x="295" y="173"/>
                  <a:pt x="293" y="174"/>
                </a:cubicBezTo>
                <a:close/>
                <a:moveTo>
                  <a:pt x="297" y="172"/>
                </a:moveTo>
                <a:cubicBezTo>
                  <a:pt x="296" y="173"/>
                  <a:pt x="295" y="174"/>
                  <a:pt x="294" y="176"/>
                </a:cubicBezTo>
                <a:cubicBezTo>
                  <a:pt x="294" y="175"/>
                  <a:pt x="294" y="175"/>
                  <a:pt x="293" y="174"/>
                </a:cubicBezTo>
                <a:cubicBezTo>
                  <a:pt x="295" y="174"/>
                  <a:pt x="296" y="173"/>
                  <a:pt x="297" y="172"/>
                </a:cubicBezTo>
                <a:close/>
                <a:moveTo>
                  <a:pt x="111" y="270"/>
                </a:moveTo>
                <a:cubicBezTo>
                  <a:pt x="109" y="266"/>
                  <a:pt x="107" y="263"/>
                  <a:pt x="105" y="260"/>
                </a:cubicBezTo>
                <a:cubicBezTo>
                  <a:pt x="116" y="256"/>
                  <a:pt x="116" y="256"/>
                  <a:pt x="116" y="256"/>
                </a:cubicBezTo>
                <a:cubicBezTo>
                  <a:pt x="116" y="260"/>
                  <a:pt x="115" y="264"/>
                  <a:pt x="114" y="269"/>
                </a:cubicBezTo>
                <a:lnTo>
                  <a:pt x="111" y="270"/>
                </a:lnTo>
                <a:close/>
                <a:moveTo>
                  <a:pt x="114" y="269"/>
                </a:moveTo>
                <a:cubicBezTo>
                  <a:pt x="114" y="271"/>
                  <a:pt x="113" y="273"/>
                  <a:pt x="113" y="274"/>
                </a:cubicBezTo>
                <a:cubicBezTo>
                  <a:pt x="112" y="273"/>
                  <a:pt x="111" y="272"/>
                  <a:pt x="111" y="270"/>
                </a:cubicBezTo>
                <a:lnTo>
                  <a:pt x="114" y="269"/>
                </a:lnTo>
                <a:close/>
                <a:moveTo>
                  <a:pt x="16" y="163"/>
                </a:moveTo>
                <a:cubicBezTo>
                  <a:pt x="21" y="158"/>
                  <a:pt x="26" y="153"/>
                  <a:pt x="32" y="149"/>
                </a:cubicBezTo>
                <a:cubicBezTo>
                  <a:pt x="34" y="148"/>
                  <a:pt x="36" y="148"/>
                  <a:pt x="39" y="147"/>
                </a:cubicBezTo>
                <a:cubicBezTo>
                  <a:pt x="39" y="149"/>
                  <a:pt x="40" y="151"/>
                  <a:pt x="41" y="153"/>
                </a:cubicBezTo>
                <a:cubicBezTo>
                  <a:pt x="37" y="155"/>
                  <a:pt x="33" y="158"/>
                  <a:pt x="29" y="161"/>
                </a:cubicBezTo>
                <a:cubicBezTo>
                  <a:pt x="25" y="161"/>
                  <a:pt x="20" y="162"/>
                  <a:pt x="16" y="163"/>
                </a:cubicBezTo>
                <a:close/>
                <a:moveTo>
                  <a:pt x="29" y="161"/>
                </a:moveTo>
                <a:cubicBezTo>
                  <a:pt x="24" y="165"/>
                  <a:pt x="19" y="169"/>
                  <a:pt x="14" y="172"/>
                </a:cubicBezTo>
                <a:cubicBezTo>
                  <a:pt x="13" y="170"/>
                  <a:pt x="13" y="168"/>
                  <a:pt x="12" y="166"/>
                </a:cubicBezTo>
                <a:cubicBezTo>
                  <a:pt x="13" y="165"/>
                  <a:pt x="14" y="164"/>
                  <a:pt x="15" y="163"/>
                </a:cubicBezTo>
                <a:cubicBezTo>
                  <a:pt x="20" y="162"/>
                  <a:pt x="24" y="162"/>
                  <a:pt x="29" y="161"/>
                </a:cubicBezTo>
                <a:close/>
                <a:moveTo>
                  <a:pt x="49" y="42"/>
                </a:moveTo>
                <a:cubicBezTo>
                  <a:pt x="48" y="47"/>
                  <a:pt x="48" y="51"/>
                  <a:pt x="49" y="56"/>
                </a:cubicBezTo>
                <a:cubicBezTo>
                  <a:pt x="41" y="58"/>
                  <a:pt x="33" y="60"/>
                  <a:pt x="25" y="62"/>
                </a:cubicBezTo>
                <a:cubicBezTo>
                  <a:pt x="26" y="57"/>
                  <a:pt x="27" y="53"/>
                  <a:pt x="27" y="49"/>
                </a:cubicBezTo>
                <a:cubicBezTo>
                  <a:pt x="34" y="47"/>
                  <a:pt x="41" y="45"/>
                  <a:pt x="49" y="42"/>
                </a:cubicBezTo>
                <a:close/>
                <a:moveTo>
                  <a:pt x="28" y="48"/>
                </a:moveTo>
                <a:cubicBezTo>
                  <a:pt x="29" y="44"/>
                  <a:pt x="30" y="39"/>
                  <a:pt x="31" y="35"/>
                </a:cubicBezTo>
                <a:cubicBezTo>
                  <a:pt x="37" y="33"/>
                  <a:pt x="44" y="30"/>
                  <a:pt x="50" y="28"/>
                </a:cubicBezTo>
                <a:cubicBezTo>
                  <a:pt x="49" y="33"/>
                  <a:pt x="49" y="37"/>
                  <a:pt x="49" y="42"/>
                </a:cubicBezTo>
                <a:cubicBezTo>
                  <a:pt x="41" y="44"/>
                  <a:pt x="34" y="46"/>
                  <a:pt x="28" y="48"/>
                </a:cubicBezTo>
                <a:close/>
                <a:moveTo>
                  <a:pt x="49" y="56"/>
                </a:moveTo>
                <a:cubicBezTo>
                  <a:pt x="49" y="60"/>
                  <a:pt x="49" y="65"/>
                  <a:pt x="50" y="69"/>
                </a:cubicBezTo>
                <a:cubicBezTo>
                  <a:pt x="41" y="71"/>
                  <a:pt x="33" y="73"/>
                  <a:pt x="25" y="75"/>
                </a:cubicBezTo>
                <a:cubicBezTo>
                  <a:pt x="25" y="71"/>
                  <a:pt x="25" y="67"/>
                  <a:pt x="25" y="62"/>
                </a:cubicBezTo>
                <a:cubicBezTo>
                  <a:pt x="33" y="60"/>
                  <a:pt x="41" y="58"/>
                  <a:pt x="49" y="56"/>
                </a:cubicBezTo>
                <a:close/>
                <a:moveTo>
                  <a:pt x="49" y="56"/>
                </a:moveTo>
                <a:cubicBezTo>
                  <a:pt x="57" y="54"/>
                  <a:pt x="66" y="52"/>
                  <a:pt x="74" y="50"/>
                </a:cubicBezTo>
                <a:cubicBezTo>
                  <a:pt x="75" y="55"/>
                  <a:pt x="76" y="59"/>
                  <a:pt x="77" y="64"/>
                </a:cubicBezTo>
                <a:cubicBezTo>
                  <a:pt x="68" y="66"/>
                  <a:pt x="59" y="67"/>
                  <a:pt x="50" y="69"/>
                </a:cubicBezTo>
                <a:cubicBezTo>
                  <a:pt x="50" y="65"/>
                  <a:pt x="49" y="60"/>
                  <a:pt x="49" y="56"/>
                </a:cubicBezTo>
                <a:close/>
                <a:moveTo>
                  <a:pt x="430" y="53"/>
                </a:moveTo>
                <a:cubicBezTo>
                  <a:pt x="429" y="52"/>
                  <a:pt x="428" y="51"/>
                  <a:pt x="427" y="50"/>
                </a:cubicBezTo>
                <a:cubicBezTo>
                  <a:pt x="428" y="50"/>
                  <a:pt x="429" y="50"/>
                  <a:pt x="430" y="49"/>
                </a:cubicBezTo>
                <a:cubicBezTo>
                  <a:pt x="430" y="50"/>
                  <a:pt x="430" y="52"/>
                  <a:pt x="430" y="53"/>
                </a:cubicBezTo>
                <a:close/>
                <a:moveTo>
                  <a:pt x="430" y="54"/>
                </a:moveTo>
                <a:cubicBezTo>
                  <a:pt x="432" y="56"/>
                  <a:pt x="433" y="58"/>
                  <a:pt x="435" y="60"/>
                </a:cubicBezTo>
                <a:cubicBezTo>
                  <a:pt x="433" y="61"/>
                  <a:pt x="430" y="62"/>
                  <a:pt x="428" y="63"/>
                </a:cubicBezTo>
                <a:cubicBezTo>
                  <a:pt x="429" y="60"/>
                  <a:pt x="429" y="57"/>
                  <a:pt x="430" y="54"/>
                </a:cubicBezTo>
                <a:close/>
                <a:moveTo>
                  <a:pt x="430" y="53"/>
                </a:moveTo>
                <a:cubicBezTo>
                  <a:pt x="429" y="57"/>
                  <a:pt x="428" y="60"/>
                  <a:pt x="427" y="63"/>
                </a:cubicBezTo>
                <a:cubicBezTo>
                  <a:pt x="420" y="65"/>
                  <a:pt x="413" y="68"/>
                  <a:pt x="405" y="70"/>
                </a:cubicBezTo>
                <a:cubicBezTo>
                  <a:pt x="405" y="70"/>
                  <a:pt x="404" y="69"/>
                  <a:pt x="403" y="68"/>
                </a:cubicBezTo>
                <a:cubicBezTo>
                  <a:pt x="403" y="65"/>
                  <a:pt x="403" y="61"/>
                  <a:pt x="403" y="58"/>
                </a:cubicBezTo>
                <a:cubicBezTo>
                  <a:pt x="411" y="55"/>
                  <a:pt x="419" y="53"/>
                  <a:pt x="427" y="50"/>
                </a:cubicBezTo>
                <a:cubicBezTo>
                  <a:pt x="428" y="51"/>
                  <a:pt x="429" y="52"/>
                  <a:pt x="430" y="53"/>
                </a:cubicBezTo>
                <a:close/>
                <a:moveTo>
                  <a:pt x="336" y="127"/>
                </a:moveTo>
                <a:cubicBezTo>
                  <a:pt x="335" y="126"/>
                  <a:pt x="334" y="125"/>
                  <a:pt x="333" y="123"/>
                </a:cubicBezTo>
                <a:cubicBezTo>
                  <a:pt x="337" y="122"/>
                  <a:pt x="340" y="121"/>
                  <a:pt x="344" y="119"/>
                </a:cubicBezTo>
                <a:cubicBezTo>
                  <a:pt x="344" y="121"/>
                  <a:pt x="343" y="123"/>
                  <a:pt x="342" y="125"/>
                </a:cubicBezTo>
                <a:cubicBezTo>
                  <a:pt x="340" y="126"/>
                  <a:pt x="338" y="127"/>
                  <a:pt x="336" y="127"/>
                </a:cubicBezTo>
                <a:close/>
                <a:moveTo>
                  <a:pt x="342" y="125"/>
                </a:moveTo>
                <a:cubicBezTo>
                  <a:pt x="341" y="128"/>
                  <a:pt x="340" y="130"/>
                  <a:pt x="339" y="132"/>
                </a:cubicBezTo>
                <a:cubicBezTo>
                  <a:pt x="338" y="131"/>
                  <a:pt x="337" y="129"/>
                  <a:pt x="336" y="128"/>
                </a:cubicBezTo>
                <a:cubicBezTo>
                  <a:pt x="338" y="127"/>
                  <a:pt x="340" y="126"/>
                  <a:pt x="342" y="125"/>
                </a:cubicBezTo>
                <a:close/>
                <a:moveTo>
                  <a:pt x="191" y="239"/>
                </a:moveTo>
                <a:cubicBezTo>
                  <a:pt x="190" y="236"/>
                  <a:pt x="188" y="233"/>
                  <a:pt x="187" y="230"/>
                </a:cubicBezTo>
                <a:cubicBezTo>
                  <a:pt x="192" y="228"/>
                  <a:pt x="197" y="226"/>
                  <a:pt x="202" y="224"/>
                </a:cubicBezTo>
                <a:cubicBezTo>
                  <a:pt x="201" y="228"/>
                  <a:pt x="199" y="232"/>
                  <a:pt x="197" y="236"/>
                </a:cubicBezTo>
                <a:cubicBezTo>
                  <a:pt x="195" y="237"/>
                  <a:pt x="193" y="238"/>
                  <a:pt x="191" y="239"/>
                </a:cubicBezTo>
                <a:close/>
                <a:moveTo>
                  <a:pt x="197" y="237"/>
                </a:moveTo>
                <a:cubicBezTo>
                  <a:pt x="195" y="239"/>
                  <a:pt x="194" y="241"/>
                  <a:pt x="193" y="243"/>
                </a:cubicBezTo>
                <a:cubicBezTo>
                  <a:pt x="192" y="242"/>
                  <a:pt x="192" y="240"/>
                  <a:pt x="191" y="239"/>
                </a:cubicBezTo>
                <a:cubicBezTo>
                  <a:pt x="193" y="238"/>
                  <a:pt x="195" y="237"/>
                  <a:pt x="197" y="237"/>
                </a:cubicBezTo>
                <a:close/>
                <a:moveTo>
                  <a:pt x="88" y="252"/>
                </a:moveTo>
                <a:cubicBezTo>
                  <a:pt x="91" y="251"/>
                  <a:pt x="95" y="250"/>
                  <a:pt x="98" y="249"/>
                </a:cubicBezTo>
                <a:cubicBezTo>
                  <a:pt x="100" y="252"/>
                  <a:pt x="103" y="256"/>
                  <a:pt x="105" y="259"/>
                </a:cubicBezTo>
                <a:cubicBezTo>
                  <a:pt x="99" y="261"/>
                  <a:pt x="94" y="263"/>
                  <a:pt x="88" y="265"/>
                </a:cubicBezTo>
                <a:cubicBezTo>
                  <a:pt x="88" y="265"/>
                  <a:pt x="88" y="265"/>
                  <a:pt x="88" y="265"/>
                </a:cubicBezTo>
                <a:cubicBezTo>
                  <a:pt x="88" y="261"/>
                  <a:pt x="88" y="257"/>
                  <a:pt x="88" y="252"/>
                </a:cubicBezTo>
                <a:close/>
                <a:moveTo>
                  <a:pt x="39" y="147"/>
                </a:moveTo>
                <a:cubicBezTo>
                  <a:pt x="39" y="146"/>
                  <a:pt x="38" y="145"/>
                  <a:pt x="38" y="144"/>
                </a:cubicBezTo>
                <a:cubicBezTo>
                  <a:pt x="43" y="140"/>
                  <a:pt x="48" y="137"/>
                  <a:pt x="53" y="133"/>
                </a:cubicBezTo>
                <a:cubicBezTo>
                  <a:pt x="58" y="132"/>
                  <a:pt x="62" y="132"/>
                  <a:pt x="67" y="131"/>
                </a:cubicBezTo>
                <a:cubicBezTo>
                  <a:pt x="67" y="133"/>
                  <a:pt x="68" y="135"/>
                  <a:pt x="69" y="136"/>
                </a:cubicBezTo>
                <a:cubicBezTo>
                  <a:pt x="64" y="139"/>
                  <a:pt x="58" y="142"/>
                  <a:pt x="54" y="145"/>
                </a:cubicBezTo>
                <a:cubicBezTo>
                  <a:pt x="49" y="145"/>
                  <a:pt x="44" y="146"/>
                  <a:pt x="39" y="147"/>
                </a:cubicBezTo>
                <a:close/>
                <a:moveTo>
                  <a:pt x="52" y="146"/>
                </a:moveTo>
                <a:cubicBezTo>
                  <a:pt x="49" y="148"/>
                  <a:pt x="45" y="150"/>
                  <a:pt x="41" y="153"/>
                </a:cubicBezTo>
                <a:cubicBezTo>
                  <a:pt x="40" y="151"/>
                  <a:pt x="40" y="149"/>
                  <a:pt x="39" y="147"/>
                </a:cubicBezTo>
                <a:cubicBezTo>
                  <a:pt x="44" y="147"/>
                  <a:pt x="48" y="146"/>
                  <a:pt x="52" y="146"/>
                </a:cubicBezTo>
                <a:close/>
                <a:moveTo>
                  <a:pt x="111" y="73"/>
                </a:moveTo>
                <a:cubicBezTo>
                  <a:pt x="113" y="77"/>
                  <a:pt x="114" y="81"/>
                  <a:pt x="116" y="85"/>
                </a:cubicBezTo>
                <a:cubicBezTo>
                  <a:pt x="112" y="85"/>
                  <a:pt x="108" y="86"/>
                  <a:pt x="104" y="87"/>
                </a:cubicBezTo>
                <a:cubicBezTo>
                  <a:pt x="98" y="88"/>
                  <a:pt x="91" y="89"/>
                  <a:pt x="85" y="90"/>
                </a:cubicBezTo>
                <a:cubicBezTo>
                  <a:pt x="84" y="86"/>
                  <a:pt x="82" y="82"/>
                  <a:pt x="81" y="78"/>
                </a:cubicBezTo>
                <a:cubicBezTo>
                  <a:pt x="91" y="76"/>
                  <a:pt x="101" y="74"/>
                  <a:pt x="111" y="73"/>
                </a:cubicBezTo>
                <a:close/>
                <a:moveTo>
                  <a:pt x="81" y="77"/>
                </a:moveTo>
                <a:cubicBezTo>
                  <a:pt x="80" y="73"/>
                  <a:pt x="79" y="69"/>
                  <a:pt x="78" y="64"/>
                </a:cubicBezTo>
                <a:cubicBezTo>
                  <a:pt x="87" y="63"/>
                  <a:pt x="96" y="61"/>
                  <a:pt x="106" y="59"/>
                </a:cubicBezTo>
                <a:cubicBezTo>
                  <a:pt x="108" y="64"/>
                  <a:pt x="109" y="68"/>
                  <a:pt x="111" y="72"/>
                </a:cubicBezTo>
                <a:cubicBezTo>
                  <a:pt x="101" y="74"/>
                  <a:pt x="91" y="76"/>
                  <a:pt x="81" y="77"/>
                </a:cubicBezTo>
                <a:close/>
                <a:moveTo>
                  <a:pt x="225" y="67"/>
                </a:moveTo>
                <a:cubicBezTo>
                  <a:pt x="226" y="69"/>
                  <a:pt x="227" y="72"/>
                  <a:pt x="229" y="74"/>
                </a:cubicBezTo>
                <a:cubicBezTo>
                  <a:pt x="219" y="77"/>
                  <a:pt x="210" y="80"/>
                  <a:pt x="202" y="82"/>
                </a:cubicBezTo>
                <a:cubicBezTo>
                  <a:pt x="200" y="82"/>
                  <a:pt x="199" y="82"/>
                  <a:pt x="197" y="82"/>
                </a:cubicBezTo>
                <a:cubicBezTo>
                  <a:pt x="195" y="78"/>
                  <a:pt x="193" y="74"/>
                  <a:pt x="192" y="70"/>
                </a:cubicBezTo>
                <a:cubicBezTo>
                  <a:pt x="196" y="68"/>
                  <a:pt x="201" y="67"/>
                  <a:pt x="205" y="65"/>
                </a:cubicBezTo>
                <a:cubicBezTo>
                  <a:pt x="212" y="66"/>
                  <a:pt x="219" y="66"/>
                  <a:pt x="225" y="67"/>
                </a:cubicBezTo>
                <a:close/>
                <a:moveTo>
                  <a:pt x="207" y="65"/>
                </a:moveTo>
                <a:cubicBezTo>
                  <a:pt x="212" y="63"/>
                  <a:pt x="217" y="62"/>
                  <a:pt x="222" y="60"/>
                </a:cubicBezTo>
                <a:cubicBezTo>
                  <a:pt x="223" y="62"/>
                  <a:pt x="224" y="64"/>
                  <a:pt x="225" y="66"/>
                </a:cubicBezTo>
                <a:cubicBezTo>
                  <a:pt x="219" y="66"/>
                  <a:pt x="213" y="65"/>
                  <a:pt x="207" y="65"/>
                </a:cubicBezTo>
                <a:close/>
                <a:moveTo>
                  <a:pt x="318" y="113"/>
                </a:moveTo>
                <a:cubicBezTo>
                  <a:pt x="319" y="113"/>
                  <a:pt x="321" y="112"/>
                  <a:pt x="322" y="112"/>
                </a:cubicBezTo>
                <a:cubicBezTo>
                  <a:pt x="325" y="115"/>
                  <a:pt x="329" y="119"/>
                  <a:pt x="332" y="123"/>
                </a:cubicBezTo>
                <a:cubicBezTo>
                  <a:pt x="328" y="125"/>
                  <a:pt x="323" y="126"/>
                  <a:pt x="318" y="128"/>
                </a:cubicBezTo>
                <a:cubicBezTo>
                  <a:pt x="319" y="123"/>
                  <a:pt x="319" y="118"/>
                  <a:pt x="318" y="113"/>
                </a:cubicBezTo>
                <a:close/>
                <a:moveTo>
                  <a:pt x="262" y="154"/>
                </a:moveTo>
                <a:cubicBezTo>
                  <a:pt x="267" y="152"/>
                  <a:pt x="272" y="151"/>
                  <a:pt x="276" y="149"/>
                </a:cubicBezTo>
                <a:cubicBezTo>
                  <a:pt x="279" y="152"/>
                  <a:pt x="281" y="155"/>
                  <a:pt x="283" y="158"/>
                </a:cubicBezTo>
                <a:cubicBezTo>
                  <a:pt x="277" y="161"/>
                  <a:pt x="270" y="163"/>
                  <a:pt x="263" y="166"/>
                </a:cubicBezTo>
                <a:cubicBezTo>
                  <a:pt x="263" y="162"/>
                  <a:pt x="263" y="158"/>
                  <a:pt x="262" y="154"/>
                </a:cubicBezTo>
                <a:close/>
                <a:moveTo>
                  <a:pt x="67" y="131"/>
                </a:moveTo>
                <a:cubicBezTo>
                  <a:pt x="66" y="129"/>
                  <a:pt x="66" y="127"/>
                  <a:pt x="65" y="126"/>
                </a:cubicBezTo>
                <a:cubicBezTo>
                  <a:pt x="70" y="123"/>
                  <a:pt x="76" y="119"/>
                  <a:pt x="81" y="116"/>
                </a:cubicBezTo>
                <a:cubicBezTo>
                  <a:pt x="86" y="116"/>
                  <a:pt x="90" y="115"/>
                  <a:pt x="95" y="115"/>
                </a:cubicBezTo>
                <a:cubicBezTo>
                  <a:pt x="96" y="117"/>
                  <a:pt x="97" y="119"/>
                  <a:pt x="98" y="122"/>
                </a:cubicBezTo>
                <a:cubicBezTo>
                  <a:pt x="93" y="124"/>
                  <a:pt x="88" y="126"/>
                  <a:pt x="83" y="129"/>
                </a:cubicBezTo>
                <a:cubicBezTo>
                  <a:pt x="78" y="129"/>
                  <a:pt x="73" y="130"/>
                  <a:pt x="67" y="131"/>
                </a:cubicBezTo>
                <a:close/>
                <a:moveTo>
                  <a:pt x="82" y="129"/>
                </a:moveTo>
                <a:cubicBezTo>
                  <a:pt x="78" y="132"/>
                  <a:pt x="73" y="134"/>
                  <a:pt x="69" y="136"/>
                </a:cubicBezTo>
                <a:cubicBezTo>
                  <a:pt x="69" y="134"/>
                  <a:pt x="68" y="133"/>
                  <a:pt x="67" y="131"/>
                </a:cubicBezTo>
                <a:cubicBezTo>
                  <a:pt x="72" y="130"/>
                  <a:pt x="77" y="130"/>
                  <a:pt x="82" y="129"/>
                </a:cubicBezTo>
                <a:close/>
                <a:moveTo>
                  <a:pt x="346" y="95"/>
                </a:moveTo>
                <a:cubicBezTo>
                  <a:pt x="347" y="98"/>
                  <a:pt x="347" y="101"/>
                  <a:pt x="347" y="104"/>
                </a:cubicBezTo>
                <a:cubicBezTo>
                  <a:pt x="339" y="106"/>
                  <a:pt x="331" y="109"/>
                  <a:pt x="322" y="111"/>
                </a:cubicBezTo>
                <a:cubicBezTo>
                  <a:pt x="320" y="110"/>
                  <a:pt x="319" y="108"/>
                  <a:pt x="317" y="106"/>
                </a:cubicBezTo>
                <a:cubicBezTo>
                  <a:pt x="316" y="104"/>
                  <a:pt x="316" y="101"/>
                  <a:pt x="315" y="99"/>
                </a:cubicBezTo>
                <a:cubicBezTo>
                  <a:pt x="325" y="96"/>
                  <a:pt x="334" y="93"/>
                  <a:pt x="342" y="91"/>
                </a:cubicBezTo>
                <a:cubicBezTo>
                  <a:pt x="344" y="92"/>
                  <a:pt x="345" y="93"/>
                  <a:pt x="346" y="95"/>
                </a:cubicBezTo>
                <a:close/>
                <a:moveTo>
                  <a:pt x="343" y="91"/>
                </a:moveTo>
                <a:cubicBezTo>
                  <a:pt x="346" y="90"/>
                  <a:pt x="346" y="90"/>
                  <a:pt x="346" y="90"/>
                </a:cubicBezTo>
                <a:cubicBezTo>
                  <a:pt x="346" y="91"/>
                  <a:pt x="346" y="93"/>
                  <a:pt x="346" y="94"/>
                </a:cubicBezTo>
                <a:cubicBezTo>
                  <a:pt x="345" y="93"/>
                  <a:pt x="344" y="92"/>
                  <a:pt x="343" y="91"/>
                </a:cubicBezTo>
                <a:close/>
                <a:moveTo>
                  <a:pt x="146" y="221"/>
                </a:moveTo>
                <a:cubicBezTo>
                  <a:pt x="148" y="224"/>
                  <a:pt x="150" y="227"/>
                  <a:pt x="152" y="230"/>
                </a:cubicBezTo>
                <a:cubicBezTo>
                  <a:pt x="146" y="232"/>
                  <a:pt x="146" y="232"/>
                  <a:pt x="146" y="232"/>
                </a:cubicBezTo>
                <a:cubicBezTo>
                  <a:pt x="146" y="228"/>
                  <a:pt x="146" y="225"/>
                  <a:pt x="146" y="221"/>
                </a:cubicBezTo>
                <a:close/>
                <a:moveTo>
                  <a:pt x="146" y="220"/>
                </a:moveTo>
                <a:cubicBezTo>
                  <a:pt x="146" y="220"/>
                  <a:pt x="146" y="219"/>
                  <a:pt x="146" y="219"/>
                </a:cubicBezTo>
                <a:cubicBezTo>
                  <a:pt x="150" y="218"/>
                  <a:pt x="154" y="216"/>
                  <a:pt x="158" y="215"/>
                </a:cubicBezTo>
                <a:cubicBezTo>
                  <a:pt x="163" y="213"/>
                  <a:pt x="168" y="212"/>
                  <a:pt x="173" y="210"/>
                </a:cubicBezTo>
                <a:cubicBezTo>
                  <a:pt x="173" y="214"/>
                  <a:pt x="173" y="218"/>
                  <a:pt x="172" y="222"/>
                </a:cubicBezTo>
                <a:cubicBezTo>
                  <a:pt x="166" y="225"/>
                  <a:pt x="160" y="227"/>
                  <a:pt x="152" y="229"/>
                </a:cubicBezTo>
                <a:cubicBezTo>
                  <a:pt x="150" y="226"/>
                  <a:pt x="148" y="223"/>
                  <a:pt x="146" y="220"/>
                </a:cubicBezTo>
                <a:close/>
                <a:moveTo>
                  <a:pt x="86" y="202"/>
                </a:moveTo>
                <a:cubicBezTo>
                  <a:pt x="91" y="201"/>
                  <a:pt x="96" y="199"/>
                  <a:pt x="101" y="197"/>
                </a:cubicBezTo>
                <a:cubicBezTo>
                  <a:pt x="102" y="199"/>
                  <a:pt x="103" y="201"/>
                  <a:pt x="105" y="204"/>
                </a:cubicBezTo>
                <a:cubicBezTo>
                  <a:pt x="101" y="205"/>
                  <a:pt x="98" y="206"/>
                  <a:pt x="94" y="207"/>
                </a:cubicBezTo>
                <a:cubicBezTo>
                  <a:pt x="92" y="206"/>
                  <a:pt x="89" y="204"/>
                  <a:pt x="86" y="202"/>
                </a:cubicBezTo>
                <a:close/>
                <a:moveTo>
                  <a:pt x="94" y="208"/>
                </a:moveTo>
                <a:cubicBezTo>
                  <a:pt x="86" y="210"/>
                  <a:pt x="79" y="213"/>
                  <a:pt x="72" y="215"/>
                </a:cubicBezTo>
                <a:cubicBezTo>
                  <a:pt x="71" y="213"/>
                  <a:pt x="70" y="211"/>
                  <a:pt x="69" y="209"/>
                </a:cubicBezTo>
                <a:cubicBezTo>
                  <a:pt x="74" y="207"/>
                  <a:pt x="80" y="205"/>
                  <a:pt x="86" y="203"/>
                </a:cubicBezTo>
                <a:cubicBezTo>
                  <a:pt x="89" y="204"/>
                  <a:pt x="91" y="206"/>
                  <a:pt x="94" y="208"/>
                </a:cubicBezTo>
                <a:close/>
                <a:moveTo>
                  <a:pt x="129" y="112"/>
                </a:moveTo>
                <a:cubicBezTo>
                  <a:pt x="126" y="112"/>
                  <a:pt x="123" y="112"/>
                  <a:pt x="121" y="112"/>
                </a:cubicBezTo>
                <a:cubicBezTo>
                  <a:pt x="123" y="111"/>
                  <a:pt x="125" y="110"/>
                  <a:pt x="128" y="109"/>
                </a:cubicBezTo>
                <a:cubicBezTo>
                  <a:pt x="128" y="110"/>
                  <a:pt x="129" y="111"/>
                  <a:pt x="129" y="112"/>
                </a:cubicBezTo>
                <a:close/>
                <a:moveTo>
                  <a:pt x="123" y="98"/>
                </a:moveTo>
                <a:cubicBezTo>
                  <a:pt x="131" y="97"/>
                  <a:pt x="140" y="97"/>
                  <a:pt x="148" y="97"/>
                </a:cubicBezTo>
                <a:cubicBezTo>
                  <a:pt x="152" y="97"/>
                  <a:pt x="155" y="97"/>
                  <a:pt x="158" y="97"/>
                </a:cubicBezTo>
                <a:cubicBezTo>
                  <a:pt x="148" y="101"/>
                  <a:pt x="137" y="105"/>
                  <a:pt x="128" y="109"/>
                </a:cubicBezTo>
                <a:cubicBezTo>
                  <a:pt x="126" y="105"/>
                  <a:pt x="124" y="102"/>
                  <a:pt x="123" y="98"/>
                </a:cubicBezTo>
                <a:close/>
                <a:moveTo>
                  <a:pt x="128" y="109"/>
                </a:moveTo>
                <a:cubicBezTo>
                  <a:pt x="138" y="105"/>
                  <a:pt x="148" y="101"/>
                  <a:pt x="159" y="97"/>
                </a:cubicBezTo>
                <a:cubicBezTo>
                  <a:pt x="163" y="97"/>
                  <a:pt x="166" y="98"/>
                  <a:pt x="169" y="98"/>
                </a:cubicBezTo>
                <a:cubicBezTo>
                  <a:pt x="170" y="101"/>
                  <a:pt x="172" y="104"/>
                  <a:pt x="173" y="108"/>
                </a:cubicBezTo>
                <a:cubicBezTo>
                  <a:pt x="167" y="110"/>
                  <a:pt x="161" y="112"/>
                  <a:pt x="155" y="114"/>
                </a:cubicBezTo>
                <a:cubicBezTo>
                  <a:pt x="147" y="113"/>
                  <a:pt x="138" y="112"/>
                  <a:pt x="130" y="112"/>
                </a:cubicBezTo>
                <a:cubicBezTo>
                  <a:pt x="129" y="111"/>
                  <a:pt x="129" y="110"/>
                  <a:pt x="128" y="109"/>
                </a:cubicBezTo>
                <a:close/>
                <a:moveTo>
                  <a:pt x="204" y="199"/>
                </a:moveTo>
                <a:cubicBezTo>
                  <a:pt x="201" y="195"/>
                  <a:pt x="198" y="192"/>
                  <a:pt x="195" y="189"/>
                </a:cubicBezTo>
                <a:cubicBezTo>
                  <a:pt x="199" y="188"/>
                  <a:pt x="202" y="187"/>
                  <a:pt x="205" y="186"/>
                </a:cubicBezTo>
                <a:cubicBezTo>
                  <a:pt x="205" y="190"/>
                  <a:pt x="206" y="194"/>
                  <a:pt x="206" y="198"/>
                </a:cubicBezTo>
                <a:lnTo>
                  <a:pt x="204" y="199"/>
                </a:lnTo>
                <a:close/>
                <a:moveTo>
                  <a:pt x="206" y="199"/>
                </a:moveTo>
                <a:cubicBezTo>
                  <a:pt x="206" y="200"/>
                  <a:pt x="206" y="201"/>
                  <a:pt x="206" y="203"/>
                </a:cubicBezTo>
                <a:cubicBezTo>
                  <a:pt x="205" y="202"/>
                  <a:pt x="204" y="201"/>
                  <a:pt x="204" y="200"/>
                </a:cubicBezTo>
                <a:lnTo>
                  <a:pt x="206" y="199"/>
                </a:lnTo>
                <a:close/>
                <a:moveTo>
                  <a:pt x="177" y="118"/>
                </a:moveTo>
                <a:cubicBezTo>
                  <a:pt x="171" y="116"/>
                  <a:pt x="164" y="115"/>
                  <a:pt x="156" y="114"/>
                </a:cubicBezTo>
                <a:cubicBezTo>
                  <a:pt x="162" y="112"/>
                  <a:pt x="167" y="110"/>
                  <a:pt x="173" y="108"/>
                </a:cubicBezTo>
                <a:cubicBezTo>
                  <a:pt x="174" y="111"/>
                  <a:pt x="176" y="115"/>
                  <a:pt x="177" y="118"/>
                </a:cubicBezTo>
                <a:close/>
                <a:moveTo>
                  <a:pt x="169" y="98"/>
                </a:moveTo>
                <a:cubicBezTo>
                  <a:pt x="178" y="99"/>
                  <a:pt x="186" y="100"/>
                  <a:pt x="193" y="101"/>
                </a:cubicBezTo>
                <a:cubicBezTo>
                  <a:pt x="186" y="103"/>
                  <a:pt x="180" y="106"/>
                  <a:pt x="173" y="108"/>
                </a:cubicBezTo>
                <a:cubicBezTo>
                  <a:pt x="172" y="104"/>
                  <a:pt x="171" y="101"/>
                  <a:pt x="169" y="98"/>
                </a:cubicBezTo>
                <a:close/>
                <a:moveTo>
                  <a:pt x="177" y="118"/>
                </a:moveTo>
                <a:cubicBezTo>
                  <a:pt x="178" y="119"/>
                  <a:pt x="178" y="121"/>
                  <a:pt x="179" y="122"/>
                </a:cubicBezTo>
                <a:cubicBezTo>
                  <a:pt x="168" y="125"/>
                  <a:pt x="158" y="129"/>
                  <a:pt x="148" y="132"/>
                </a:cubicBezTo>
                <a:cubicBezTo>
                  <a:pt x="145" y="131"/>
                  <a:pt x="142" y="131"/>
                  <a:pt x="139" y="130"/>
                </a:cubicBezTo>
                <a:cubicBezTo>
                  <a:pt x="138" y="128"/>
                  <a:pt x="136" y="125"/>
                  <a:pt x="135" y="122"/>
                </a:cubicBezTo>
                <a:cubicBezTo>
                  <a:pt x="141" y="119"/>
                  <a:pt x="148" y="117"/>
                  <a:pt x="155" y="114"/>
                </a:cubicBezTo>
                <a:cubicBezTo>
                  <a:pt x="163" y="115"/>
                  <a:pt x="170" y="117"/>
                  <a:pt x="177" y="118"/>
                </a:cubicBezTo>
                <a:close/>
                <a:moveTo>
                  <a:pt x="256" y="129"/>
                </a:moveTo>
                <a:cubicBezTo>
                  <a:pt x="256" y="130"/>
                  <a:pt x="256" y="130"/>
                  <a:pt x="257" y="131"/>
                </a:cubicBezTo>
                <a:cubicBezTo>
                  <a:pt x="246" y="134"/>
                  <a:pt x="236" y="137"/>
                  <a:pt x="226" y="140"/>
                </a:cubicBezTo>
                <a:cubicBezTo>
                  <a:pt x="225" y="139"/>
                  <a:pt x="225" y="139"/>
                  <a:pt x="224" y="138"/>
                </a:cubicBezTo>
                <a:cubicBezTo>
                  <a:pt x="223" y="137"/>
                  <a:pt x="222" y="135"/>
                  <a:pt x="222" y="134"/>
                </a:cubicBezTo>
                <a:cubicBezTo>
                  <a:pt x="220" y="131"/>
                  <a:pt x="219" y="129"/>
                  <a:pt x="218" y="126"/>
                </a:cubicBezTo>
                <a:cubicBezTo>
                  <a:pt x="225" y="124"/>
                  <a:pt x="233" y="122"/>
                  <a:pt x="242" y="119"/>
                </a:cubicBezTo>
                <a:cubicBezTo>
                  <a:pt x="247" y="122"/>
                  <a:pt x="252" y="126"/>
                  <a:pt x="256" y="129"/>
                </a:cubicBezTo>
                <a:close/>
                <a:moveTo>
                  <a:pt x="243" y="119"/>
                </a:moveTo>
                <a:cubicBezTo>
                  <a:pt x="245" y="119"/>
                  <a:pt x="248" y="118"/>
                  <a:pt x="251" y="117"/>
                </a:cubicBezTo>
                <a:cubicBezTo>
                  <a:pt x="252" y="121"/>
                  <a:pt x="254" y="124"/>
                  <a:pt x="256" y="128"/>
                </a:cubicBezTo>
                <a:cubicBezTo>
                  <a:pt x="251" y="125"/>
                  <a:pt x="247" y="122"/>
                  <a:pt x="243" y="119"/>
                </a:cubicBezTo>
                <a:close/>
                <a:moveTo>
                  <a:pt x="146" y="182"/>
                </a:moveTo>
                <a:cubicBezTo>
                  <a:pt x="146" y="182"/>
                  <a:pt x="146" y="182"/>
                  <a:pt x="146" y="182"/>
                </a:cubicBezTo>
                <a:cubicBezTo>
                  <a:pt x="153" y="179"/>
                  <a:pt x="160" y="177"/>
                  <a:pt x="167" y="175"/>
                </a:cubicBezTo>
                <a:cubicBezTo>
                  <a:pt x="167" y="175"/>
                  <a:pt x="167" y="175"/>
                  <a:pt x="167" y="175"/>
                </a:cubicBezTo>
                <a:cubicBezTo>
                  <a:pt x="168" y="176"/>
                  <a:pt x="168" y="177"/>
                  <a:pt x="169" y="178"/>
                </a:cubicBezTo>
                <a:cubicBezTo>
                  <a:pt x="169" y="179"/>
                  <a:pt x="170" y="181"/>
                  <a:pt x="170" y="182"/>
                </a:cubicBezTo>
                <a:cubicBezTo>
                  <a:pt x="165" y="184"/>
                  <a:pt x="159" y="186"/>
                  <a:pt x="154" y="187"/>
                </a:cubicBezTo>
                <a:cubicBezTo>
                  <a:pt x="151" y="185"/>
                  <a:pt x="149" y="183"/>
                  <a:pt x="146" y="182"/>
                </a:cubicBezTo>
                <a:close/>
                <a:moveTo>
                  <a:pt x="153" y="188"/>
                </a:moveTo>
                <a:cubicBezTo>
                  <a:pt x="148" y="189"/>
                  <a:pt x="143" y="191"/>
                  <a:pt x="139" y="192"/>
                </a:cubicBezTo>
                <a:cubicBezTo>
                  <a:pt x="137" y="190"/>
                  <a:pt x="136" y="188"/>
                  <a:pt x="134" y="185"/>
                </a:cubicBezTo>
                <a:cubicBezTo>
                  <a:pt x="138" y="184"/>
                  <a:pt x="142" y="183"/>
                  <a:pt x="146" y="182"/>
                </a:cubicBezTo>
                <a:cubicBezTo>
                  <a:pt x="148" y="184"/>
                  <a:pt x="151" y="186"/>
                  <a:pt x="153" y="188"/>
                </a:cubicBezTo>
                <a:close/>
                <a:moveTo>
                  <a:pt x="149" y="132"/>
                </a:moveTo>
                <a:cubicBezTo>
                  <a:pt x="158" y="129"/>
                  <a:pt x="169" y="125"/>
                  <a:pt x="179" y="122"/>
                </a:cubicBezTo>
                <a:cubicBezTo>
                  <a:pt x="181" y="127"/>
                  <a:pt x="183" y="131"/>
                  <a:pt x="185" y="136"/>
                </a:cubicBezTo>
                <a:cubicBezTo>
                  <a:pt x="181" y="137"/>
                  <a:pt x="177" y="138"/>
                  <a:pt x="173" y="140"/>
                </a:cubicBezTo>
                <a:cubicBezTo>
                  <a:pt x="166" y="137"/>
                  <a:pt x="157" y="134"/>
                  <a:pt x="149" y="132"/>
                </a:cubicBezTo>
                <a:close/>
                <a:moveTo>
                  <a:pt x="173" y="140"/>
                </a:moveTo>
                <a:cubicBezTo>
                  <a:pt x="165" y="142"/>
                  <a:pt x="157" y="145"/>
                  <a:pt x="150" y="147"/>
                </a:cubicBezTo>
                <a:cubicBezTo>
                  <a:pt x="147" y="143"/>
                  <a:pt x="144" y="139"/>
                  <a:pt x="142" y="135"/>
                </a:cubicBezTo>
                <a:cubicBezTo>
                  <a:pt x="144" y="134"/>
                  <a:pt x="146" y="133"/>
                  <a:pt x="148" y="132"/>
                </a:cubicBezTo>
                <a:cubicBezTo>
                  <a:pt x="157" y="134"/>
                  <a:pt x="165" y="137"/>
                  <a:pt x="173" y="140"/>
                </a:cubicBezTo>
                <a:close/>
                <a:moveTo>
                  <a:pt x="186" y="136"/>
                </a:moveTo>
                <a:cubicBezTo>
                  <a:pt x="187" y="140"/>
                  <a:pt x="189" y="144"/>
                  <a:pt x="191" y="149"/>
                </a:cubicBezTo>
                <a:cubicBezTo>
                  <a:pt x="186" y="145"/>
                  <a:pt x="180" y="142"/>
                  <a:pt x="174" y="140"/>
                </a:cubicBezTo>
                <a:cubicBezTo>
                  <a:pt x="178" y="139"/>
                  <a:pt x="182" y="138"/>
                  <a:pt x="186" y="136"/>
                </a:cubicBezTo>
                <a:close/>
                <a:moveTo>
                  <a:pt x="186" y="136"/>
                </a:moveTo>
                <a:cubicBezTo>
                  <a:pt x="193" y="134"/>
                  <a:pt x="200" y="132"/>
                  <a:pt x="208" y="129"/>
                </a:cubicBezTo>
                <a:cubicBezTo>
                  <a:pt x="213" y="132"/>
                  <a:pt x="219" y="135"/>
                  <a:pt x="224" y="139"/>
                </a:cubicBezTo>
                <a:cubicBezTo>
                  <a:pt x="224" y="139"/>
                  <a:pt x="224" y="140"/>
                  <a:pt x="224" y="140"/>
                </a:cubicBezTo>
                <a:cubicBezTo>
                  <a:pt x="213" y="144"/>
                  <a:pt x="203" y="147"/>
                  <a:pt x="193" y="150"/>
                </a:cubicBezTo>
                <a:cubicBezTo>
                  <a:pt x="193" y="149"/>
                  <a:pt x="192" y="149"/>
                  <a:pt x="192" y="149"/>
                </a:cubicBezTo>
                <a:cubicBezTo>
                  <a:pt x="190" y="145"/>
                  <a:pt x="188" y="140"/>
                  <a:pt x="186" y="136"/>
                </a:cubicBezTo>
                <a:close/>
                <a:moveTo>
                  <a:pt x="195" y="154"/>
                </a:moveTo>
                <a:cubicBezTo>
                  <a:pt x="194" y="153"/>
                  <a:pt x="193" y="152"/>
                  <a:pt x="193" y="150"/>
                </a:cubicBezTo>
                <a:cubicBezTo>
                  <a:pt x="193" y="150"/>
                  <a:pt x="193" y="150"/>
                  <a:pt x="193" y="150"/>
                </a:cubicBezTo>
                <a:cubicBezTo>
                  <a:pt x="199" y="154"/>
                  <a:pt x="204" y="157"/>
                  <a:pt x="208" y="161"/>
                </a:cubicBezTo>
                <a:cubicBezTo>
                  <a:pt x="205" y="162"/>
                  <a:pt x="202" y="163"/>
                  <a:pt x="199" y="164"/>
                </a:cubicBezTo>
                <a:cubicBezTo>
                  <a:pt x="198" y="161"/>
                  <a:pt x="196" y="158"/>
                  <a:pt x="195" y="154"/>
                </a:cubicBezTo>
                <a:close/>
                <a:moveTo>
                  <a:pt x="201" y="172"/>
                </a:moveTo>
                <a:cubicBezTo>
                  <a:pt x="196" y="174"/>
                  <a:pt x="190" y="176"/>
                  <a:pt x="185" y="178"/>
                </a:cubicBezTo>
                <a:cubicBezTo>
                  <a:pt x="183" y="175"/>
                  <a:pt x="180" y="173"/>
                  <a:pt x="178" y="171"/>
                </a:cubicBezTo>
                <a:cubicBezTo>
                  <a:pt x="184" y="169"/>
                  <a:pt x="191" y="167"/>
                  <a:pt x="199" y="165"/>
                </a:cubicBezTo>
                <a:cubicBezTo>
                  <a:pt x="200" y="167"/>
                  <a:pt x="201" y="170"/>
                  <a:pt x="201" y="172"/>
                </a:cubicBezTo>
                <a:close/>
                <a:moveTo>
                  <a:pt x="192" y="151"/>
                </a:moveTo>
                <a:cubicBezTo>
                  <a:pt x="193" y="152"/>
                  <a:pt x="194" y="153"/>
                  <a:pt x="194" y="155"/>
                </a:cubicBezTo>
                <a:cubicBezTo>
                  <a:pt x="196" y="158"/>
                  <a:pt x="197" y="161"/>
                  <a:pt x="199" y="164"/>
                </a:cubicBezTo>
                <a:cubicBezTo>
                  <a:pt x="191" y="167"/>
                  <a:pt x="184" y="169"/>
                  <a:pt x="177" y="171"/>
                </a:cubicBezTo>
                <a:cubicBezTo>
                  <a:pt x="172" y="167"/>
                  <a:pt x="167" y="164"/>
                  <a:pt x="161" y="160"/>
                </a:cubicBezTo>
                <a:cubicBezTo>
                  <a:pt x="171" y="157"/>
                  <a:pt x="181" y="154"/>
                  <a:pt x="192" y="151"/>
                </a:cubicBezTo>
                <a:close/>
                <a:moveTo>
                  <a:pt x="177" y="171"/>
                </a:moveTo>
                <a:cubicBezTo>
                  <a:pt x="173" y="172"/>
                  <a:pt x="170" y="173"/>
                  <a:pt x="167" y="174"/>
                </a:cubicBezTo>
                <a:cubicBezTo>
                  <a:pt x="164" y="170"/>
                  <a:pt x="161" y="166"/>
                  <a:pt x="158" y="161"/>
                </a:cubicBezTo>
                <a:cubicBezTo>
                  <a:pt x="160" y="161"/>
                  <a:pt x="160" y="161"/>
                  <a:pt x="160" y="161"/>
                </a:cubicBezTo>
                <a:cubicBezTo>
                  <a:pt x="166" y="164"/>
                  <a:pt x="172" y="167"/>
                  <a:pt x="177" y="171"/>
                </a:cubicBezTo>
                <a:close/>
                <a:moveTo>
                  <a:pt x="169" y="178"/>
                </a:moveTo>
                <a:cubicBezTo>
                  <a:pt x="169" y="177"/>
                  <a:pt x="169" y="177"/>
                  <a:pt x="169" y="177"/>
                </a:cubicBezTo>
                <a:cubicBezTo>
                  <a:pt x="169" y="177"/>
                  <a:pt x="168" y="176"/>
                  <a:pt x="167" y="175"/>
                </a:cubicBezTo>
                <a:cubicBezTo>
                  <a:pt x="171" y="174"/>
                  <a:pt x="174" y="173"/>
                  <a:pt x="177" y="172"/>
                </a:cubicBezTo>
                <a:cubicBezTo>
                  <a:pt x="180" y="174"/>
                  <a:pt x="182" y="176"/>
                  <a:pt x="184" y="178"/>
                </a:cubicBezTo>
                <a:cubicBezTo>
                  <a:pt x="180" y="179"/>
                  <a:pt x="175" y="181"/>
                  <a:pt x="170" y="182"/>
                </a:cubicBezTo>
                <a:cubicBezTo>
                  <a:pt x="170" y="181"/>
                  <a:pt x="170" y="179"/>
                  <a:pt x="169" y="178"/>
                </a:cubicBezTo>
                <a:close/>
                <a:moveTo>
                  <a:pt x="185" y="178"/>
                </a:moveTo>
                <a:cubicBezTo>
                  <a:pt x="188" y="181"/>
                  <a:pt x="192" y="185"/>
                  <a:pt x="195" y="188"/>
                </a:cubicBezTo>
                <a:cubicBezTo>
                  <a:pt x="190" y="190"/>
                  <a:pt x="186" y="191"/>
                  <a:pt x="182" y="192"/>
                </a:cubicBezTo>
                <a:cubicBezTo>
                  <a:pt x="173" y="195"/>
                  <a:pt x="173" y="195"/>
                  <a:pt x="173" y="195"/>
                </a:cubicBezTo>
                <a:cubicBezTo>
                  <a:pt x="172" y="191"/>
                  <a:pt x="172" y="187"/>
                  <a:pt x="171" y="183"/>
                </a:cubicBezTo>
                <a:cubicBezTo>
                  <a:pt x="175" y="181"/>
                  <a:pt x="180" y="180"/>
                  <a:pt x="185" y="178"/>
                </a:cubicBezTo>
                <a:close/>
                <a:moveTo>
                  <a:pt x="185" y="178"/>
                </a:moveTo>
                <a:cubicBezTo>
                  <a:pt x="191" y="176"/>
                  <a:pt x="196" y="175"/>
                  <a:pt x="202" y="173"/>
                </a:cubicBezTo>
                <a:cubicBezTo>
                  <a:pt x="203" y="177"/>
                  <a:pt x="204" y="181"/>
                  <a:pt x="205" y="185"/>
                </a:cubicBezTo>
                <a:cubicBezTo>
                  <a:pt x="201" y="186"/>
                  <a:pt x="198" y="187"/>
                  <a:pt x="195" y="188"/>
                </a:cubicBezTo>
                <a:cubicBezTo>
                  <a:pt x="192" y="185"/>
                  <a:pt x="189" y="181"/>
                  <a:pt x="185" y="178"/>
                </a:cubicBezTo>
                <a:close/>
                <a:moveTo>
                  <a:pt x="199" y="165"/>
                </a:moveTo>
                <a:cubicBezTo>
                  <a:pt x="202" y="164"/>
                  <a:pt x="206" y="163"/>
                  <a:pt x="209" y="162"/>
                </a:cubicBezTo>
                <a:cubicBezTo>
                  <a:pt x="211" y="164"/>
                  <a:pt x="213" y="166"/>
                  <a:pt x="215" y="168"/>
                </a:cubicBezTo>
                <a:cubicBezTo>
                  <a:pt x="202" y="172"/>
                  <a:pt x="202" y="172"/>
                  <a:pt x="202" y="172"/>
                </a:cubicBezTo>
                <a:cubicBezTo>
                  <a:pt x="201" y="170"/>
                  <a:pt x="200" y="167"/>
                  <a:pt x="199" y="165"/>
                </a:cubicBezTo>
                <a:close/>
                <a:moveTo>
                  <a:pt x="194" y="150"/>
                </a:moveTo>
                <a:cubicBezTo>
                  <a:pt x="203" y="147"/>
                  <a:pt x="213" y="144"/>
                  <a:pt x="225" y="141"/>
                </a:cubicBezTo>
                <a:cubicBezTo>
                  <a:pt x="227" y="146"/>
                  <a:pt x="228" y="150"/>
                  <a:pt x="230" y="155"/>
                </a:cubicBezTo>
                <a:cubicBezTo>
                  <a:pt x="223" y="157"/>
                  <a:pt x="216" y="159"/>
                  <a:pt x="209" y="161"/>
                </a:cubicBezTo>
                <a:cubicBezTo>
                  <a:pt x="204" y="157"/>
                  <a:pt x="199" y="153"/>
                  <a:pt x="194" y="150"/>
                </a:cubicBezTo>
                <a:close/>
                <a:moveTo>
                  <a:pt x="221" y="134"/>
                </a:moveTo>
                <a:cubicBezTo>
                  <a:pt x="222" y="135"/>
                  <a:pt x="223" y="136"/>
                  <a:pt x="223" y="138"/>
                </a:cubicBezTo>
                <a:cubicBezTo>
                  <a:pt x="219" y="135"/>
                  <a:pt x="214" y="132"/>
                  <a:pt x="209" y="129"/>
                </a:cubicBezTo>
                <a:cubicBezTo>
                  <a:pt x="212" y="128"/>
                  <a:pt x="215" y="128"/>
                  <a:pt x="218" y="127"/>
                </a:cubicBezTo>
                <a:cubicBezTo>
                  <a:pt x="219" y="129"/>
                  <a:pt x="220" y="131"/>
                  <a:pt x="221" y="134"/>
                </a:cubicBezTo>
                <a:close/>
                <a:moveTo>
                  <a:pt x="208" y="129"/>
                </a:moveTo>
                <a:cubicBezTo>
                  <a:pt x="201" y="125"/>
                  <a:pt x="193" y="122"/>
                  <a:pt x="185" y="120"/>
                </a:cubicBezTo>
                <a:cubicBezTo>
                  <a:pt x="193" y="118"/>
                  <a:pt x="202" y="115"/>
                  <a:pt x="210" y="112"/>
                </a:cubicBezTo>
                <a:cubicBezTo>
                  <a:pt x="213" y="117"/>
                  <a:pt x="215" y="122"/>
                  <a:pt x="217" y="126"/>
                </a:cubicBezTo>
                <a:cubicBezTo>
                  <a:pt x="214" y="127"/>
                  <a:pt x="211" y="128"/>
                  <a:pt x="208" y="129"/>
                </a:cubicBezTo>
                <a:close/>
                <a:moveTo>
                  <a:pt x="207" y="129"/>
                </a:moveTo>
                <a:cubicBezTo>
                  <a:pt x="200" y="131"/>
                  <a:pt x="193" y="134"/>
                  <a:pt x="186" y="136"/>
                </a:cubicBezTo>
                <a:cubicBezTo>
                  <a:pt x="184" y="131"/>
                  <a:pt x="182" y="126"/>
                  <a:pt x="180" y="122"/>
                </a:cubicBezTo>
                <a:cubicBezTo>
                  <a:pt x="181" y="121"/>
                  <a:pt x="183" y="121"/>
                  <a:pt x="185" y="120"/>
                </a:cubicBezTo>
                <a:cubicBezTo>
                  <a:pt x="193" y="123"/>
                  <a:pt x="200" y="126"/>
                  <a:pt x="207" y="129"/>
                </a:cubicBezTo>
                <a:close/>
                <a:moveTo>
                  <a:pt x="179" y="121"/>
                </a:moveTo>
                <a:cubicBezTo>
                  <a:pt x="179" y="121"/>
                  <a:pt x="178" y="120"/>
                  <a:pt x="178" y="119"/>
                </a:cubicBezTo>
                <a:cubicBezTo>
                  <a:pt x="180" y="119"/>
                  <a:pt x="182" y="120"/>
                  <a:pt x="184" y="120"/>
                </a:cubicBezTo>
                <a:cubicBezTo>
                  <a:pt x="182" y="121"/>
                  <a:pt x="181" y="121"/>
                  <a:pt x="179" y="121"/>
                </a:cubicBezTo>
                <a:close/>
                <a:moveTo>
                  <a:pt x="147" y="132"/>
                </a:moveTo>
                <a:cubicBezTo>
                  <a:pt x="145" y="133"/>
                  <a:pt x="143" y="133"/>
                  <a:pt x="142" y="134"/>
                </a:cubicBezTo>
                <a:cubicBezTo>
                  <a:pt x="141" y="133"/>
                  <a:pt x="140" y="132"/>
                  <a:pt x="140" y="131"/>
                </a:cubicBezTo>
                <a:cubicBezTo>
                  <a:pt x="142" y="131"/>
                  <a:pt x="145" y="132"/>
                  <a:pt x="147" y="132"/>
                </a:cubicBezTo>
                <a:close/>
                <a:moveTo>
                  <a:pt x="149" y="148"/>
                </a:moveTo>
                <a:cubicBezTo>
                  <a:pt x="146" y="149"/>
                  <a:pt x="142" y="150"/>
                  <a:pt x="139" y="151"/>
                </a:cubicBezTo>
                <a:cubicBezTo>
                  <a:pt x="131" y="148"/>
                  <a:pt x="122" y="146"/>
                  <a:pt x="113" y="145"/>
                </a:cubicBezTo>
                <a:cubicBezTo>
                  <a:pt x="122" y="142"/>
                  <a:pt x="132" y="138"/>
                  <a:pt x="141" y="135"/>
                </a:cubicBezTo>
                <a:cubicBezTo>
                  <a:pt x="144" y="139"/>
                  <a:pt x="146" y="143"/>
                  <a:pt x="149" y="148"/>
                </a:cubicBezTo>
                <a:close/>
                <a:moveTo>
                  <a:pt x="149" y="148"/>
                </a:moveTo>
                <a:cubicBezTo>
                  <a:pt x="151" y="151"/>
                  <a:pt x="153" y="154"/>
                  <a:pt x="156" y="158"/>
                </a:cubicBezTo>
                <a:cubicBezTo>
                  <a:pt x="151" y="155"/>
                  <a:pt x="145" y="153"/>
                  <a:pt x="140" y="151"/>
                </a:cubicBezTo>
                <a:cubicBezTo>
                  <a:pt x="143" y="150"/>
                  <a:pt x="146" y="149"/>
                  <a:pt x="149" y="148"/>
                </a:cubicBezTo>
                <a:close/>
                <a:moveTo>
                  <a:pt x="150" y="148"/>
                </a:moveTo>
                <a:cubicBezTo>
                  <a:pt x="157" y="145"/>
                  <a:pt x="165" y="143"/>
                  <a:pt x="173" y="140"/>
                </a:cubicBezTo>
                <a:cubicBezTo>
                  <a:pt x="180" y="143"/>
                  <a:pt x="186" y="146"/>
                  <a:pt x="192" y="149"/>
                </a:cubicBezTo>
                <a:cubicBezTo>
                  <a:pt x="192" y="150"/>
                  <a:pt x="192" y="150"/>
                  <a:pt x="192" y="150"/>
                </a:cubicBezTo>
                <a:cubicBezTo>
                  <a:pt x="181" y="154"/>
                  <a:pt x="170" y="157"/>
                  <a:pt x="160" y="160"/>
                </a:cubicBezTo>
                <a:cubicBezTo>
                  <a:pt x="159" y="159"/>
                  <a:pt x="158" y="159"/>
                  <a:pt x="156" y="158"/>
                </a:cubicBezTo>
                <a:cubicBezTo>
                  <a:pt x="154" y="155"/>
                  <a:pt x="152" y="151"/>
                  <a:pt x="150" y="148"/>
                </a:cubicBezTo>
                <a:close/>
                <a:moveTo>
                  <a:pt x="160" y="160"/>
                </a:moveTo>
                <a:cubicBezTo>
                  <a:pt x="158" y="161"/>
                  <a:pt x="158" y="161"/>
                  <a:pt x="158" y="161"/>
                </a:cubicBezTo>
                <a:cubicBezTo>
                  <a:pt x="158" y="160"/>
                  <a:pt x="157" y="160"/>
                  <a:pt x="157" y="159"/>
                </a:cubicBezTo>
                <a:cubicBezTo>
                  <a:pt x="158" y="159"/>
                  <a:pt x="159" y="160"/>
                  <a:pt x="160" y="160"/>
                </a:cubicBezTo>
                <a:close/>
                <a:moveTo>
                  <a:pt x="167" y="174"/>
                </a:moveTo>
                <a:cubicBezTo>
                  <a:pt x="159" y="177"/>
                  <a:pt x="152" y="179"/>
                  <a:pt x="146" y="181"/>
                </a:cubicBezTo>
                <a:cubicBezTo>
                  <a:pt x="140" y="177"/>
                  <a:pt x="134" y="174"/>
                  <a:pt x="128" y="171"/>
                </a:cubicBezTo>
                <a:cubicBezTo>
                  <a:pt x="138" y="168"/>
                  <a:pt x="147" y="165"/>
                  <a:pt x="158" y="161"/>
                </a:cubicBezTo>
                <a:cubicBezTo>
                  <a:pt x="161" y="166"/>
                  <a:pt x="164" y="170"/>
                  <a:pt x="167" y="174"/>
                </a:cubicBezTo>
                <a:close/>
                <a:moveTo>
                  <a:pt x="145" y="181"/>
                </a:moveTo>
                <a:cubicBezTo>
                  <a:pt x="141" y="183"/>
                  <a:pt x="138" y="184"/>
                  <a:pt x="134" y="185"/>
                </a:cubicBezTo>
                <a:cubicBezTo>
                  <a:pt x="131" y="181"/>
                  <a:pt x="129" y="176"/>
                  <a:pt x="126" y="172"/>
                </a:cubicBezTo>
                <a:cubicBezTo>
                  <a:pt x="127" y="172"/>
                  <a:pt x="127" y="172"/>
                  <a:pt x="127" y="172"/>
                </a:cubicBezTo>
                <a:cubicBezTo>
                  <a:pt x="134" y="174"/>
                  <a:pt x="140" y="178"/>
                  <a:pt x="145" y="181"/>
                </a:cubicBezTo>
                <a:close/>
                <a:moveTo>
                  <a:pt x="138" y="192"/>
                </a:moveTo>
                <a:cubicBezTo>
                  <a:pt x="133" y="194"/>
                  <a:pt x="128" y="196"/>
                  <a:pt x="123" y="198"/>
                </a:cubicBezTo>
                <a:cubicBezTo>
                  <a:pt x="120" y="196"/>
                  <a:pt x="117" y="194"/>
                  <a:pt x="115" y="192"/>
                </a:cubicBezTo>
                <a:cubicBezTo>
                  <a:pt x="121" y="190"/>
                  <a:pt x="127" y="188"/>
                  <a:pt x="134" y="186"/>
                </a:cubicBezTo>
                <a:cubicBezTo>
                  <a:pt x="135" y="188"/>
                  <a:pt x="137" y="190"/>
                  <a:pt x="138" y="192"/>
                </a:cubicBezTo>
                <a:close/>
                <a:moveTo>
                  <a:pt x="122" y="198"/>
                </a:moveTo>
                <a:cubicBezTo>
                  <a:pt x="116" y="200"/>
                  <a:pt x="111" y="202"/>
                  <a:pt x="105" y="204"/>
                </a:cubicBezTo>
                <a:cubicBezTo>
                  <a:pt x="104" y="201"/>
                  <a:pt x="102" y="199"/>
                  <a:pt x="101" y="197"/>
                </a:cubicBezTo>
                <a:cubicBezTo>
                  <a:pt x="105" y="195"/>
                  <a:pt x="110" y="194"/>
                  <a:pt x="114" y="192"/>
                </a:cubicBezTo>
                <a:cubicBezTo>
                  <a:pt x="117" y="194"/>
                  <a:pt x="120" y="196"/>
                  <a:pt x="122" y="198"/>
                </a:cubicBezTo>
                <a:close/>
                <a:moveTo>
                  <a:pt x="123" y="198"/>
                </a:moveTo>
                <a:cubicBezTo>
                  <a:pt x="127" y="201"/>
                  <a:pt x="131" y="204"/>
                  <a:pt x="134" y="208"/>
                </a:cubicBezTo>
                <a:cubicBezTo>
                  <a:pt x="126" y="210"/>
                  <a:pt x="119" y="213"/>
                  <a:pt x="113" y="215"/>
                </a:cubicBezTo>
                <a:cubicBezTo>
                  <a:pt x="110" y="211"/>
                  <a:pt x="108" y="208"/>
                  <a:pt x="105" y="204"/>
                </a:cubicBezTo>
                <a:cubicBezTo>
                  <a:pt x="111" y="202"/>
                  <a:pt x="117" y="200"/>
                  <a:pt x="123" y="198"/>
                </a:cubicBezTo>
                <a:close/>
                <a:moveTo>
                  <a:pt x="123" y="198"/>
                </a:moveTo>
                <a:cubicBezTo>
                  <a:pt x="128" y="196"/>
                  <a:pt x="133" y="195"/>
                  <a:pt x="139" y="193"/>
                </a:cubicBezTo>
                <a:cubicBezTo>
                  <a:pt x="140" y="194"/>
                  <a:pt x="141" y="196"/>
                  <a:pt x="142" y="198"/>
                </a:cubicBezTo>
                <a:cubicBezTo>
                  <a:pt x="143" y="200"/>
                  <a:pt x="143" y="203"/>
                  <a:pt x="143" y="205"/>
                </a:cubicBezTo>
                <a:cubicBezTo>
                  <a:pt x="141" y="206"/>
                  <a:pt x="138" y="207"/>
                  <a:pt x="135" y="208"/>
                </a:cubicBezTo>
                <a:cubicBezTo>
                  <a:pt x="131" y="204"/>
                  <a:pt x="127" y="201"/>
                  <a:pt x="123" y="198"/>
                </a:cubicBezTo>
                <a:close/>
                <a:moveTo>
                  <a:pt x="142" y="198"/>
                </a:moveTo>
                <a:cubicBezTo>
                  <a:pt x="142" y="197"/>
                  <a:pt x="142" y="197"/>
                  <a:pt x="142" y="197"/>
                </a:cubicBezTo>
                <a:cubicBezTo>
                  <a:pt x="141" y="196"/>
                  <a:pt x="140" y="194"/>
                  <a:pt x="139" y="193"/>
                </a:cubicBezTo>
                <a:cubicBezTo>
                  <a:pt x="144" y="191"/>
                  <a:pt x="149" y="190"/>
                  <a:pt x="154" y="188"/>
                </a:cubicBezTo>
                <a:cubicBezTo>
                  <a:pt x="157" y="191"/>
                  <a:pt x="161" y="194"/>
                  <a:pt x="164" y="198"/>
                </a:cubicBezTo>
                <a:cubicBezTo>
                  <a:pt x="158" y="200"/>
                  <a:pt x="151" y="203"/>
                  <a:pt x="144" y="205"/>
                </a:cubicBezTo>
                <a:cubicBezTo>
                  <a:pt x="143" y="202"/>
                  <a:pt x="143" y="200"/>
                  <a:pt x="142" y="198"/>
                </a:cubicBezTo>
                <a:close/>
                <a:moveTo>
                  <a:pt x="154" y="188"/>
                </a:moveTo>
                <a:cubicBezTo>
                  <a:pt x="160" y="186"/>
                  <a:pt x="165" y="184"/>
                  <a:pt x="170" y="183"/>
                </a:cubicBezTo>
                <a:cubicBezTo>
                  <a:pt x="171" y="187"/>
                  <a:pt x="172" y="191"/>
                  <a:pt x="172" y="196"/>
                </a:cubicBezTo>
                <a:cubicBezTo>
                  <a:pt x="165" y="198"/>
                  <a:pt x="165" y="198"/>
                  <a:pt x="165" y="198"/>
                </a:cubicBezTo>
                <a:cubicBezTo>
                  <a:pt x="162" y="194"/>
                  <a:pt x="158" y="191"/>
                  <a:pt x="154" y="188"/>
                </a:cubicBezTo>
                <a:close/>
                <a:moveTo>
                  <a:pt x="172" y="196"/>
                </a:moveTo>
                <a:cubicBezTo>
                  <a:pt x="173" y="200"/>
                  <a:pt x="173" y="204"/>
                  <a:pt x="173" y="208"/>
                </a:cubicBezTo>
                <a:cubicBezTo>
                  <a:pt x="171" y="204"/>
                  <a:pt x="168" y="201"/>
                  <a:pt x="165" y="198"/>
                </a:cubicBezTo>
                <a:lnTo>
                  <a:pt x="172" y="196"/>
                </a:lnTo>
                <a:close/>
                <a:moveTo>
                  <a:pt x="173" y="196"/>
                </a:moveTo>
                <a:cubicBezTo>
                  <a:pt x="182" y="193"/>
                  <a:pt x="182" y="193"/>
                  <a:pt x="182" y="193"/>
                </a:cubicBezTo>
                <a:cubicBezTo>
                  <a:pt x="187" y="191"/>
                  <a:pt x="191" y="190"/>
                  <a:pt x="195" y="189"/>
                </a:cubicBezTo>
                <a:cubicBezTo>
                  <a:pt x="198" y="192"/>
                  <a:pt x="200" y="196"/>
                  <a:pt x="203" y="199"/>
                </a:cubicBezTo>
                <a:cubicBezTo>
                  <a:pt x="195" y="202"/>
                  <a:pt x="186" y="205"/>
                  <a:pt x="174" y="209"/>
                </a:cubicBezTo>
                <a:cubicBezTo>
                  <a:pt x="174" y="209"/>
                  <a:pt x="174" y="209"/>
                  <a:pt x="174" y="208"/>
                </a:cubicBezTo>
                <a:cubicBezTo>
                  <a:pt x="174" y="204"/>
                  <a:pt x="173" y="200"/>
                  <a:pt x="173" y="196"/>
                </a:cubicBezTo>
                <a:close/>
                <a:moveTo>
                  <a:pt x="202" y="173"/>
                </a:moveTo>
                <a:cubicBezTo>
                  <a:pt x="216" y="168"/>
                  <a:pt x="216" y="168"/>
                  <a:pt x="216" y="168"/>
                </a:cubicBezTo>
                <a:cubicBezTo>
                  <a:pt x="219" y="172"/>
                  <a:pt x="222" y="175"/>
                  <a:pt x="225" y="179"/>
                </a:cubicBezTo>
                <a:cubicBezTo>
                  <a:pt x="219" y="181"/>
                  <a:pt x="212" y="183"/>
                  <a:pt x="205" y="185"/>
                </a:cubicBezTo>
                <a:cubicBezTo>
                  <a:pt x="204" y="181"/>
                  <a:pt x="203" y="177"/>
                  <a:pt x="202" y="173"/>
                </a:cubicBezTo>
                <a:close/>
                <a:moveTo>
                  <a:pt x="209" y="162"/>
                </a:moveTo>
                <a:cubicBezTo>
                  <a:pt x="216" y="160"/>
                  <a:pt x="223" y="158"/>
                  <a:pt x="230" y="155"/>
                </a:cubicBezTo>
                <a:cubicBezTo>
                  <a:pt x="231" y="158"/>
                  <a:pt x="231" y="160"/>
                  <a:pt x="232" y="163"/>
                </a:cubicBezTo>
                <a:cubicBezTo>
                  <a:pt x="227" y="165"/>
                  <a:pt x="221" y="166"/>
                  <a:pt x="216" y="168"/>
                </a:cubicBezTo>
                <a:cubicBezTo>
                  <a:pt x="214" y="166"/>
                  <a:pt x="212" y="164"/>
                  <a:pt x="209" y="162"/>
                </a:cubicBezTo>
                <a:close/>
                <a:moveTo>
                  <a:pt x="225" y="141"/>
                </a:moveTo>
                <a:cubicBezTo>
                  <a:pt x="226" y="140"/>
                  <a:pt x="226" y="140"/>
                  <a:pt x="226" y="140"/>
                </a:cubicBezTo>
                <a:cubicBezTo>
                  <a:pt x="231" y="144"/>
                  <a:pt x="236" y="148"/>
                  <a:pt x="240" y="152"/>
                </a:cubicBezTo>
                <a:cubicBezTo>
                  <a:pt x="230" y="155"/>
                  <a:pt x="230" y="155"/>
                  <a:pt x="230" y="155"/>
                </a:cubicBezTo>
                <a:cubicBezTo>
                  <a:pt x="229" y="150"/>
                  <a:pt x="227" y="145"/>
                  <a:pt x="225" y="141"/>
                </a:cubicBezTo>
                <a:close/>
                <a:moveTo>
                  <a:pt x="227" y="140"/>
                </a:moveTo>
                <a:cubicBezTo>
                  <a:pt x="237" y="137"/>
                  <a:pt x="247" y="134"/>
                  <a:pt x="257" y="131"/>
                </a:cubicBezTo>
                <a:cubicBezTo>
                  <a:pt x="259" y="136"/>
                  <a:pt x="260" y="141"/>
                  <a:pt x="261" y="146"/>
                </a:cubicBezTo>
                <a:cubicBezTo>
                  <a:pt x="254" y="148"/>
                  <a:pt x="247" y="150"/>
                  <a:pt x="240" y="152"/>
                </a:cubicBezTo>
                <a:cubicBezTo>
                  <a:pt x="236" y="148"/>
                  <a:pt x="231" y="144"/>
                  <a:pt x="227" y="140"/>
                </a:cubicBezTo>
                <a:close/>
                <a:moveTo>
                  <a:pt x="257" y="130"/>
                </a:moveTo>
                <a:cubicBezTo>
                  <a:pt x="257" y="130"/>
                  <a:pt x="257" y="130"/>
                  <a:pt x="258" y="130"/>
                </a:cubicBezTo>
                <a:cubicBezTo>
                  <a:pt x="257" y="131"/>
                  <a:pt x="257" y="131"/>
                  <a:pt x="257" y="131"/>
                </a:cubicBezTo>
                <a:cubicBezTo>
                  <a:pt x="257" y="130"/>
                  <a:pt x="257" y="130"/>
                  <a:pt x="257" y="130"/>
                </a:cubicBezTo>
                <a:close/>
                <a:moveTo>
                  <a:pt x="256" y="129"/>
                </a:moveTo>
                <a:cubicBezTo>
                  <a:pt x="255" y="125"/>
                  <a:pt x="253" y="121"/>
                  <a:pt x="251" y="117"/>
                </a:cubicBezTo>
                <a:cubicBezTo>
                  <a:pt x="259" y="114"/>
                  <a:pt x="268" y="112"/>
                  <a:pt x="276" y="110"/>
                </a:cubicBezTo>
                <a:cubicBezTo>
                  <a:pt x="280" y="112"/>
                  <a:pt x="283" y="115"/>
                  <a:pt x="287" y="118"/>
                </a:cubicBezTo>
                <a:cubicBezTo>
                  <a:pt x="287" y="119"/>
                  <a:pt x="287" y="120"/>
                  <a:pt x="288" y="122"/>
                </a:cubicBezTo>
                <a:cubicBezTo>
                  <a:pt x="278" y="124"/>
                  <a:pt x="269" y="127"/>
                  <a:pt x="260" y="130"/>
                </a:cubicBezTo>
                <a:cubicBezTo>
                  <a:pt x="258" y="130"/>
                  <a:pt x="258" y="130"/>
                  <a:pt x="258" y="130"/>
                </a:cubicBezTo>
                <a:cubicBezTo>
                  <a:pt x="258" y="130"/>
                  <a:pt x="257" y="129"/>
                  <a:pt x="256" y="129"/>
                </a:cubicBezTo>
                <a:close/>
                <a:moveTo>
                  <a:pt x="277" y="110"/>
                </a:moveTo>
                <a:cubicBezTo>
                  <a:pt x="283" y="108"/>
                  <a:pt x="283" y="108"/>
                  <a:pt x="283" y="108"/>
                </a:cubicBezTo>
                <a:cubicBezTo>
                  <a:pt x="284" y="111"/>
                  <a:pt x="285" y="114"/>
                  <a:pt x="286" y="117"/>
                </a:cubicBezTo>
                <a:cubicBezTo>
                  <a:pt x="283" y="114"/>
                  <a:pt x="280" y="112"/>
                  <a:pt x="277" y="110"/>
                </a:cubicBezTo>
                <a:close/>
                <a:moveTo>
                  <a:pt x="277" y="93"/>
                </a:moveTo>
                <a:cubicBezTo>
                  <a:pt x="282" y="92"/>
                  <a:pt x="287" y="90"/>
                  <a:pt x="293" y="89"/>
                </a:cubicBezTo>
                <a:cubicBezTo>
                  <a:pt x="298" y="92"/>
                  <a:pt x="304" y="96"/>
                  <a:pt x="309" y="100"/>
                </a:cubicBezTo>
                <a:cubicBezTo>
                  <a:pt x="301" y="102"/>
                  <a:pt x="292" y="105"/>
                  <a:pt x="284" y="107"/>
                </a:cubicBezTo>
                <a:cubicBezTo>
                  <a:pt x="283" y="107"/>
                  <a:pt x="283" y="107"/>
                  <a:pt x="283" y="107"/>
                </a:cubicBezTo>
                <a:cubicBezTo>
                  <a:pt x="281" y="103"/>
                  <a:pt x="279" y="98"/>
                  <a:pt x="277" y="93"/>
                </a:cubicBezTo>
                <a:close/>
                <a:moveTo>
                  <a:pt x="283" y="107"/>
                </a:moveTo>
                <a:cubicBezTo>
                  <a:pt x="276" y="109"/>
                  <a:pt x="276" y="109"/>
                  <a:pt x="276" y="109"/>
                </a:cubicBezTo>
                <a:cubicBezTo>
                  <a:pt x="270" y="105"/>
                  <a:pt x="264" y="102"/>
                  <a:pt x="258" y="99"/>
                </a:cubicBezTo>
                <a:cubicBezTo>
                  <a:pt x="264" y="97"/>
                  <a:pt x="270" y="95"/>
                  <a:pt x="276" y="94"/>
                </a:cubicBezTo>
                <a:cubicBezTo>
                  <a:pt x="279" y="98"/>
                  <a:pt x="281" y="103"/>
                  <a:pt x="283" y="107"/>
                </a:cubicBezTo>
                <a:close/>
                <a:moveTo>
                  <a:pt x="275" y="109"/>
                </a:moveTo>
                <a:cubicBezTo>
                  <a:pt x="267" y="112"/>
                  <a:pt x="259" y="114"/>
                  <a:pt x="251" y="116"/>
                </a:cubicBezTo>
                <a:cubicBezTo>
                  <a:pt x="250" y="115"/>
                  <a:pt x="250" y="115"/>
                  <a:pt x="249" y="114"/>
                </a:cubicBezTo>
                <a:cubicBezTo>
                  <a:pt x="247" y="110"/>
                  <a:pt x="245" y="106"/>
                  <a:pt x="244" y="103"/>
                </a:cubicBezTo>
                <a:cubicBezTo>
                  <a:pt x="248" y="101"/>
                  <a:pt x="253" y="100"/>
                  <a:pt x="257" y="99"/>
                </a:cubicBezTo>
                <a:cubicBezTo>
                  <a:pt x="264" y="102"/>
                  <a:pt x="270" y="105"/>
                  <a:pt x="275" y="109"/>
                </a:cubicBezTo>
                <a:close/>
                <a:moveTo>
                  <a:pt x="243" y="102"/>
                </a:moveTo>
                <a:cubicBezTo>
                  <a:pt x="241" y="98"/>
                  <a:pt x="239" y="95"/>
                  <a:pt x="237" y="91"/>
                </a:cubicBezTo>
                <a:cubicBezTo>
                  <a:pt x="244" y="93"/>
                  <a:pt x="250" y="96"/>
                  <a:pt x="257" y="99"/>
                </a:cubicBezTo>
                <a:cubicBezTo>
                  <a:pt x="252" y="100"/>
                  <a:pt x="248" y="101"/>
                  <a:pt x="243" y="102"/>
                </a:cubicBezTo>
                <a:close/>
                <a:moveTo>
                  <a:pt x="249" y="114"/>
                </a:moveTo>
                <a:cubicBezTo>
                  <a:pt x="249" y="115"/>
                  <a:pt x="250" y="116"/>
                  <a:pt x="250" y="117"/>
                </a:cubicBezTo>
                <a:cubicBezTo>
                  <a:pt x="248" y="117"/>
                  <a:pt x="245" y="118"/>
                  <a:pt x="242" y="119"/>
                </a:cubicBezTo>
                <a:cubicBezTo>
                  <a:pt x="236" y="115"/>
                  <a:pt x="229" y="112"/>
                  <a:pt x="222" y="109"/>
                </a:cubicBezTo>
                <a:cubicBezTo>
                  <a:pt x="228" y="107"/>
                  <a:pt x="236" y="105"/>
                  <a:pt x="243" y="103"/>
                </a:cubicBezTo>
                <a:cubicBezTo>
                  <a:pt x="245" y="106"/>
                  <a:pt x="247" y="110"/>
                  <a:pt x="249" y="114"/>
                </a:cubicBezTo>
                <a:close/>
                <a:moveTo>
                  <a:pt x="241" y="119"/>
                </a:moveTo>
                <a:cubicBezTo>
                  <a:pt x="233" y="122"/>
                  <a:pt x="225" y="124"/>
                  <a:pt x="218" y="126"/>
                </a:cubicBezTo>
                <a:cubicBezTo>
                  <a:pt x="215" y="121"/>
                  <a:pt x="213" y="117"/>
                  <a:pt x="211" y="112"/>
                </a:cubicBezTo>
                <a:cubicBezTo>
                  <a:pt x="214" y="111"/>
                  <a:pt x="218" y="110"/>
                  <a:pt x="221" y="109"/>
                </a:cubicBezTo>
                <a:cubicBezTo>
                  <a:pt x="228" y="112"/>
                  <a:pt x="235" y="115"/>
                  <a:pt x="241" y="119"/>
                </a:cubicBezTo>
                <a:close/>
                <a:moveTo>
                  <a:pt x="211" y="112"/>
                </a:moveTo>
                <a:cubicBezTo>
                  <a:pt x="210" y="109"/>
                  <a:pt x="208" y="107"/>
                  <a:pt x="207" y="105"/>
                </a:cubicBezTo>
                <a:cubicBezTo>
                  <a:pt x="212" y="106"/>
                  <a:pt x="216" y="107"/>
                  <a:pt x="220" y="109"/>
                </a:cubicBezTo>
                <a:cubicBezTo>
                  <a:pt x="217" y="110"/>
                  <a:pt x="214" y="111"/>
                  <a:pt x="211" y="112"/>
                </a:cubicBezTo>
                <a:close/>
                <a:moveTo>
                  <a:pt x="210" y="112"/>
                </a:moveTo>
                <a:cubicBezTo>
                  <a:pt x="201" y="115"/>
                  <a:pt x="193" y="117"/>
                  <a:pt x="185" y="120"/>
                </a:cubicBezTo>
                <a:cubicBezTo>
                  <a:pt x="182" y="119"/>
                  <a:pt x="180" y="119"/>
                  <a:pt x="178" y="118"/>
                </a:cubicBezTo>
                <a:cubicBezTo>
                  <a:pt x="176" y="115"/>
                  <a:pt x="175" y="111"/>
                  <a:pt x="174" y="108"/>
                </a:cubicBezTo>
                <a:cubicBezTo>
                  <a:pt x="180" y="106"/>
                  <a:pt x="187" y="104"/>
                  <a:pt x="194" y="101"/>
                </a:cubicBezTo>
                <a:cubicBezTo>
                  <a:pt x="198" y="102"/>
                  <a:pt x="203" y="103"/>
                  <a:pt x="207" y="104"/>
                </a:cubicBezTo>
                <a:cubicBezTo>
                  <a:pt x="208" y="107"/>
                  <a:pt x="209" y="109"/>
                  <a:pt x="210" y="112"/>
                </a:cubicBezTo>
                <a:close/>
                <a:moveTo>
                  <a:pt x="195" y="101"/>
                </a:moveTo>
                <a:cubicBezTo>
                  <a:pt x="198" y="100"/>
                  <a:pt x="201" y="99"/>
                  <a:pt x="204" y="98"/>
                </a:cubicBezTo>
                <a:cubicBezTo>
                  <a:pt x="205" y="100"/>
                  <a:pt x="206" y="102"/>
                  <a:pt x="206" y="104"/>
                </a:cubicBezTo>
                <a:cubicBezTo>
                  <a:pt x="203" y="103"/>
                  <a:pt x="199" y="102"/>
                  <a:pt x="195" y="101"/>
                </a:cubicBezTo>
                <a:close/>
                <a:moveTo>
                  <a:pt x="194" y="101"/>
                </a:moveTo>
                <a:cubicBezTo>
                  <a:pt x="186" y="99"/>
                  <a:pt x="178" y="98"/>
                  <a:pt x="169" y="97"/>
                </a:cubicBezTo>
                <a:cubicBezTo>
                  <a:pt x="169" y="96"/>
                  <a:pt x="168" y="95"/>
                  <a:pt x="168" y="94"/>
                </a:cubicBezTo>
                <a:cubicBezTo>
                  <a:pt x="177" y="91"/>
                  <a:pt x="187" y="88"/>
                  <a:pt x="198" y="84"/>
                </a:cubicBezTo>
                <a:cubicBezTo>
                  <a:pt x="199" y="89"/>
                  <a:pt x="202" y="93"/>
                  <a:pt x="204" y="98"/>
                </a:cubicBezTo>
                <a:cubicBezTo>
                  <a:pt x="201" y="99"/>
                  <a:pt x="197" y="100"/>
                  <a:pt x="194" y="101"/>
                </a:cubicBezTo>
                <a:close/>
                <a:moveTo>
                  <a:pt x="169" y="97"/>
                </a:moveTo>
                <a:cubicBezTo>
                  <a:pt x="169" y="97"/>
                  <a:pt x="169" y="97"/>
                  <a:pt x="169" y="97"/>
                </a:cubicBezTo>
                <a:cubicBezTo>
                  <a:pt x="166" y="97"/>
                  <a:pt x="163" y="97"/>
                  <a:pt x="161" y="97"/>
                </a:cubicBezTo>
                <a:cubicBezTo>
                  <a:pt x="163" y="96"/>
                  <a:pt x="165" y="95"/>
                  <a:pt x="167" y="94"/>
                </a:cubicBezTo>
                <a:cubicBezTo>
                  <a:pt x="168" y="95"/>
                  <a:pt x="168" y="96"/>
                  <a:pt x="169" y="97"/>
                </a:cubicBezTo>
                <a:close/>
                <a:moveTo>
                  <a:pt x="154" y="114"/>
                </a:moveTo>
                <a:cubicBezTo>
                  <a:pt x="147" y="117"/>
                  <a:pt x="141" y="119"/>
                  <a:pt x="134" y="121"/>
                </a:cubicBezTo>
                <a:cubicBezTo>
                  <a:pt x="133" y="119"/>
                  <a:pt x="131" y="116"/>
                  <a:pt x="130" y="113"/>
                </a:cubicBezTo>
                <a:cubicBezTo>
                  <a:pt x="138" y="113"/>
                  <a:pt x="146" y="113"/>
                  <a:pt x="154" y="114"/>
                </a:cubicBezTo>
                <a:close/>
                <a:moveTo>
                  <a:pt x="139" y="130"/>
                </a:moveTo>
                <a:cubicBezTo>
                  <a:pt x="139" y="130"/>
                  <a:pt x="139" y="130"/>
                  <a:pt x="139" y="130"/>
                </a:cubicBezTo>
                <a:cubicBezTo>
                  <a:pt x="132" y="129"/>
                  <a:pt x="126" y="129"/>
                  <a:pt x="119" y="128"/>
                </a:cubicBezTo>
                <a:cubicBezTo>
                  <a:pt x="124" y="126"/>
                  <a:pt x="129" y="124"/>
                  <a:pt x="134" y="122"/>
                </a:cubicBezTo>
                <a:cubicBezTo>
                  <a:pt x="136" y="125"/>
                  <a:pt x="137" y="128"/>
                  <a:pt x="139" y="130"/>
                </a:cubicBezTo>
                <a:close/>
                <a:moveTo>
                  <a:pt x="139" y="131"/>
                </a:moveTo>
                <a:cubicBezTo>
                  <a:pt x="140" y="132"/>
                  <a:pt x="141" y="133"/>
                  <a:pt x="141" y="134"/>
                </a:cubicBezTo>
                <a:cubicBezTo>
                  <a:pt x="131" y="138"/>
                  <a:pt x="121" y="141"/>
                  <a:pt x="112" y="145"/>
                </a:cubicBezTo>
                <a:cubicBezTo>
                  <a:pt x="111" y="145"/>
                  <a:pt x="111" y="145"/>
                  <a:pt x="110" y="145"/>
                </a:cubicBezTo>
                <a:cubicBezTo>
                  <a:pt x="108" y="141"/>
                  <a:pt x="106" y="138"/>
                  <a:pt x="104" y="134"/>
                </a:cubicBezTo>
                <a:cubicBezTo>
                  <a:pt x="109" y="132"/>
                  <a:pt x="113" y="130"/>
                  <a:pt x="117" y="129"/>
                </a:cubicBezTo>
                <a:cubicBezTo>
                  <a:pt x="125" y="129"/>
                  <a:pt x="132" y="130"/>
                  <a:pt x="139" y="131"/>
                </a:cubicBezTo>
                <a:close/>
                <a:moveTo>
                  <a:pt x="112" y="146"/>
                </a:moveTo>
                <a:cubicBezTo>
                  <a:pt x="121" y="147"/>
                  <a:pt x="130" y="149"/>
                  <a:pt x="138" y="151"/>
                </a:cubicBezTo>
                <a:cubicBezTo>
                  <a:pt x="131" y="154"/>
                  <a:pt x="124" y="156"/>
                  <a:pt x="118" y="159"/>
                </a:cubicBezTo>
                <a:cubicBezTo>
                  <a:pt x="115" y="154"/>
                  <a:pt x="113" y="150"/>
                  <a:pt x="111" y="146"/>
                </a:cubicBezTo>
                <a:lnTo>
                  <a:pt x="112" y="146"/>
                </a:lnTo>
                <a:close/>
                <a:moveTo>
                  <a:pt x="124" y="169"/>
                </a:moveTo>
                <a:cubicBezTo>
                  <a:pt x="118" y="167"/>
                  <a:pt x="112" y="165"/>
                  <a:pt x="106" y="164"/>
                </a:cubicBezTo>
                <a:cubicBezTo>
                  <a:pt x="110" y="162"/>
                  <a:pt x="114" y="161"/>
                  <a:pt x="118" y="159"/>
                </a:cubicBezTo>
                <a:cubicBezTo>
                  <a:pt x="120" y="163"/>
                  <a:pt x="122" y="166"/>
                  <a:pt x="124" y="169"/>
                </a:cubicBezTo>
                <a:close/>
                <a:moveTo>
                  <a:pt x="118" y="159"/>
                </a:moveTo>
                <a:cubicBezTo>
                  <a:pt x="125" y="157"/>
                  <a:pt x="132" y="154"/>
                  <a:pt x="139" y="152"/>
                </a:cubicBezTo>
                <a:cubicBezTo>
                  <a:pt x="145" y="154"/>
                  <a:pt x="151" y="156"/>
                  <a:pt x="156" y="159"/>
                </a:cubicBezTo>
                <a:cubicBezTo>
                  <a:pt x="157" y="159"/>
                  <a:pt x="157" y="160"/>
                  <a:pt x="158" y="161"/>
                </a:cubicBezTo>
                <a:cubicBezTo>
                  <a:pt x="147" y="164"/>
                  <a:pt x="137" y="168"/>
                  <a:pt x="127" y="171"/>
                </a:cubicBezTo>
                <a:cubicBezTo>
                  <a:pt x="126" y="171"/>
                  <a:pt x="126" y="170"/>
                  <a:pt x="124" y="170"/>
                </a:cubicBezTo>
                <a:cubicBezTo>
                  <a:pt x="122" y="166"/>
                  <a:pt x="120" y="163"/>
                  <a:pt x="118" y="159"/>
                </a:cubicBezTo>
                <a:close/>
                <a:moveTo>
                  <a:pt x="127" y="171"/>
                </a:moveTo>
                <a:cubicBezTo>
                  <a:pt x="126" y="172"/>
                  <a:pt x="126" y="172"/>
                  <a:pt x="126" y="172"/>
                </a:cubicBezTo>
                <a:cubicBezTo>
                  <a:pt x="125" y="171"/>
                  <a:pt x="125" y="171"/>
                  <a:pt x="125" y="170"/>
                </a:cubicBezTo>
                <a:cubicBezTo>
                  <a:pt x="126" y="171"/>
                  <a:pt x="126" y="171"/>
                  <a:pt x="127" y="171"/>
                </a:cubicBezTo>
                <a:close/>
                <a:moveTo>
                  <a:pt x="134" y="185"/>
                </a:moveTo>
                <a:cubicBezTo>
                  <a:pt x="127" y="187"/>
                  <a:pt x="120" y="190"/>
                  <a:pt x="114" y="192"/>
                </a:cubicBezTo>
                <a:cubicBezTo>
                  <a:pt x="108" y="188"/>
                  <a:pt x="102" y="185"/>
                  <a:pt x="96" y="183"/>
                </a:cubicBezTo>
                <a:cubicBezTo>
                  <a:pt x="105" y="179"/>
                  <a:pt x="115" y="176"/>
                  <a:pt x="125" y="172"/>
                </a:cubicBezTo>
                <a:cubicBezTo>
                  <a:pt x="128" y="177"/>
                  <a:pt x="131" y="181"/>
                  <a:pt x="134" y="185"/>
                </a:cubicBezTo>
                <a:close/>
                <a:moveTo>
                  <a:pt x="114" y="192"/>
                </a:moveTo>
                <a:cubicBezTo>
                  <a:pt x="109" y="194"/>
                  <a:pt x="105" y="195"/>
                  <a:pt x="101" y="197"/>
                </a:cubicBezTo>
                <a:cubicBezTo>
                  <a:pt x="98" y="192"/>
                  <a:pt x="96" y="188"/>
                  <a:pt x="93" y="184"/>
                </a:cubicBezTo>
                <a:cubicBezTo>
                  <a:pt x="95" y="183"/>
                  <a:pt x="95" y="183"/>
                  <a:pt x="95" y="183"/>
                </a:cubicBezTo>
                <a:cubicBezTo>
                  <a:pt x="102" y="186"/>
                  <a:pt x="108" y="189"/>
                  <a:pt x="114" y="192"/>
                </a:cubicBezTo>
                <a:close/>
                <a:moveTo>
                  <a:pt x="105" y="204"/>
                </a:moveTo>
                <a:cubicBezTo>
                  <a:pt x="107" y="208"/>
                  <a:pt x="110" y="212"/>
                  <a:pt x="112" y="215"/>
                </a:cubicBezTo>
                <a:cubicBezTo>
                  <a:pt x="110" y="216"/>
                  <a:pt x="109" y="217"/>
                  <a:pt x="107" y="217"/>
                </a:cubicBezTo>
                <a:cubicBezTo>
                  <a:pt x="103" y="214"/>
                  <a:pt x="99" y="210"/>
                  <a:pt x="95" y="208"/>
                </a:cubicBezTo>
                <a:cubicBezTo>
                  <a:pt x="98" y="206"/>
                  <a:pt x="102" y="205"/>
                  <a:pt x="105" y="204"/>
                </a:cubicBezTo>
                <a:close/>
                <a:moveTo>
                  <a:pt x="112" y="216"/>
                </a:moveTo>
                <a:cubicBezTo>
                  <a:pt x="113" y="217"/>
                  <a:pt x="114" y="218"/>
                  <a:pt x="114" y="218"/>
                </a:cubicBezTo>
                <a:cubicBezTo>
                  <a:pt x="115" y="221"/>
                  <a:pt x="115" y="224"/>
                  <a:pt x="116" y="226"/>
                </a:cubicBezTo>
                <a:cubicBezTo>
                  <a:pt x="113" y="223"/>
                  <a:pt x="110" y="220"/>
                  <a:pt x="107" y="217"/>
                </a:cubicBezTo>
                <a:cubicBezTo>
                  <a:pt x="109" y="217"/>
                  <a:pt x="111" y="216"/>
                  <a:pt x="112" y="216"/>
                </a:cubicBezTo>
                <a:close/>
                <a:moveTo>
                  <a:pt x="115" y="218"/>
                </a:moveTo>
                <a:cubicBezTo>
                  <a:pt x="115" y="218"/>
                  <a:pt x="115" y="218"/>
                  <a:pt x="115" y="218"/>
                </a:cubicBezTo>
                <a:cubicBezTo>
                  <a:pt x="114" y="217"/>
                  <a:pt x="114" y="216"/>
                  <a:pt x="113" y="216"/>
                </a:cubicBezTo>
                <a:cubicBezTo>
                  <a:pt x="120" y="213"/>
                  <a:pt x="127" y="211"/>
                  <a:pt x="135" y="208"/>
                </a:cubicBezTo>
                <a:cubicBezTo>
                  <a:pt x="138" y="212"/>
                  <a:pt x="141" y="215"/>
                  <a:pt x="144" y="219"/>
                </a:cubicBezTo>
                <a:cubicBezTo>
                  <a:pt x="133" y="223"/>
                  <a:pt x="125" y="225"/>
                  <a:pt x="117" y="228"/>
                </a:cubicBezTo>
                <a:cubicBezTo>
                  <a:pt x="117" y="228"/>
                  <a:pt x="117" y="227"/>
                  <a:pt x="116" y="227"/>
                </a:cubicBezTo>
                <a:cubicBezTo>
                  <a:pt x="116" y="224"/>
                  <a:pt x="115" y="221"/>
                  <a:pt x="115" y="218"/>
                </a:cubicBezTo>
                <a:close/>
                <a:moveTo>
                  <a:pt x="135" y="208"/>
                </a:moveTo>
                <a:cubicBezTo>
                  <a:pt x="138" y="207"/>
                  <a:pt x="141" y="206"/>
                  <a:pt x="144" y="205"/>
                </a:cubicBezTo>
                <a:cubicBezTo>
                  <a:pt x="144" y="210"/>
                  <a:pt x="145" y="214"/>
                  <a:pt x="145" y="219"/>
                </a:cubicBezTo>
                <a:cubicBezTo>
                  <a:pt x="145" y="219"/>
                  <a:pt x="145" y="219"/>
                  <a:pt x="145" y="219"/>
                </a:cubicBezTo>
                <a:cubicBezTo>
                  <a:pt x="142" y="215"/>
                  <a:pt x="138" y="211"/>
                  <a:pt x="135" y="208"/>
                </a:cubicBezTo>
                <a:close/>
                <a:moveTo>
                  <a:pt x="144" y="205"/>
                </a:moveTo>
                <a:cubicBezTo>
                  <a:pt x="151" y="203"/>
                  <a:pt x="158" y="201"/>
                  <a:pt x="165" y="198"/>
                </a:cubicBezTo>
                <a:cubicBezTo>
                  <a:pt x="168" y="202"/>
                  <a:pt x="171" y="205"/>
                  <a:pt x="173" y="209"/>
                </a:cubicBezTo>
                <a:cubicBezTo>
                  <a:pt x="173" y="209"/>
                  <a:pt x="173" y="209"/>
                  <a:pt x="173" y="209"/>
                </a:cubicBezTo>
                <a:cubicBezTo>
                  <a:pt x="168" y="211"/>
                  <a:pt x="163" y="213"/>
                  <a:pt x="158" y="214"/>
                </a:cubicBezTo>
                <a:cubicBezTo>
                  <a:pt x="154" y="216"/>
                  <a:pt x="150" y="217"/>
                  <a:pt x="146" y="219"/>
                </a:cubicBezTo>
                <a:cubicBezTo>
                  <a:pt x="145" y="214"/>
                  <a:pt x="145" y="210"/>
                  <a:pt x="144" y="205"/>
                </a:cubicBezTo>
                <a:close/>
                <a:moveTo>
                  <a:pt x="174" y="210"/>
                </a:moveTo>
                <a:cubicBezTo>
                  <a:pt x="174" y="210"/>
                  <a:pt x="174" y="210"/>
                  <a:pt x="174" y="210"/>
                </a:cubicBezTo>
                <a:cubicBezTo>
                  <a:pt x="176" y="213"/>
                  <a:pt x="178" y="216"/>
                  <a:pt x="181" y="220"/>
                </a:cubicBezTo>
                <a:cubicBezTo>
                  <a:pt x="178" y="220"/>
                  <a:pt x="175" y="221"/>
                  <a:pt x="173" y="222"/>
                </a:cubicBezTo>
                <a:cubicBezTo>
                  <a:pt x="173" y="218"/>
                  <a:pt x="174" y="214"/>
                  <a:pt x="174" y="210"/>
                </a:cubicBezTo>
                <a:close/>
                <a:moveTo>
                  <a:pt x="174" y="209"/>
                </a:moveTo>
                <a:cubicBezTo>
                  <a:pt x="186" y="206"/>
                  <a:pt x="195" y="203"/>
                  <a:pt x="203" y="200"/>
                </a:cubicBezTo>
                <a:cubicBezTo>
                  <a:pt x="204" y="201"/>
                  <a:pt x="205" y="202"/>
                  <a:pt x="206" y="203"/>
                </a:cubicBezTo>
                <a:cubicBezTo>
                  <a:pt x="206" y="206"/>
                  <a:pt x="205" y="208"/>
                  <a:pt x="205" y="211"/>
                </a:cubicBezTo>
                <a:cubicBezTo>
                  <a:pt x="198" y="214"/>
                  <a:pt x="190" y="216"/>
                  <a:pt x="181" y="219"/>
                </a:cubicBezTo>
                <a:cubicBezTo>
                  <a:pt x="179" y="216"/>
                  <a:pt x="177" y="213"/>
                  <a:pt x="174" y="209"/>
                </a:cubicBezTo>
                <a:close/>
                <a:moveTo>
                  <a:pt x="206" y="204"/>
                </a:moveTo>
                <a:cubicBezTo>
                  <a:pt x="207" y="206"/>
                  <a:pt x="208" y="208"/>
                  <a:pt x="209" y="209"/>
                </a:cubicBezTo>
                <a:cubicBezTo>
                  <a:pt x="208" y="210"/>
                  <a:pt x="207" y="210"/>
                  <a:pt x="206" y="211"/>
                </a:cubicBezTo>
                <a:cubicBezTo>
                  <a:pt x="206" y="209"/>
                  <a:pt x="206" y="206"/>
                  <a:pt x="206" y="204"/>
                </a:cubicBezTo>
                <a:close/>
                <a:moveTo>
                  <a:pt x="205" y="185"/>
                </a:moveTo>
                <a:cubicBezTo>
                  <a:pt x="213" y="183"/>
                  <a:pt x="219" y="181"/>
                  <a:pt x="225" y="179"/>
                </a:cubicBezTo>
                <a:cubicBezTo>
                  <a:pt x="227" y="182"/>
                  <a:pt x="230" y="186"/>
                  <a:pt x="232" y="189"/>
                </a:cubicBezTo>
                <a:cubicBezTo>
                  <a:pt x="224" y="192"/>
                  <a:pt x="216" y="195"/>
                  <a:pt x="206" y="198"/>
                </a:cubicBezTo>
                <a:cubicBezTo>
                  <a:pt x="206" y="194"/>
                  <a:pt x="206" y="190"/>
                  <a:pt x="205" y="185"/>
                </a:cubicBezTo>
                <a:close/>
                <a:moveTo>
                  <a:pt x="216" y="168"/>
                </a:moveTo>
                <a:cubicBezTo>
                  <a:pt x="221" y="167"/>
                  <a:pt x="227" y="165"/>
                  <a:pt x="232" y="163"/>
                </a:cubicBezTo>
                <a:cubicBezTo>
                  <a:pt x="233" y="167"/>
                  <a:pt x="233" y="172"/>
                  <a:pt x="234" y="176"/>
                </a:cubicBezTo>
                <a:cubicBezTo>
                  <a:pt x="231" y="177"/>
                  <a:pt x="228" y="178"/>
                  <a:pt x="225" y="178"/>
                </a:cubicBezTo>
                <a:cubicBezTo>
                  <a:pt x="222" y="175"/>
                  <a:pt x="219" y="171"/>
                  <a:pt x="216" y="168"/>
                </a:cubicBezTo>
                <a:close/>
                <a:moveTo>
                  <a:pt x="230" y="155"/>
                </a:moveTo>
                <a:cubicBezTo>
                  <a:pt x="240" y="152"/>
                  <a:pt x="240" y="152"/>
                  <a:pt x="240" y="152"/>
                </a:cubicBezTo>
                <a:cubicBezTo>
                  <a:pt x="242" y="154"/>
                  <a:pt x="244" y="156"/>
                  <a:pt x="246" y="158"/>
                </a:cubicBezTo>
                <a:cubicBezTo>
                  <a:pt x="241" y="160"/>
                  <a:pt x="237" y="161"/>
                  <a:pt x="232" y="163"/>
                </a:cubicBezTo>
                <a:cubicBezTo>
                  <a:pt x="232" y="160"/>
                  <a:pt x="231" y="158"/>
                  <a:pt x="230" y="155"/>
                </a:cubicBezTo>
                <a:close/>
                <a:moveTo>
                  <a:pt x="241" y="152"/>
                </a:moveTo>
                <a:cubicBezTo>
                  <a:pt x="248" y="150"/>
                  <a:pt x="254" y="148"/>
                  <a:pt x="261" y="146"/>
                </a:cubicBezTo>
                <a:cubicBezTo>
                  <a:pt x="261" y="149"/>
                  <a:pt x="262" y="151"/>
                  <a:pt x="262" y="153"/>
                </a:cubicBezTo>
                <a:cubicBezTo>
                  <a:pt x="257" y="155"/>
                  <a:pt x="252" y="156"/>
                  <a:pt x="247" y="158"/>
                </a:cubicBezTo>
                <a:cubicBezTo>
                  <a:pt x="245" y="156"/>
                  <a:pt x="243" y="154"/>
                  <a:pt x="241" y="152"/>
                </a:cubicBezTo>
                <a:close/>
                <a:moveTo>
                  <a:pt x="257" y="131"/>
                </a:moveTo>
                <a:cubicBezTo>
                  <a:pt x="258" y="131"/>
                  <a:pt x="258" y="131"/>
                  <a:pt x="258" y="131"/>
                </a:cubicBezTo>
                <a:cubicBezTo>
                  <a:pt x="263" y="134"/>
                  <a:pt x="267" y="138"/>
                  <a:pt x="271" y="143"/>
                </a:cubicBezTo>
                <a:cubicBezTo>
                  <a:pt x="268" y="144"/>
                  <a:pt x="264" y="145"/>
                  <a:pt x="261" y="145"/>
                </a:cubicBezTo>
                <a:cubicBezTo>
                  <a:pt x="260" y="141"/>
                  <a:pt x="259" y="136"/>
                  <a:pt x="257" y="131"/>
                </a:cubicBezTo>
                <a:close/>
                <a:moveTo>
                  <a:pt x="259" y="131"/>
                </a:moveTo>
                <a:cubicBezTo>
                  <a:pt x="260" y="130"/>
                  <a:pt x="260" y="130"/>
                  <a:pt x="260" y="130"/>
                </a:cubicBezTo>
                <a:cubicBezTo>
                  <a:pt x="269" y="128"/>
                  <a:pt x="279" y="125"/>
                  <a:pt x="288" y="122"/>
                </a:cubicBezTo>
                <a:cubicBezTo>
                  <a:pt x="289" y="127"/>
                  <a:pt x="290" y="132"/>
                  <a:pt x="290" y="137"/>
                </a:cubicBezTo>
                <a:cubicBezTo>
                  <a:pt x="284" y="138"/>
                  <a:pt x="278" y="140"/>
                  <a:pt x="271" y="142"/>
                </a:cubicBezTo>
                <a:cubicBezTo>
                  <a:pt x="267" y="138"/>
                  <a:pt x="263" y="134"/>
                  <a:pt x="259" y="131"/>
                </a:cubicBezTo>
                <a:close/>
                <a:moveTo>
                  <a:pt x="287" y="119"/>
                </a:moveTo>
                <a:cubicBezTo>
                  <a:pt x="288" y="119"/>
                  <a:pt x="289" y="120"/>
                  <a:pt x="290" y="121"/>
                </a:cubicBezTo>
                <a:cubicBezTo>
                  <a:pt x="288" y="122"/>
                  <a:pt x="288" y="122"/>
                  <a:pt x="288" y="122"/>
                </a:cubicBezTo>
                <a:cubicBezTo>
                  <a:pt x="288" y="121"/>
                  <a:pt x="288" y="120"/>
                  <a:pt x="287" y="119"/>
                </a:cubicBezTo>
                <a:close/>
                <a:moveTo>
                  <a:pt x="287" y="118"/>
                </a:moveTo>
                <a:cubicBezTo>
                  <a:pt x="287" y="118"/>
                  <a:pt x="287" y="118"/>
                  <a:pt x="287" y="118"/>
                </a:cubicBezTo>
                <a:cubicBezTo>
                  <a:pt x="286" y="114"/>
                  <a:pt x="285" y="111"/>
                  <a:pt x="283" y="108"/>
                </a:cubicBezTo>
                <a:cubicBezTo>
                  <a:pt x="284" y="107"/>
                  <a:pt x="284" y="107"/>
                  <a:pt x="284" y="107"/>
                </a:cubicBezTo>
                <a:cubicBezTo>
                  <a:pt x="293" y="105"/>
                  <a:pt x="301" y="103"/>
                  <a:pt x="309" y="100"/>
                </a:cubicBezTo>
                <a:cubicBezTo>
                  <a:pt x="312" y="102"/>
                  <a:pt x="314" y="104"/>
                  <a:pt x="316" y="107"/>
                </a:cubicBezTo>
                <a:cubicBezTo>
                  <a:pt x="316" y="107"/>
                  <a:pt x="316" y="107"/>
                  <a:pt x="316" y="107"/>
                </a:cubicBezTo>
                <a:cubicBezTo>
                  <a:pt x="317" y="109"/>
                  <a:pt x="317" y="111"/>
                  <a:pt x="317" y="113"/>
                </a:cubicBezTo>
                <a:cubicBezTo>
                  <a:pt x="309" y="115"/>
                  <a:pt x="301" y="118"/>
                  <a:pt x="291" y="121"/>
                </a:cubicBezTo>
                <a:cubicBezTo>
                  <a:pt x="289" y="120"/>
                  <a:pt x="288" y="119"/>
                  <a:pt x="287" y="118"/>
                </a:cubicBezTo>
                <a:close/>
                <a:moveTo>
                  <a:pt x="310" y="100"/>
                </a:moveTo>
                <a:cubicBezTo>
                  <a:pt x="315" y="99"/>
                  <a:pt x="315" y="99"/>
                  <a:pt x="315" y="99"/>
                </a:cubicBezTo>
                <a:cubicBezTo>
                  <a:pt x="315" y="101"/>
                  <a:pt x="316" y="103"/>
                  <a:pt x="316" y="106"/>
                </a:cubicBezTo>
                <a:cubicBezTo>
                  <a:pt x="314" y="104"/>
                  <a:pt x="312" y="102"/>
                  <a:pt x="310" y="100"/>
                </a:cubicBezTo>
                <a:close/>
                <a:moveTo>
                  <a:pt x="315" y="98"/>
                </a:moveTo>
                <a:cubicBezTo>
                  <a:pt x="314" y="94"/>
                  <a:pt x="312" y="89"/>
                  <a:pt x="310" y="84"/>
                </a:cubicBezTo>
                <a:cubicBezTo>
                  <a:pt x="316" y="83"/>
                  <a:pt x="322" y="81"/>
                  <a:pt x="328" y="79"/>
                </a:cubicBezTo>
                <a:cubicBezTo>
                  <a:pt x="333" y="83"/>
                  <a:pt x="337" y="86"/>
                  <a:pt x="342" y="90"/>
                </a:cubicBezTo>
                <a:cubicBezTo>
                  <a:pt x="334" y="93"/>
                  <a:pt x="325" y="95"/>
                  <a:pt x="315" y="98"/>
                </a:cubicBezTo>
                <a:close/>
                <a:moveTo>
                  <a:pt x="314" y="98"/>
                </a:moveTo>
                <a:cubicBezTo>
                  <a:pt x="309" y="100"/>
                  <a:pt x="309" y="100"/>
                  <a:pt x="309" y="100"/>
                </a:cubicBezTo>
                <a:cubicBezTo>
                  <a:pt x="304" y="96"/>
                  <a:pt x="299" y="92"/>
                  <a:pt x="293" y="89"/>
                </a:cubicBezTo>
                <a:cubicBezTo>
                  <a:pt x="298" y="87"/>
                  <a:pt x="303" y="86"/>
                  <a:pt x="308" y="85"/>
                </a:cubicBezTo>
                <a:cubicBezTo>
                  <a:pt x="309" y="84"/>
                  <a:pt x="309" y="84"/>
                  <a:pt x="309" y="84"/>
                </a:cubicBezTo>
                <a:cubicBezTo>
                  <a:pt x="311" y="89"/>
                  <a:pt x="313" y="94"/>
                  <a:pt x="314" y="98"/>
                </a:cubicBezTo>
                <a:close/>
                <a:moveTo>
                  <a:pt x="308" y="84"/>
                </a:moveTo>
                <a:cubicBezTo>
                  <a:pt x="303" y="86"/>
                  <a:pt x="298" y="87"/>
                  <a:pt x="293" y="88"/>
                </a:cubicBezTo>
                <a:cubicBezTo>
                  <a:pt x="286" y="85"/>
                  <a:pt x="280" y="81"/>
                  <a:pt x="272" y="79"/>
                </a:cubicBezTo>
                <a:cubicBezTo>
                  <a:pt x="281" y="76"/>
                  <a:pt x="291" y="73"/>
                  <a:pt x="302" y="71"/>
                </a:cubicBezTo>
                <a:cubicBezTo>
                  <a:pt x="303" y="72"/>
                  <a:pt x="303" y="72"/>
                  <a:pt x="303" y="72"/>
                </a:cubicBezTo>
                <a:cubicBezTo>
                  <a:pt x="305" y="76"/>
                  <a:pt x="307" y="80"/>
                  <a:pt x="309" y="84"/>
                </a:cubicBezTo>
                <a:lnTo>
                  <a:pt x="308" y="84"/>
                </a:lnTo>
                <a:close/>
                <a:moveTo>
                  <a:pt x="292" y="89"/>
                </a:moveTo>
                <a:cubicBezTo>
                  <a:pt x="287" y="90"/>
                  <a:pt x="282" y="92"/>
                  <a:pt x="276" y="93"/>
                </a:cubicBezTo>
                <a:cubicBezTo>
                  <a:pt x="276" y="93"/>
                  <a:pt x="276" y="93"/>
                  <a:pt x="276" y="93"/>
                </a:cubicBezTo>
                <a:cubicBezTo>
                  <a:pt x="274" y="88"/>
                  <a:pt x="271" y="84"/>
                  <a:pt x="269" y="79"/>
                </a:cubicBezTo>
                <a:cubicBezTo>
                  <a:pt x="272" y="79"/>
                  <a:pt x="272" y="79"/>
                  <a:pt x="272" y="79"/>
                </a:cubicBezTo>
                <a:cubicBezTo>
                  <a:pt x="279" y="82"/>
                  <a:pt x="286" y="85"/>
                  <a:pt x="292" y="89"/>
                </a:cubicBezTo>
                <a:close/>
                <a:moveTo>
                  <a:pt x="269" y="79"/>
                </a:moveTo>
                <a:cubicBezTo>
                  <a:pt x="268" y="78"/>
                  <a:pt x="268" y="78"/>
                  <a:pt x="268" y="77"/>
                </a:cubicBezTo>
                <a:cubicBezTo>
                  <a:pt x="269" y="78"/>
                  <a:pt x="270" y="78"/>
                  <a:pt x="271" y="78"/>
                </a:cubicBezTo>
                <a:lnTo>
                  <a:pt x="269" y="79"/>
                </a:lnTo>
                <a:close/>
                <a:moveTo>
                  <a:pt x="276" y="93"/>
                </a:moveTo>
                <a:cubicBezTo>
                  <a:pt x="276" y="93"/>
                  <a:pt x="276" y="93"/>
                  <a:pt x="276" y="93"/>
                </a:cubicBezTo>
                <a:cubicBezTo>
                  <a:pt x="270" y="95"/>
                  <a:pt x="263" y="97"/>
                  <a:pt x="257" y="98"/>
                </a:cubicBezTo>
                <a:cubicBezTo>
                  <a:pt x="251" y="95"/>
                  <a:pt x="244" y="93"/>
                  <a:pt x="237" y="90"/>
                </a:cubicBezTo>
                <a:cubicBezTo>
                  <a:pt x="236" y="89"/>
                  <a:pt x="236" y="89"/>
                  <a:pt x="236" y="89"/>
                </a:cubicBezTo>
                <a:cubicBezTo>
                  <a:pt x="246" y="86"/>
                  <a:pt x="257" y="83"/>
                  <a:pt x="268" y="80"/>
                </a:cubicBezTo>
                <a:cubicBezTo>
                  <a:pt x="271" y="84"/>
                  <a:pt x="273" y="89"/>
                  <a:pt x="276" y="93"/>
                </a:cubicBezTo>
                <a:close/>
                <a:moveTo>
                  <a:pt x="237" y="91"/>
                </a:moveTo>
                <a:cubicBezTo>
                  <a:pt x="239" y="95"/>
                  <a:pt x="241" y="98"/>
                  <a:pt x="243" y="102"/>
                </a:cubicBezTo>
                <a:cubicBezTo>
                  <a:pt x="235" y="105"/>
                  <a:pt x="228" y="107"/>
                  <a:pt x="221" y="109"/>
                </a:cubicBezTo>
                <a:cubicBezTo>
                  <a:pt x="217" y="107"/>
                  <a:pt x="212" y="105"/>
                  <a:pt x="207" y="104"/>
                </a:cubicBezTo>
                <a:cubicBezTo>
                  <a:pt x="206" y="102"/>
                  <a:pt x="205" y="100"/>
                  <a:pt x="204" y="98"/>
                </a:cubicBezTo>
                <a:cubicBezTo>
                  <a:pt x="214" y="95"/>
                  <a:pt x="223" y="93"/>
                  <a:pt x="233" y="90"/>
                </a:cubicBezTo>
                <a:cubicBezTo>
                  <a:pt x="234" y="90"/>
                  <a:pt x="236" y="90"/>
                  <a:pt x="237" y="91"/>
                </a:cubicBezTo>
                <a:close/>
                <a:moveTo>
                  <a:pt x="233" y="89"/>
                </a:moveTo>
                <a:cubicBezTo>
                  <a:pt x="224" y="86"/>
                  <a:pt x="213" y="84"/>
                  <a:pt x="203" y="83"/>
                </a:cubicBezTo>
                <a:cubicBezTo>
                  <a:pt x="211" y="80"/>
                  <a:pt x="220" y="77"/>
                  <a:pt x="229" y="75"/>
                </a:cubicBezTo>
                <a:cubicBezTo>
                  <a:pt x="231" y="79"/>
                  <a:pt x="233" y="84"/>
                  <a:pt x="236" y="88"/>
                </a:cubicBezTo>
                <a:lnTo>
                  <a:pt x="233" y="89"/>
                </a:lnTo>
                <a:close/>
                <a:moveTo>
                  <a:pt x="232" y="89"/>
                </a:moveTo>
                <a:cubicBezTo>
                  <a:pt x="222" y="92"/>
                  <a:pt x="213" y="95"/>
                  <a:pt x="204" y="98"/>
                </a:cubicBezTo>
                <a:cubicBezTo>
                  <a:pt x="202" y="93"/>
                  <a:pt x="200" y="89"/>
                  <a:pt x="198" y="84"/>
                </a:cubicBezTo>
                <a:cubicBezTo>
                  <a:pt x="198" y="84"/>
                  <a:pt x="198" y="84"/>
                  <a:pt x="198" y="84"/>
                </a:cubicBezTo>
                <a:cubicBezTo>
                  <a:pt x="199" y="84"/>
                  <a:pt x="200" y="83"/>
                  <a:pt x="202" y="83"/>
                </a:cubicBezTo>
                <a:cubicBezTo>
                  <a:pt x="212" y="84"/>
                  <a:pt x="223" y="86"/>
                  <a:pt x="232" y="89"/>
                </a:cubicBezTo>
                <a:close/>
                <a:moveTo>
                  <a:pt x="198" y="84"/>
                </a:moveTo>
                <a:cubicBezTo>
                  <a:pt x="197" y="82"/>
                  <a:pt x="197" y="82"/>
                  <a:pt x="197" y="82"/>
                </a:cubicBezTo>
                <a:cubicBezTo>
                  <a:pt x="198" y="83"/>
                  <a:pt x="199" y="83"/>
                  <a:pt x="200" y="83"/>
                </a:cubicBezTo>
                <a:cubicBezTo>
                  <a:pt x="200" y="83"/>
                  <a:pt x="199" y="83"/>
                  <a:pt x="198" y="84"/>
                </a:cubicBezTo>
                <a:close/>
                <a:moveTo>
                  <a:pt x="197" y="84"/>
                </a:moveTo>
                <a:cubicBezTo>
                  <a:pt x="187" y="87"/>
                  <a:pt x="177" y="90"/>
                  <a:pt x="168" y="94"/>
                </a:cubicBezTo>
                <a:cubicBezTo>
                  <a:pt x="166" y="89"/>
                  <a:pt x="164" y="85"/>
                  <a:pt x="163" y="81"/>
                </a:cubicBezTo>
                <a:cubicBezTo>
                  <a:pt x="165" y="81"/>
                  <a:pt x="167" y="81"/>
                  <a:pt x="169" y="81"/>
                </a:cubicBezTo>
                <a:cubicBezTo>
                  <a:pt x="179" y="81"/>
                  <a:pt x="188" y="81"/>
                  <a:pt x="197" y="82"/>
                </a:cubicBezTo>
                <a:lnTo>
                  <a:pt x="197" y="84"/>
                </a:lnTo>
                <a:close/>
                <a:moveTo>
                  <a:pt x="169" y="81"/>
                </a:moveTo>
                <a:cubicBezTo>
                  <a:pt x="167" y="81"/>
                  <a:pt x="165" y="81"/>
                  <a:pt x="163" y="81"/>
                </a:cubicBezTo>
                <a:cubicBezTo>
                  <a:pt x="163" y="80"/>
                  <a:pt x="163" y="80"/>
                  <a:pt x="163" y="80"/>
                </a:cubicBezTo>
                <a:cubicBezTo>
                  <a:pt x="172" y="77"/>
                  <a:pt x="181" y="73"/>
                  <a:pt x="191" y="70"/>
                </a:cubicBezTo>
                <a:cubicBezTo>
                  <a:pt x="193" y="74"/>
                  <a:pt x="195" y="78"/>
                  <a:pt x="196" y="82"/>
                </a:cubicBezTo>
                <a:cubicBezTo>
                  <a:pt x="188" y="81"/>
                  <a:pt x="179" y="81"/>
                  <a:pt x="169" y="81"/>
                </a:cubicBezTo>
                <a:close/>
                <a:moveTo>
                  <a:pt x="167" y="94"/>
                </a:moveTo>
                <a:cubicBezTo>
                  <a:pt x="165" y="95"/>
                  <a:pt x="162" y="96"/>
                  <a:pt x="159" y="97"/>
                </a:cubicBezTo>
                <a:cubicBezTo>
                  <a:pt x="156" y="97"/>
                  <a:pt x="152" y="97"/>
                  <a:pt x="148" y="97"/>
                </a:cubicBezTo>
                <a:cubicBezTo>
                  <a:pt x="140" y="97"/>
                  <a:pt x="131" y="97"/>
                  <a:pt x="122" y="98"/>
                </a:cubicBezTo>
                <a:cubicBezTo>
                  <a:pt x="122" y="97"/>
                  <a:pt x="122" y="97"/>
                  <a:pt x="122" y="96"/>
                </a:cubicBezTo>
                <a:cubicBezTo>
                  <a:pt x="134" y="91"/>
                  <a:pt x="146" y="86"/>
                  <a:pt x="159" y="81"/>
                </a:cubicBezTo>
                <a:cubicBezTo>
                  <a:pt x="160" y="81"/>
                  <a:pt x="161" y="81"/>
                  <a:pt x="162" y="81"/>
                </a:cubicBezTo>
                <a:cubicBezTo>
                  <a:pt x="164" y="85"/>
                  <a:pt x="166" y="90"/>
                  <a:pt x="167" y="94"/>
                </a:cubicBezTo>
                <a:close/>
                <a:moveTo>
                  <a:pt x="122" y="96"/>
                </a:moveTo>
                <a:cubicBezTo>
                  <a:pt x="120" y="92"/>
                  <a:pt x="118" y="89"/>
                  <a:pt x="117" y="85"/>
                </a:cubicBezTo>
                <a:cubicBezTo>
                  <a:pt x="131" y="83"/>
                  <a:pt x="145" y="82"/>
                  <a:pt x="158" y="81"/>
                </a:cubicBezTo>
                <a:cubicBezTo>
                  <a:pt x="145" y="86"/>
                  <a:pt x="133" y="91"/>
                  <a:pt x="122" y="96"/>
                </a:cubicBezTo>
                <a:close/>
                <a:moveTo>
                  <a:pt x="122" y="98"/>
                </a:moveTo>
                <a:cubicBezTo>
                  <a:pt x="121" y="98"/>
                  <a:pt x="119" y="98"/>
                  <a:pt x="118" y="98"/>
                </a:cubicBezTo>
                <a:cubicBezTo>
                  <a:pt x="119" y="98"/>
                  <a:pt x="120" y="97"/>
                  <a:pt x="121" y="97"/>
                </a:cubicBezTo>
                <a:cubicBezTo>
                  <a:pt x="121" y="97"/>
                  <a:pt x="122" y="97"/>
                  <a:pt x="122" y="98"/>
                </a:cubicBezTo>
                <a:close/>
                <a:moveTo>
                  <a:pt x="122" y="98"/>
                </a:moveTo>
                <a:cubicBezTo>
                  <a:pt x="124" y="102"/>
                  <a:pt x="126" y="105"/>
                  <a:pt x="127" y="109"/>
                </a:cubicBezTo>
                <a:cubicBezTo>
                  <a:pt x="125" y="110"/>
                  <a:pt x="122" y="111"/>
                  <a:pt x="119" y="112"/>
                </a:cubicBezTo>
                <a:cubicBezTo>
                  <a:pt x="111" y="113"/>
                  <a:pt x="103" y="113"/>
                  <a:pt x="95" y="114"/>
                </a:cubicBezTo>
                <a:cubicBezTo>
                  <a:pt x="94" y="113"/>
                  <a:pt x="94" y="111"/>
                  <a:pt x="93" y="110"/>
                </a:cubicBezTo>
                <a:cubicBezTo>
                  <a:pt x="101" y="106"/>
                  <a:pt x="109" y="102"/>
                  <a:pt x="117" y="99"/>
                </a:cubicBezTo>
                <a:cubicBezTo>
                  <a:pt x="119" y="99"/>
                  <a:pt x="120" y="98"/>
                  <a:pt x="122" y="98"/>
                </a:cubicBezTo>
                <a:close/>
                <a:moveTo>
                  <a:pt x="118" y="113"/>
                </a:moveTo>
                <a:cubicBezTo>
                  <a:pt x="111" y="116"/>
                  <a:pt x="105" y="119"/>
                  <a:pt x="98" y="122"/>
                </a:cubicBezTo>
                <a:cubicBezTo>
                  <a:pt x="97" y="119"/>
                  <a:pt x="96" y="117"/>
                  <a:pt x="95" y="115"/>
                </a:cubicBezTo>
                <a:cubicBezTo>
                  <a:pt x="103" y="114"/>
                  <a:pt x="111" y="113"/>
                  <a:pt x="118" y="113"/>
                </a:cubicBezTo>
                <a:close/>
                <a:moveTo>
                  <a:pt x="93" y="110"/>
                </a:moveTo>
                <a:cubicBezTo>
                  <a:pt x="92" y="107"/>
                  <a:pt x="91" y="105"/>
                  <a:pt x="90" y="102"/>
                </a:cubicBezTo>
                <a:cubicBezTo>
                  <a:pt x="99" y="101"/>
                  <a:pt x="107" y="100"/>
                  <a:pt x="115" y="99"/>
                </a:cubicBezTo>
                <a:cubicBezTo>
                  <a:pt x="108" y="102"/>
                  <a:pt x="100" y="106"/>
                  <a:pt x="93" y="110"/>
                </a:cubicBezTo>
                <a:close/>
                <a:moveTo>
                  <a:pt x="94" y="114"/>
                </a:moveTo>
                <a:cubicBezTo>
                  <a:pt x="91" y="115"/>
                  <a:pt x="87" y="115"/>
                  <a:pt x="83" y="116"/>
                </a:cubicBezTo>
                <a:cubicBezTo>
                  <a:pt x="86" y="114"/>
                  <a:pt x="89" y="112"/>
                  <a:pt x="93" y="110"/>
                </a:cubicBezTo>
                <a:cubicBezTo>
                  <a:pt x="93" y="112"/>
                  <a:pt x="94" y="113"/>
                  <a:pt x="94" y="114"/>
                </a:cubicBezTo>
                <a:close/>
                <a:moveTo>
                  <a:pt x="98" y="122"/>
                </a:moveTo>
                <a:cubicBezTo>
                  <a:pt x="99" y="124"/>
                  <a:pt x="100" y="126"/>
                  <a:pt x="101" y="128"/>
                </a:cubicBezTo>
                <a:cubicBezTo>
                  <a:pt x="96" y="128"/>
                  <a:pt x="90" y="128"/>
                  <a:pt x="85" y="129"/>
                </a:cubicBezTo>
                <a:cubicBezTo>
                  <a:pt x="89" y="126"/>
                  <a:pt x="94" y="124"/>
                  <a:pt x="98" y="122"/>
                </a:cubicBezTo>
                <a:close/>
                <a:moveTo>
                  <a:pt x="99" y="122"/>
                </a:moveTo>
                <a:cubicBezTo>
                  <a:pt x="105" y="119"/>
                  <a:pt x="112" y="116"/>
                  <a:pt x="119" y="113"/>
                </a:cubicBezTo>
                <a:cubicBezTo>
                  <a:pt x="123" y="113"/>
                  <a:pt x="126" y="113"/>
                  <a:pt x="129" y="113"/>
                </a:cubicBezTo>
                <a:cubicBezTo>
                  <a:pt x="131" y="116"/>
                  <a:pt x="132" y="119"/>
                  <a:pt x="134" y="122"/>
                </a:cubicBezTo>
                <a:cubicBezTo>
                  <a:pt x="128" y="124"/>
                  <a:pt x="123" y="126"/>
                  <a:pt x="117" y="128"/>
                </a:cubicBezTo>
                <a:cubicBezTo>
                  <a:pt x="114" y="128"/>
                  <a:pt x="110" y="128"/>
                  <a:pt x="106" y="128"/>
                </a:cubicBezTo>
                <a:cubicBezTo>
                  <a:pt x="104" y="128"/>
                  <a:pt x="103" y="128"/>
                  <a:pt x="101" y="128"/>
                </a:cubicBezTo>
                <a:cubicBezTo>
                  <a:pt x="100" y="126"/>
                  <a:pt x="99" y="124"/>
                  <a:pt x="99" y="122"/>
                </a:cubicBezTo>
                <a:close/>
                <a:moveTo>
                  <a:pt x="116" y="129"/>
                </a:moveTo>
                <a:cubicBezTo>
                  <a:pt x="112" y="130"/>
                  <a:pt x="108" y="132"/>
                  <a:pt x="104" y="134"/>
                </a:cubicBezTo>
                <a:cubicBezTo>
                  <a:pt x="103" y="132"/>
                  <a:pt x="102" y="130"/>
                  <a:pt x="102" y="128"/>
                </a:cubicBezTo>
                <a:cubicBezTo>
                  <a:pt x="107" y="128"/>
                  <a:pt x="111" y="128"/>
                  <a:pt x="116" y="129"/>
                </a:cubicBezTo>
                <a:close/>
                <a:moveTo>
                  <a:pt x="109" y="145"/>
                </a:moveTo>
                <a:cubicBezTo>
                  <a:pt x="101" y="144"/>
                  <a:pt x="93" y="143"/>
                  <a:pt x="84" y="143"/>
                </a:cubicBezTo>
                <a:cubicBezTo>
                  <a:pt x="84" y="143"/>
                  <a:pt x="84" y="143"/>
                  <a:pt x="84" y="143"/>
                </a:cubicBezTo>
                <a:cubicBezTo>
                  <a:pt x="90" y="140"/>
                  <a:pt x="97" y="137"/>
                  <a:pt x="104" y="134"/>
                </a:cubicBezTo>
                <a:cubicBezTo>
                  <a:pt x="106" y="138"/>
                  <a:pt x="108" y="141"/>
                  <a:pt x="109" y="145"/>
                </a:cubicBezTo>
                <a:close/>
                <a:moveTo>
                  <a:pt x="110" y="145"/>
                </a:moveTo>
                <a:cubicBezTo>
                  <a:pt x="110" y="146"/>
                  <a:pt x="110" y="146"/>
                  <a:pt x="110" y="146"/>
                </a:cubicBezTo>
                <a:cubicBezTo>
                  <a:pt x="99" y="150"/>
                  <a:pt x="89" y="154"/>
                  <a:pt x="80" y="158"/>
                </a:cubicBezTo>
                <a:cubicBezTo>
                  <a:pt x="78" y="155"/>
                  <a:pt x="76" y="151"/>
                  <a:pt x="74" y="148"/>
                </a:cubicBezTo>
                <a:cubicBezTo>
                  <a:pt x="77" y="146"/>
                  <a:pt x="80" y="145"/>
                  <a:pt x="82" y="144"/>
                </a:cubicBezTo>
                <a:cubicBezTo>
                  <a:pt x="92" y="144"/>
                  <a:pt x="101" y="144"/>
                  <a:pt x="110" y="145"/>
                </a:cubicBezTo>
                <a:close/>
                <a:moveTo>
                  <a:pt x="110" y="146"/>
                </a:moveTo>
                <a:cubicBezTo>
                  <a:pt x="113" y="150"/>
                  <a:pt x="115" y="155"/>
                  <a:pt x="117" y="159"/>
                </a:cubicBezTo>
                <a:cubicBezTo>
                  <a:pt x="113" y="160"/>
                  <a:pt x="109" y="162"/>
                  <a:pt x="105" y="163"/>
                </a:cubicBezTo>
                <a:cubicBezTo>
                  <a:pt x="97" y="161"/>
                  <a:pt x="89" y="160"/>
                  <a:pt x="80" y="159"/>
                </a:cubicBezTo>
                <a:cubicBezTo>
                  <a:pt x="80" y="159"/>
                  <a:pt x="80" y="159"/>
                  <a:pt x="80" y="159"/>
                </a:cubicBezTo>
                <a:cubicBezTo>
                  <a:pt x="89" y="155"/>
                  <a:pt x="100" y="150"/>
                  <a:pt x="110" y="146"/>
                </a:cubicBezTo>
                <a:close/>
                <a:moveTo>
                  <a:pt x="104" y="164"/>
                </a:moveTo>
                <a:cubicBezTo>
                  <a:pt x="98" y="166"/>
                  <a:pt x="92" y="168"/>
                  <a:pt x="86" y="171"/>
                </a:cubicBezTo>
                <a:cubicBezTo>
                  <a:pt x="84" y="167"/>
                  <a:pt x="82" y="163"/>
                  <a:pt x="80" y="160"/>
                </a:cubicBezTo>
                <a:cubicBezTo>
                  <a:pt x="89" y="160"/>
                  <a:pt x="97" y="162"/>
                  <a:pt x="104" y="164"/>
                </a:cubicBezTo>
                <a:close/>
                <a:moveTo>
                  <a:pt x="91" y="181"/>
                </a:moveTo>
                <a:cubicBezTo>
                  <a:pt x="86" y="179"/>
                  <a:pt x="80" y="178"/>
                  <a:pt x="73" y="177"/>
                </a:cubicBezTo>
                <a:cubicBezTo>
                  <a:pt x="77" y="175"/>
                  <a:pt x="82" y="173"/>
                  <a:pt x="86" y="171"/>
                </a:cubicBezTo>
                <a:cubicBezTo>
                  <a:pt x="88" y="175"/>
                  <a:pt x="89" y="178"/>
                  <a:pt x="91" y="181"/>
                </a:cubicBezTo>
                <a:close/>
                <a:moveTo>
                  <a:pt x="86" y="171"/>
                </a:moveTo>
                <a:cubicBezTo>
                  <a:pt x="92" y="169"/>
                  <a:pt x="99" y="166"/>
                  <a:pt x="105" y="164"/>
                </a:cubicBezTo>
                <a:cubicBezTo>
                  <a:pt x="112" y="165"/>
                  <a:pt x="118" y="168"/>
                  <a:pt x="124" y="170"/>
                </a:cubicBezTo>
                <a:cubicBezTo>
                  <a:pt x="124" y="171"/>
                  <a:pt x="125" y="171"/>
                  <a:pt x="125" y="172"/>
                </a:cubicBezTo>
                <a:cubicBezTo>
                  <a:pt x="115" y="175"/>
                  <a:pt x="105" y="179"/>
                  <a:pt x="95" y="183"/>
                </a:cubicBezTo>
                <a:cubicBezTo>
                  <a:pt x="94" y="182"/>
                  <a:pt x="93" y="182"/>
                  <a:pt x="92" y="182"/>
                </a:cubicBezTo>
                <a:cubicBezTo>
                  <a:pt x="90" y="178"/>
                  <a:pt x="88" y="175"/>
                  <a:pt x="86" y="171"/>
                </a:cubicBezTo>
                <a:close/>
                <a:moveTo>
                  <a:pt x="95" y="183"/>
                </a:moveTo>
                <a:cubicBezTo>
                  <a:pt x="93" y="184"/>
                  <a:pt x="93" y="184"/>
                  <a:pt x="93" y="184"/>
                </a:cubicBezTo>
                <a:cubicBezTo>
                  <a:pt x="93" y="183"/>
                  <a:pt x="93" y="183"/>
                  <a:pt x="92" y="182"/>
                </a:cubicBezTo>
                <a:cubicBezTo>
                  <a:pt x="93" y="182"/>
                  <a:pt x="94" y="183"/>
                  <a:pt x="95" y="183"/>
                </a:cubicBezTo>
                <a:close/>
                <a:moveTo>
                  <a:pt x="100" y="197"/>
                </a:moveTo>
                <a:cubicBezTo>
                  <a:pt x="95" y="198"/>
                  <a:pt x="91" y="200"/>
                  <a:pt x="86" y="202"/>
                </a:cubicBezTo>
                <a:cubicBezTo>
                  <a:pt x="80" y="199"/>
                  <a:pt x="74" y="196"/>
                  <a:pt x="68" y="194"/>
                </a:cubicBezTo>
                <a:cubicBezTo>
                  <a:pt x="76" y="191"/>
                  <a:pt x="84" y="187"/>
                  <a:pt x="93" y="184"/>
                </a:cubicBezTo>
                <a:cubicBezTo>
                  <a:pt x="95" y="188"/>
                  <a:pt x="98" y="192"/>
                  <a:pt x="100" y="197"/>
                </a:cubicBezTo>
                <a:close/>
                <a:moveTo>
                  <a:pt x="85" y="202"/>
                </a:moveTo>
                <a:cubicBezTo>
                  <a:pt x="79" y="204"/>
                  <a:pt x="74" y="207"/>
                  <a:pt x="68" y="209"/>
                </a:cubicBezTo>
                <a:cubicBezTo>
                  <a:pt x="66" y="205"/>
                  <a:pt x="64" y="201"/>
                  <a:pt x="62" y="197"/>
                </a:cubicBezTo>
                <a:cubicBezTo>
                  <a:pt x="63" y="196"/>
                  <a:pt x="65" y="195"/>
                  <a:pt x="67" y="194"/>
                </a:cubicBezTo>
                <a:cubicBezTo>
                  <a:pt x="73" y="197"/>
                  <a:pt x="80" y="199"/>
                  <a:pt x="85" y="202"/>
                </a:cubicBezTo>
                <a:close/>
                <a:moveTo>
                  <a:pt x="72" y="216"/>
                </a:moveTo>
                <a:cubicBezTo>
                  <a:pt x="70" y="216"/>
                  <a:pt x="68" y="217"/>
                  <a:pt x="67" y="217"/>
                </a:cubicBezTo>
                <a:cubicBezTo>
                  <a:pt x="64" y="216"/>
                  <a:pt x="62" y="214"/>
                  <a:pt x="59" y="213"/>
                </a:cubicBezTo>
                <a:cubicBezTo>
                  <a:pt x="62" y="212"/>
                  <a:pt x="65" y="211"/>
                  <a:pt x="68" y="209"/>
                </a:cubicBezTo>
                <a:cubicBezTo>
                  <a:pt x="69" y="212"/>
                  <a:pt x="70" y="214"/>
                  <a:pt x="72" y="216"/>
                </a:cubicBezTo>
                <a:close/>
                <a:moveTo>
                  <a:pt x="72" y="216"/>
                </a:moveTo>
                <a:cubicBezTo>
                  <a:pt x="74" y="219"/>
                  <a:pt x="76" y="222"/>
                  <a:pt x="77" y="225"/>
                </a:cubicBezTo>
                <a:cubicBezTo>
                  <a:pt x="74" y="223"/>
                  <a:pt x="71" y="220"/>
                  <a:pt x="67" y="218"/>
                </a:cubicBezTo>
                <a:cubicBezTo>
                  <a:pt x="69" y="217"/>
                  <a:pt x="70" y="217"/>
                  <a:pt x="72" y="216"/>
                </a:cubicBezTo>
                <a:close/>
                <a:moveTo>
                  <a:pt x="72" y="216"/>
                </a:moveTo>
                <a:cubicBezTo>
                  <a:pt x="79" y="213"/>
                  <a:pt x="87" y="211"/>
                  <a:pt x="94" y="208"/>
                </a:cubicBezTo>
                <a:cubicBezTo>
                  <a:pt x="98" y="211"/>
                  <a:pt x="102" y="214"/>
                  <a:pt x="106" y="217"/>
                </a:cubicBezTo>
                <a:cubicBezTo>
                  <a:pt x="97" y="221"/>
                  <a:pt x="88" y="224"/>
                  <a:pt x="79" y="227"/>
                </a:cubicBezTo>
                <a:cubicBezTo>
                  <a:pt x="79" y="227"/>
                  <a:pt x="79" y="226"/>
                  <a:pt x="79" y="226"/>
                </a:cubicBezTo>
                <a:cubicBezTo>
                  <a:pt x="77" y="223"/>
                  <a:pt x="74" y="219"/>
                  <a:pt x="72" y="216"/>
                </a:cubicBezTo>
                <a:close/>
                <a:moveTo>
                  <a:pt x="80" y="227"/>
                </a:moveTo>
                <a:cubicBezTo>
                  <a:pt x="88" y="224"/>
                  <a:pt x="97" y="221"/>
                  <a:pt x="107" y="218"/>
                </a:cubicBezTo>
                <a:cubicBezTo>
                  <a:pt x="110" y="221"/>
                  <a:pt x="113" y="224"/>
                  <a:pt x="116" y="227"/>
                </a:cubicBezTo>
                <a:cubicBezTo>
                  <a:pt x="116" y="228"/>
                  <a:pt x="116" y="228"/>
                  <a:pt x="116" y="229"/>
                </a:cubicBezTo>
                <a:cubicBezTo>
                  <a:pt x="106" y="232"/>
                  <a:pt x="98" y="235"/>
                  <a:pt x="90" y="237"/>
                </a:cubicBezTo>
                <a:cubicBezTo>
                  <a:pt x="87" y="234"/>
                  <a:pt x="83" y="230"/>
                  <a:pt x="80" y="227"/>
                </a:cubicBezTo>
                <a:close/>
                <a:moveTo>
                  <a:pt x="89" y="238"/>
                </a:moveTo>
                <a:cubicBezTo>
                  <a:pt x="88" y="238"/>
                  <a:pt x="87" y="238"/>
                  <a:pt x="86" y="239"/>
                </a:cubicBezTo>
                <a:cubicBezTo>
                  <a:pt x="86" y="238"/>
                  <a:pt x="86" y="238"/>
                  <a:pt x="86" y="238"/>
                </a:cubicBezTo>
                <a:cubicBezTo>
                  <a:pt x="86" y="238"/>
                  <a:pt x="86" y="238"/>
                  <a:pt x="86" y="238"/>
                </a:cubicBezTo>
                <a:cubicBezTo>
                  <a:pt x="84" y="235"/>
                  <a:pt x="82" y="231"/>
                  <a:pt x="80" y="228"/>
                </a:cubicBezTo>
                <a:cubicBezTo>
                  <a:pt x="83" y="231"/>
                  <a:pt x="86" y="234"/>
                  <a:pt x="89" y="238"/>
                </a:cubicBezTo>
                <a:close/>
                <a:moveTo>
                  <a:pt x="116" y="229"/>
                </a:moveTo>
                <a:cubicBezTo>
                  <a:pt x="116" y="233"/>
                  <a:pt x="117" y="237"/>
                  <a:pt x="117" y="242"/>
                </a:cubicBezTo>
                <a:cubicBezTo>
                  <a:pt x="111" y="244"/>
                  <a:pt x="104" y="246"/>
                  <a:pt x="98" y="248"/>
                </a:cubicBezTo>
                <a:cubicBezTo>
                  <a:pt x="96" y="244"/>
                  <a:pt x="93" y="241"/>
                  <a:pt x="90" y="238"/>
                </a:cubicBezTo>
                <a:cubicBezTo>
                  <a:pt x="98" y="235"/>
                  <a:pt x="107" y="232"/>
                  <a:pt x="116" y="229"/>
                </a:cubicBezTo>
                <a:close/>
                <a:moveTo>
                  <a:pt x="116" y="229"/>
                </a:moveTo>
                <a:cubicBezTo>
                  <a:pt x="117" y="229"/>
                  <a:pt x="117" y="229"/>
                  <a:pt x="117" y="229"/>
                </a:cubicBezTo>
                <a:cubicBezTo>
                  <a:pt x="120" y="232"/>
                  <a:pt x="122" y="235"/>
                  <a:pt x="125" y="239"/>
                </a:cubicBezTo>
                <a:cubicBezTo>
                  <a:pt x="117" y="241"/>
                  <a:pt x="117" y="241"/>
                  <a:pt x="117" y="241"/>
                </a:cubicBezTo>
                <a:cubicBezTo>
                  <a:pt x="117" y="237"/>
                  <a:pt x="117" y="233"/>
                  <a:pt x="116" y="229"/>
                </a:cubicBezTo>
                <a:close/>
                <a:moveTo>
                  <a:pt x="118" y="228"/>
                </a:moveTo>
                <a:cubicBezTo>
                  <a:pt x="125" y="226"/>
                  <a:pt x="134" y="223"/>
                  <a:pt x="145" y="219"/>
                </a:cubicBezTo>
                <a:cubicBezTo>
                  <a:pt x="145" y="220"/>
                  <a:pt x="145" y="220"/>
                  <a:pt x="145" y="220"/>
                </a:cubicBezTo>
                <a:cubicBezTo>
                  <a:pt x="145" y="224"/>
                  <a:pt x="145" y="228"/>
                  <a:pt x="145" y="232"/>
                </a:cubicBezTo>
                <a:cubicBezTo>
                  <a:pt x="141" y="233"/>
                  <a:pt x="137" y="235"/>
                  <a:pt x="133" y="236"/>
                </a:cubicBezTo>
                <a:cubicBezTo>
                  <a:pt x="125" y="239"/>
                  <a:pt x="125" y="239"/>
                  <a:pt x="125" y="239"/>
                </a:cubicBezTo>
                <a:cubicBezTo>
                  <a:pt x="123" y="235"/>
                  <a:pt x="120" y="232"/>
                  <a:pt x="118" y="228"/>
                </a:cubicBezTo>
                <a:close/>
                <a:moveTo>
                  <a:pt x="146" y="232"/>
                </a:moveTo>
                <a:cubicBezTo>
                  <a:pt x="152" y="230"/>
                  <a:pt x="152" y="230"/>
                  <a:pt x="152" y="230"/>
                </a:cubicBezTo>
                <a:cubicBezTo>
                  <a:pt x="154" y="233"/>
                  <a:pt x="156" y="237"/>
                  <a:pt x="158" y="240"/>
                </a:cubicBezTo>
                <a:cubicBezTo>
                  <a:pt x="153" y="242"/>
                  <a:pt x="149" y="244"/>
                  <a:pt x="144" y="245"/>
                </a:cubicBezTo>
                <a:cubicBezTo>
                  <a:pt x="145" y="241"/>
                  <a:pt x="145" y="237"/>
                  <a:pt x="146" y="232"/>
                </a:cubicBezTo>
                <a:close/>
                <a:moveTo>
                  <a:pt x="153" y="230"/>
                </a:moveTo>
                <a:cubicBezTo>
                  <a:pt x="160" y="227"/>
                  <a:pt x="166" y="225"/>
                  <a:pt x="172" y="223"/>
                </a:cubicBezTo>
                <a:cubicBezTo>
                  <a:pt x="172" y="227"/>
                  <a:pt x="171" y="232"/>
                  <a:pt x="170" y="236"/>
                </a:cubicBezTo>
                <a:cubicBezTo>
                  <a:pt x="166" y="237"/>
                  <a:pt x="162" y="239"/>
                  <a:pt x="158" y="240"/>
                </a:cubicBezTo>
                <a:cubicBezTo>
                  <a:pt x="157" y="237"/>
                  <a:pt x="155" y="233"/>
                  <a:pt x="153" y="230"/>
                </a:cubicBezTo>
                <a:close/>
                <a:moveTo>
                  <a:pt x="173" y="223"/>
                </a:moveTo>
                <a:cubicBezTo>
                  <a:pt x="176" y="222"/>
                  <a:pt x="178" y="221"/>
                  <a:pt x="181" y="220"/>
                </a:cubicBezTo>
                <a:cubicBezTo>
                  <a:pt x="183" y="223"/>
                  <a:pt x="184" y="226"/>
                  <a:pt x="186" y="230"/>
                </a:cubicBezTo>
                <a:cubicBezTo>
                  <a:pt x="181" y="232"/>
                  <a:pt x="176" y="234"/>
                  <a:pt x="170" y="236"/>
                </a:cubicBezTo>
                <a:cubicBezTo>
                  <a:pt x="171" y="232"/>
                  <a:pt x="172" y="227"/>
                  <a:pt x="173" y="223"/>
                </a:cubicBezTo>
                <a:close/>
                <a:moveTo>
                  <a:pt x="181" y="220"/>
                </a:moveTo>
                <a:cubicBezTo>
                  <a:pt x="190" y="217"/>
                  <a:pt x="198" y="214"/>
                  <a:pt x="205" y="211"/>
                </a:cubicBezTo>
                <a:cubicBezTo>
                  <a:pt x="204" y="215"/>
                  <a:pt x="203" y="220"/>
                  <a:pt x="202" y="224"/>
                </a:cubicBezTo>
                <a:cubicBezTo>
                  <a:pt x="197" y="225"/>
                  <a:pt x="192" y="228"/>
                  <a:pt x="187" y="230"/>
                </a:cubicBezTo>
                <a:cubicBezTo>
                  <a:pt x="185" y="226"/>
                  <a:pt x="183" y="223"/>
                  <a:pt x="181" y="220"/>
                </a:cubicBezTo>
                <a:close/>
                <a:moveTo>
                  <a:pt x="205" y="211"/>
                </a:moveTo>
                <a:cubicBezTo>
                  <a:pt x="207" y="211"/>
                  <a:pt x="208" y="210"/>
                  <a:pt x="209" y="210"/>
                </a:cubicBezTo>
                <a:cubicBezTo>
                  <a:pt x="211" y="213"/>
                  <a:pt x="213" y="216"/>
                  <a:pt x="214" y="219"/>
                </a:cubicBezTo>
                <a:cubicBezTo>
                  <a:pt x="210" y="220"/>
                  <a:pt x="207" y="222"/>
                  <a:pt x="203" y="223"/>
                </a:cubicBezTo>
                <a:cubicBezTo>
                  <a:pt x="204" y="219"/>
                  <a:pt x="205" y="215"/>
                  <a:pt x="205" y="211"/>
                </a:cubicBezTo>
                <a:close/>
                <a:moveTo>
                  <a:pt x="206" y="203"/>
                </a:moveTo>
                <a:cubicBezTo>
                  <a:pt x="206" y="202"/>
                  <a:pt x="206" y="200"/>
                  <a:pt x="206" y="199"/>
                </a:cubicBezTo>
                <a:cubicBezTo>
                  <a:pt x="216" y="195"/>
                  <a:pt x="224" y="192"/>
                  <a:pt x="232" y="190"/>
                </a:cubicBezTo>
                <a:cubicBezTo>
                  <a:pt x="233" y="190"/>
                  <a:pt x="233" y="190"/>
                  <a:pt x="233" y="190"/>
                </a:cubicBezTo>
                <a:cubicBezTo>
                  <a:pt x="232" y="194"/>
                  <a:pt x="232" y="198"/>
                  <a:pt x="231" y="201"/>
                </a:cubicBezTo>
                <a:cubicBezTo>
                  <a:pt x="224" y="204"/>
                  <a:pt x="217" y="206"/>
                  <a:pt x="210" y="209"/>
                </a:cubicBezTo>
                <a:cubicBezTo>
                  <a:pt x="209" y="207"/>
                  <a:pt x="207" y="205"/>
                  <a:pt x="206" y="203"/>
                </a:cubicBezTo>
                <a:close/>
                <a:moveTo>
                  <a:pt x="233" y="191"/>
                </a:moveTo>
                <a:cubicBezTo>
                  <a:pt x="235" y="193"/>
                  <a:pt x="236" y="196"/>
                  <a:pt x="238" y="198"/>
                </a:cubicBezTo>
                <a:cubicBezTo>
                  <a:pt x="236" y="199"/>
                  <a:pt x="233" y="200"/>
                  <a:pt x="231" y="201"/>
                </a:cubicBezTo>
                <a:cubicBezTo>
                  <a:pt x="232" y="198"/>
                  <a:pt x="233" y="194"/>
                  <a:pt x="233" y="191"/>
                </a:cubicBezTo>
                <a:close/>
                <a:moveTo>
                  <a:pt x="233" y="189"/>
                </a:moveTo>
                <a:cubicBezTo>
                  <a:pt x="233" y="189"/>
                  <a:pt x="233" y="189"/>
                  <a:pt x="233" y="189"/>
                </a:cubicBezTo>
                <a:cubicBezTo>
                  <a:pt x="230" y="186"/>
                  <a:pt x="228" y="182"/>
                  <a:pt x="225" y="179"/>
                </a:cubicBezTo>
                <a:cubicBezTo>
                  <a:pt x="228" y="178"/>
                  <a:pt x="231" y="177"/>
                  <a:pt x="234" y="176"/>
                </a:cubicBezTo>
                <a:cubicBezTo>
                  <a:pt x="234" y="180"/>
                  <a:pt x="234" y="185"/>
                  <a:pt x="233" y="189"/>
                </a:cubicBezTo>
                <a:close/>
                <a:moveTo>
                  <a:pt x="232" y="163"/>
                </a:moveTo>
                <a:cubicBezTo>
                  <a:pt x="237" y="162"/>
                  <a:pt x="242" y="160"/>
                  <a:pt x="246" y="159"/>
                </a:cubicBezTo>
                <a:cubicBezTo>
                  <a:pt x="249" y="162"/>
                  <a:pt x="252" y="165"/>
                  <a:pt x="254" y="169"/>
                </a:cubicBezTo>
                <a:cubicBezTo>
                  <a:pt x="248" y="171"/>
                  <a:pt x="241" y="173"/>
                  <a:pt x="234" y="176"/>
                </a:cubicBezTo>
                <a:cubicBezTo>
                  <a:pt x="234" y="171"/>
                  <a:pt x="233" y="167"/>
                  <a:pt x="232" y="163"/>
                </a:cubicBezTo>
                <a:close/>
                <a:moveTo>
                  <a:pt x="234" y="176"/>
                </a:moveTo>
                <a:cubicBezTo>
                  <a:pt x="241" y="174"/>
                  <a:pt x="248" y="171"/>
                  <a:pt x="255" y="169"/>
                </a:cubicBezTo>
                <a:cubicBezTo>
                  <a:pt x="257" y="172"/>
                  <a:pt x="259" y="175"/>
                  <a:pt x="260" y="178"/>
                </a:cubicBezTo>
                <a:cubicBezTo>
                  <a:pt x="260" y="178"/>
                  <a:pt x="260" y="179"/>
                  <a:pt x="260" y="179"/>
                </a:cubicBezTo>
                <a:cubicBezTo>
                  <a:pt x="252" y="182"/>
                  <a:pt x="243" y="185"/>
                  <a:pt x="234" y="189"/>
                </a:cubicBezTo>
                <a:cubicBezTo>
                  <a:pt x="234" y="185"/>
                  <a:pt x="234" y="180"/>
                  <a:pt x="234" y="176"/>
                </a:cubicBezTo>
                <a:close/>
                <a:moveTo>
                  <a:pt x="255" y="169"/>
                </a:moveTo>
                <a:cubicBezTo>
                  <a:pt x="257" y="168"/>
                  <a:pt x="260" y="167"/>
                  <a:pt x="262" y="167"/>
                </a:cubicBezTo>
                <a:cubicBezTo>
                  <a:pt x="262" y="170"/>
                  <a:pt x="261" y="173"/>
                  <a:pt x="260" y="177"/>
                </a:cubicBezTo>
                <a:cubicBezTo>
                  <a:pt x="259" y="174"/>
                  <a:pt x="257" y="171"/>
                  <a:pt x="255" y="169"/>
                </a:cubicBezTo>
                <a:close/>
                <a:moveTo>
                  <a:pt x="255" y="168"/>
                </a:moveTo>
                <a:cubicBezTo>
                  <a:pt x="252" y="165"/>
                  <a:pt x="250" y="162"/>
                  <a:pt x="247" y="159"/>
                </a:cubicBezTo>
                <a:cubicBezTo>
                  <a:pt x="252" y="157"/>
                  <a:pt x="257" y="155"/>
                  <a:pt x="262" y="154"/>
                </a:cubicBezTo>
                <a:cubicBezTo>
                  <a:pt x="262" y="158"/>
                  <a:pt x="262" y="162"/>
                  <a:pt x="262" y="166"/>
                </a:cubicBezTo>
                <a:cubicBezTo>
                  <a:pt x="260" y="167"/>
                  <a:pt x="257" y="168"/>
                  <a:pt x="255" y="168"/>
                </a:cubicBezTo>
                <a:close/>
                <a:moveTo>
                  <a:pt x="261" y="146"/>
                </a:moveTo>
                <a:cubicBezTo>
                  <a:pt x="265" y="145"/>
                  <a:pt x="268" y="144"/>
                  <a:pt x="271" y="143"/>
                </a:cubicBezTo>
                <a:cubicBezTo>
                  <a:pt x="273" y="145"/>
                  <a:pt x="275" y="147"/>
                  <a:pt x="276" y="149"/>
                </a:cubicBezTo>
                <a:cubicBezTo>
                  <a:pt x="272" y="150"/>
                  <a:pt x="267" y="152"/>
                  <a:pt x="262" y="153"/>
                </a:cubicBezTo>
                <a:cubicBezTo>
                  <a:pt x="262" y="151"/>
                  <a:pt x="262" y="148"/>
                  <a:pt x="261" y="146"/>
                </a:cubicBezTo>
                <a:close/>
                <a:moveTo>
                  <a:pt x="272" y="143"/>
                </a:moveTo>
                <a:cubicBezTo>
                  <a:pt x="278" y="141"/>
                  <a:pt x="284" y="139"/>
                  <a:pt x="290" y="137"/>
                </a:cubicBezTo>
                <a:cubicBezTo>
                  <a:pt x="290" y="139"/>
                  <a:pt x="290" y="142"/>
                  <a:pt x="290" y="144"/>
                </a:cubicBezTo>
                <a:cubicBezTo>
                  <a:pt x="286" y="145"/>
                  <a:pt x="281" y="147"/>
                  <a:pt x="277" y="148"/>
                </a:cubicBezTo>
                <a:cubicBezTo>
                  <a:pt x="275" y="147"/>
                  <a:pt x="273" y="145"/>
                  <a:pt x="272" y="143"/>
                </a:cubicBezTo>
                <a:close/>
                <a:moveTo>
                  <a:pt x="288" y="122"/>
                </a:moveTo>
                <a:cubicBezTo>
                  <a:pt x="290" y="121"/>
                  <a:pt x="290" y="121"/>
                  <a:pt x="290" y="121"/>
                </a:cubicBezTo>
                <a:cubicBezTo>
                  <a:pt x="294" y="125"/>
                  <a:pt x="298" y="129"/>
                  <a:pt x="302" y="133"/>
                </a:cubicBezTo>
                <a:cubicBezTo>
                  <a:pt x="298" y="134"/>
                  <a:pt x="294" y="135"/>
                  <a:pt x="290" y="137"/>
                </a:cubicBezTo>
                <a:cubicBezTo>
                  <a:pt x="290" y="132"/>
                  <a:pt x="289" y="127"/>
                  <a:pt x="288" y="122"/>
                </a:cubicBezTo>
                <a:close/>
                <a:moveTo>
                  <a:pt x="302" y="133"/>
                </a:moveTo>
                <a:cubicBezTo>
                  <a:pt x="303" y="135"/>
                  <a:pt x="305" y="137"/>
                  <a:pt x="306" y="138"/>
                </a:cubicBezTo>
                <a:cubicBezTo>
                  <a:pt x="301" y="140"/>
                  <a:pt x="296" y="142"/>
                  <a:pt x="291" y="144"/>
                </a:cubicBezTo>
                <a:cubicBezTo>
                  <a:pt x="291" y="142"/>
                  <a:pt x="291" y="139"/>
                  <a:pt x="291" y="137"/>
                </a:cubicBezTo>
                <a:cubicBezTo>
                  <a:pt x="294" y="136"/>
                  <a:pt x="298" y="135"/>
                  <a:pt x="302" y="133"/>
                </a:cubicBezTo>
                <a:close/>
                <a:moveTo>
                  <a:pt x="291" y="121"/>
                </a:moveTo>
                <a:cubicBezTo>
                  <a:pt x="301" y="118"/>
                  <a:pt x="310" y="116"/>
                  <a:pt x="318" y="113"/>
                </a:cubicBezTo>
                <a:cubicBezTo>
                  <a:pt x="318" y="118"/>
                  <a:pt x="318" y="123"/>
                  <a:pt x="318" y="128"/>
                </a:cubicBezTo>
                <a:cubicBezTo>
                  <a:pt x="313" y="129"/>
                  <a:pt x="308" y="131"/>
                  <a:pt x="302" y="133"/>
                </a:cubicBezTo>
                <a:cubicBezTo>
                  <a:pt x="299" y="129"/>
                  <a:pt x="295" y="125"/>
                  <a:pt x="291" y="121"/>
                </a:cubicBezTo>
                <a:close/>
                <a:moveTo>
                  <a:pt x="318" y="113"/>
                </a:moveTo>
                <a:cubicBezTo>
                  <a:pt x="318" y="111"/>
                  <a:pt x="317" y="109"/>
                  <a:pt x="317" y="107"/>
                </a:cubicBezTo>
                <a:cubicBezTo>
                  <a:pt x="319" y="109"/>
                  <a:pt x="320" y="110"/>
                  <a:pt x="322" y="112"/>
                </a:cubicBezTo>
                <a:cubicBezTo>
                  <a:pt x="320" y="112"/>
                  <a:pt x="319" y="112"/>
                  <a:pt x="318" y="113"/>
                </a:cubicBezTo>
                <a:close/>
                <a:moveTo>
                  <a:pt x="323" y="112"/>
                </a:moveTo>
                <a:cubicBezTo>
                  <a:pt x="331" y="109"/>
                  <a:pt x="339" y="107"/>
                  <a:pt x="347" y="104"/>
                </a:cubicBezTo>
                <a:cubicBezTo>
                  <a:pt x="346" y="109"/>
                  <a:pt x="346" y="114"/>
                  <a:pt x="344" y="119"/>
                </a:cubicBezTo>
                <a:cubicBezTo>
                  <a:pt x="340" y="120"/>
                  <a:pt x="337" y="122"/>
                  <a:pt x="332" y="123"/>
                </a:cubicBezTo>
                <a:cubicBezTo>
                  <a:pt x="329" y="119"/>
                  <a:pt x="326" y="115"/>
                  <a:pt x="323" y="112"/>
                </a:cubicBezTo>
                <a:close/>
                <a:moveTo>
                  <a:pt x="347" y="104"/>
                </a:moveTo>
                <a:cubicBezTo>
                  <a:pt x="349" y="103"/>
                  <a:pt x="351" y="103"/>
                  <a:pt x="353" y="102"/>
                </a:cubicBezTo>
                <a:cubicBezTo>
                  <a:pt x="356" y="105"/>
                  <a:pt x="359" y="109"/>
                  <a:pt x="362" y="113"/>
                </a:cubicBezTo>
                <a:cubicBezTo>
                  <a:pt x="356" y="115"/>
                  <a:pt x="351" y="117"/>
                  <a:pt x="345" y="119"/>
                </a:cubicBezTo>
                <a:cubicBezTo>
                  <a:pt x="346" y="114"/>
                  <a:pt x="347" y="109"/>
                  <a:pt x="347" y="104"/>
                </a:cubicBezTo>
                <a:close/>
                <a:moveTo>
                  <a:pt x="347" y="95"/>
                </a:moveTo>
                <a:cubicBezTo>
                  <a:pt x="349" y="97"/>
                  <a:pt x="351" y="100"/>
                  <a:pt x="353" y="102"/>
                </a:cubicBezTo>
                <a:cubicBezTo>
                  <a:pt x="351" y="102"/>
                  <a:pt x="349" y="103"/>
                  <a:pt x="347" y="104"/>
                </a:cubicBezTo>
                <a:cubicBezTo>
                  <a:pt x="347" y="101"/>
                  <a:pt x="347" y="98"/>
                  <a:pt x="347" y="95"/>
                </a:cubicBezTo>
                <a:close/>
                <a:moveTo>
                  <a:pt x="347" y="95"/>
                </a:moveTo>
                <a:cubicBezTo>
                  <a:pt x="347" y="95"/>
                  <a:pt x="347" y="95"/>
                  <a:pt x="347" y="95"/>
                </a:cubicBezTo>
                <a:cubicBezTo>
                  <a:pt x="347" y="93"/>
                  <a:pt x="346" y="91"/>
                  <a:pt x="346" y="90"/>
                </a:cubicBezTo>
                <a:cubicBezTo>
                  <a:pt x="356" y="87"/>
                  <a:pt x="365" y="84"/>
                  <a:pt x="374" y="81"/>
                </a:cubicBezTo>
                <a:cubicBezTo>
                  <a:pt x="375" y="82"/>
                  <a:pt x="375" y="82"/>
                  <a:pt x="375" y="82"/>
                </a:cubicBezTo>
                <a:cubicBezTo>
                  <a:pt x="375" y="86"/>
                  <a:pt x="374" y="91"/>
                  <a:pt x="373" y="95"/>
                </a:cubicBezTo>
                <a:cubicBezTo>
                  <a:pt x="367" y="97"/>
                  <a:pt x="360" y="99"/>
                  <a:pt x="353" y="102"/>
                </a:cubicBezTo>
                <a:cubicBezTo>
                  <a:pt x="351" y="99"/>
                  <a:pt x="349" y="97"/>
                  <a:pt x="347" y="95"/>
                </a:cubicBezTo>
                <a:close/>
                <a:moveTo>
                  <a:pt x="374" y="81"/>
                </a:moveTo>
                <a:cubicBezTo>
                  <a:pt x="374" y="81"/>
                  <a:pt x="374" y="81"/>
                  <a:pt x="374" y="81"/>
                </a:cubicBezTo>
                <a:cubicBezTo>
                  <a:pt x="370" y="77"/>
                  <a:pt x="366" y="73"/>
                  <a:pt x="362" y="70"/>
                </a:cubicBezTo>
                <a:cubicBezTo>
                  <a:pt x="362" y="70"/>
                  <a:pt x="362" y="70"/>
                  <a:pt x="362" y="70"/>
                </a:cubicBezTo>
                <a:cubicBezTo>
                  <a:pt x="366" y="69"/>
                  <a:pt x="369" y="68"/>
                  <a:pt x="373" y="67"/>
                </a:cubicBezTo>
                <a:cubicBezTo>
                  <a:pt x="374" y="71"/>
                  <a:pt x="374" y="76"/>
                  <a:pt x="375" y="81"/>
                </a:cubicBezTo>
                <a:lnTo>
                  <a:pt x="374" y="81"/>
                </a:lnTo>
                <a:close/>
                <a:moveTo>
                  <a:pt x="374" y="81"/>
                </a:moveTo>
                <a:cubicBezTo>
                  <a:pt x="365" y="83"/>
                  <a:pt x="356" y="86"/>
                  <a:pt x="346" y="89"/>
                </a:cubicBezTo>
                <a:cubicBezTo>
                  <a:pt x="345" y="85"/>
                  <a:pt x="344" y="80"/>
                  <a:pt x="342" y="75"/>
                </a:cubicBezTo>
                <a:cubicBezTo>
                  <a:pt x="349" y="73"/>
                  <a:pt x="356" y="72"/>
                  <a:pt x="362" y="70"/>
                </a:cubicBezTo>
                <a:cubicBezTo>
                  <a:pt x="366" y="73"/>
                  <a:pt x="370" y="77"/>
                  <a:pt x="374" y="81"/>
                </a:cubicBezTo>
                <a:close/>
                <a:moveTo>
                  <a:pt x="346" y="89"/>
                </a:moveTo>
                <a:cubicBezTo>
                  <a:pt x="342" y="90"/>
                  <a:pt x="342" y="90"/>
                  <a:pt x="342" y="90"/>
                </a:cubicBezTo>
                <a:cubicBezTo>
                  <a:pt x="338" y="86"/>
                  <a:pt x="333" y="83"/>
                  <a:pt x="328" y="79"/>
                </a:cubicBezTo>
                <a:cubicBezTo>
                  <a:pt x="333" y="78"/>
                  <a:pt x="337" y="77"/>
                  <a:pt x="342" y="75"/>
                </a:cubicBezTo>
                <a:cubicBezTo>
                  <a:pt x="344" y="80"/>
                  <a:pt x="345" y="85"/>
                  <a:pt x="346" y="89"/>
                </a:cubicBezTo>
                <a:close/>
                <a:moveTo>
                  <a:pt x="328" y="79"/>
                </a:moveTo>
                <a:cubicBezTo>
                  <a:pt x="322" y="75"/>
                  <a:pt x="316" y="71"/>
                  <a:pt x="310" y="68"/>
                </a:cubicBezTo>
                <a:cubicBezTo>
                  <a:pt x="318" y="66"/>
                  <a:pt x="325" y="64"/>
                  <a:pt x="333" y="62"/>
                </a:cubicBezTo>
                <a:cubicBezTo>
                  <a:pt x="336" y="61"/>
                  <a:pt x="336" y="61"/>
                  <a:pt x="336" y="61"/>
                </a:cubicBezTo>
                <a:cubicBezTo>
                  <a:pt x="338" y="66"/>
                  <a:pt x="340" y="71"/>
                  <a:pt x="342" y="75"/>
                </a:cubicBezTo>
                <a:cubicBezTo>
                  <a:pt x="337" y="76"/>
                  <a:pt x="332" y="78"/>
                  <a:pt x="328" y="79"/>
                </a:cubicBezTo>
                <a:close/>
                <a:moveTo>
                  <a:pt x="327" y="79"/>
                </a:moveTo>
                <a:cubicBezTo>
                  <a:pt x="321" y="81"/>
                  <a:pt x="315" y="82"/>
                  <a:pt x="309" y="84"/>
                </a:cubicBezTo>
                <a:cubicBezTo>
                  <a:pt x="309" y="84"/>
                  <a:pt x="309" y="84"/>
                  <a:pt x="309" y="84"/>
                </a:cubicBezTo>
                <a:cubicBezTo>
                  <a:pt x="308" y="80"/>
                  <a:pt x="306" y="76"/>
                  <a:pt x="303" y="72"/>
                </a:cubicBezTo>
                <a:cubicBezTo>
                  <a:pt x="302" y="70"/>
                  <a:pt x="302" y="70"/>
                  <a:pt x="302" y="70"/>
                </a:cubicBezTo>
                <a:cubicBezTo>
                  <a:pt x="305" y="70"/>
                  <a:pt x="307" y="69"/>
                  <a:pt x="309" y="69"/>
                </a:cubicBezTo>
                <a:cubicBezTo>
                  <a:pt x="315" y="72"/>
                  <a:pt x="321" y="75"/>
                  <a:pt x="327" y="79"/>
                </a:cubicBezTo>
                <a:close/>
                <a:moveTo>
                  <a:pt x="302" y="70"/>
                </a:moveTo>
                <a:cubicBezTo>
                  <a:pt x="301" y="68"/>
                  <a:pt x="299" y="66"/>
                  <a:pt x="298" y="64"/>
                </a:cubicBezTo>
                <a:cubicBezTo>
                  <a:pt x="302" y="65"/>
                  <a:pt x="305" y="67"/>
                  <a:pt x="309" y="68"/>
                </a:cubicBezTo>
                <a:cubicBezTo>
                  <a:pt x="306" y="69"/>
                  <a:pt x="304" y="69"/>
                  <a:pt x="302" y="70"/>
                </a:cubicBezTo>
                <a:close/>
                <a:moveTo>
                  <a:pt x="301" y="70"/>
                </a:moveTo>
                <a:cubicBezTo>
                  <a:pt x="290" y="73"/>
                  <a:pt x="281" y="76"/>
                  <a:pt x="272" y="78"/>
                </a:cubicBezTo>
                <a:cubicBezTo>
                  <a:pt x="270" y="78"/>
                  <a:pt x="269" y="77"/>
                  <a:pt x="267" y="77"/>
                </a:cubicBezTo>
                <a:cubicBezTo>
                  <a:pt x="267" y="77"/>
                  <a:pt x="267" y="77"/>
                  <a:pt x="267" y="77"/>
                </a:cubicBezTo>
                <a:cubicBezTo>
                  <a:pt x="265" y="73"/>
                  <a:pt x="263" y="69"/>
                  <a:pt x="261" y="65"/>
                </a:cubicBezTo>
                <a:cubicBezTo>
                  <a:pt x="269" y="63"/>
                  <a:pt x="277" y="61"/>
                  <a:pt x="285" y="59"/>
                </a:cubicBezTo>
                <a:cubicBezTo>
                  <a:pt x="289" y="60"/>
                  <a:pt x="293" y="62"/>
                  <a:pt x="298" y="63"/>
                </a:cubicBezTo>
                <a:cubicBezTo>
                  <a:pt x="299" y="66"/>
                  <a:pt x="300" y="68"/>
                  <a:pt x="301" y="70"/>
                </a:cubicBezTo>
                <a:close/>
                <a:moveTo>
                  <a:pt x="261" y="65"/>
                </a:moveTo>
                <a:cubicBezTo>
                  <a:pt x="259" y="60"/>
                  <a:pt x="256" y="56"/>
                  <a:pt x="254" y="51"/>
                </a:cubicBezTo>
                <a:cubicBezTo>
                  <a:pt x="265" y="53"/>
                  <a:pt x="275" y="55"/>
                  <a:pt x="284" y="58"/>
                </a:cubicBezTo>
                <a:cubicBezTo>
                  <a:pt x="276" y="61"/>
                  <a:pt x="268" y="63"/>
                  <a:pt x="261" y="65"/>
                </a:cubicBezTo>
                <a:close/>
                <a:moveTo>
                  <a:pt x="267" y="76"/>
                </a:moveTo>
                <a:cubicBezTo>
                  <a:pt x="260" y="74"/>
                  <a:pt x="252" y="72"/>
                  <a:pt x="245" y="70"/>
                </a:cubicBezTo>
                <a:cubicBezTo>
                  <a:pt x="250" y="68"/>
                  <a:pt x="255" y="67"/>
                  <a:pt x="261" y="65"/>
                </a:cubicBezTo>
                <a:cubicBezTo>
                  <a:pt x="263" y="69"/>
                  <a:pt x="265" y="73"/>
                  <a:pt x="267" y="76"/>
                </a:cubicBezTo>
                <a:close/>
                <a:moveTo>
                  <a:pt x="267" y="77"/>
                </a:moveTo>
                <a:cubicBezTo>
                  <a:pt x="267" y="78"/>
                  <a:pt x="268" y="78"/>
                  <a:pt x="268" y="79"/>
                </a:cubicBezTo>
                <a:cubicBezTo>
                  <a:pt x="257" y="82"/>
                  <a:pt x="246" y="85"/>
                  <a:pt x="236" y="88"/>
                </a:cubicBezTo>
                <a:cubicBezTo>
                  <a:pt x="234" y="84"/>
                  <a:pt x="232" y="79"/>
                  <a:pt x="229" y="74"/>
                </a:cubicBezTo>
                <a:cubicBezTo>
                  <a:pt x="234" y="73"/>
                  <a:pt x="239" y="72"/>
                  <a:pt x="244" y="70"/>
                </a:cubicBezTo>
                <a:cubicBezTo>
                  <a:pt x="252" y="72"/>
                  <a:pt x="260" y="74"/>
                  <a:pt x="267" y="77"/>
                </a:cubicBezTo>
                <a:close/>
                <a:moveTo>
                  <a:pt x="229" y="74"/>
                </a:moveTo>
                <a:cubicBezTo>
                  <a:pt x="228" y="72"/>
                  <a:pt x="227" y="69"/>
                  <a:pt x="226" y="67"/>
                </a:cubicBezTo>
                <a:cubicBezTo>
                  <a:pt x="232" y="68"/>
                  <a:pt x="237" y="69"/>
                  <a:pt x="243" y="70"/>
                </a:cubicBezTo>
                <a:cubicBezTo>
                  <a:pt x="238" y="71"/>
                  <a:pt x="233" y="73"/>
                  <a:pt x="229" y="74"/>
                </a:cubicBezTo>
                <a:close/>
                <a:moveTo>
                  <a:pt x="192" y="69"/>
                </a:moveTo>
                <a:cubicBezTo>
                  <a:pt x="191" y="68"/>
                  <a:pt x="190" y="66"/>
                  <a:pt x="190" y="65"/>
                </a:cubicBezTo>
                <a:cubicBezTo>
                  <a:pt x="190" y="65"/>
                  <a:pt x="190" y="65"/>
                  <a:pt x="190" y="65"/>
                </a:cubicBezTo>
                <a:cubicBezTo>
                  <a:pt x="195" y="65"/>
                  <a:pt x="199" y="65"/>
                  <a:pt x="204" y="65"/>
                </a:cubicBezTo>
                <a:cubicBezTo>
                  <a:pt x="200" y="66"/>
                  <a:pt x="196" y="68"/>
                  <a:pt x="192" y="69"/>
                </a:cubicBezTo>
                <a:close/>
                <a:moveTo>
                  <a:pt x="191" y="69"/>
                </a:moveTo>
                <a:cubicBezTo>
                  <a:pt x="191" y="69"/>
                  <a:pt x="191" y="69"/>
                  <a:pt x="191" y="69"/>
                </a:cubicBezTo>
                <a:cubicBezTo>
                  <a:pt x="181" y="73"/>
                  <a:pt x="172" y="76"/>
                  <a:pt x="162" y="80"/>
                </a:cubicBezTo>
                <a:cubicBezTo>
                  <a:pt x="161" y="75"/>
                  <a:pt x="159" y="71"/>
                  <a:pt x="158" y="66"/>
                </a:cubicBezTo>
                <a:cubicBezTo>
                  <a:pt x="169" y="65"/>
                  <a:pt x="179" y="65"/>
                  <a:pt x="189" y="65"/>
                </a:cubicBezTo>
                <a:cubicBezTo>
                  <a:pt x="190" y="66"/>
                  <a:pt x="191" y="68"/>
                  <a:pt x="191" y="69"/>
                </a:cubicBezTo>
                <a:close/>
                <a:moveTo>
                  <a:pt x="162" y="80"/>
                </a:moveTo>
                <a:cubicBezTo>
                  <a:pt x="161" y="80"/>
                  <a:pt x="160" y="80"/>
                  <a:pt x="159" y="81"/>
                </a:cubicBezTo>
                <a:cubicBezTo>
                  <a:pt x="146" y="81"/>
                  <a:pt x="131" y="82"/>
                  <a:pt x="116" y="85"/>
                </a:cubicBezTo>
                <a:cubicBezTo>
                  <a:pt x="115" y="81"/>
                  <a:pt x="113" y="77"/>
                  <a:pt x="112" y="73"/>
                </a:cubicBezTo>
                <a:cubicBezTo>
                  <a:pt x="118" y="72"/>
                  <a:pt x="126" y="70"/>
                  <a:pt x="133" y="69"/>
                </a:cubicBezTo>
                <a:cubicBezTo>
                  <a:pt x="141" y="68"/>
                  <a:pt x="149" y="67"/>
                  <a:pt x="157" y="66"/>
                </a:cubicBezTo>
                <a:cubicBezTo>
                  <a:pt x="159" y="71"/>
                  <a:pt x="160" y="75"/>
                  <a:pt x="162" y="80"/>
                </a:cubicBezTo>
                <a:close/>
                <a:moveTo>
                  <a:pt x="105" y="87"/>
                </a:moveTo>
                <a:cubicBezTo>
                  <a:pt x="108" y="86"/>
                  <a:pt x="112" y="86"/>
                  <a:pt x="116" y="85"/>
                </a:cubicBezTo>
                <a:cubicBezTo>
                  <a:pt x="118" y="89"/>
                  <a:pt x="119" y="93"/>
                  <a:pt x="121" y="96"/>
                </a:cubicBezTo>
                <a:cubicBezTo>
                  <a:pt x="120" y="97"/>
                  <a:pt x="118" y="98"/>
                  <a:pt x="117" y="98"/>
                </a:cubicBezTo>
                <a:cubicBezTo>
                  <a:pt x="108" y="99"/>
                  <a:pt x="99" y="100"/>
                  <a:pt x="90" y="102"/>
                </a:cubicBezTo>
                <a:cubicBezTo>
                  <a:pt x="88" y="98"/>
                  <a:pt x="87" y="94"/>
                  <a:pt x="85" y="91"/>
                </a:cubicBezTo>
                <a:cubicBezTo>
                  <a:pt x="92" y="89"/>
                  <a:pt x="98" y="88"/>
                  <a:pt x="105" y="87"/>
                </a:cubicBezTo>
                <a:close/>
                <a:moveTo>
                  <a:pt x="92" y="110"/>
                </a:moveTo>
                <a:cubicBezTo>
                  <a:pt x="89" y="112"/>
                  <a:pt x="85" y="114"/>
                  <a:pt x="81" y="116"/>
                </a:cubicBezTo>
                <a:cubicBezTo>
                  <a:pt x="75" y="117"/>
                  <a:pt x="69" y="118"/>
                  <a:pt x="63" y="119"/>
                </a:cubicBezTo>
                <a:cubicBezTo>
                  <a:pt x="61" y="115"/>
                  <a:pt x="60" y="112"/>
                  <a:pt x="59" y="108"/>
                </a:cubicBezTo>
                <a:cubicBezTo>
                  <a:pt x="65" y="107"/>
                  <a:pt x="70" y="106"/>
                  <a:pt x="77" y="105"/>
                </a:cubicBezTo>
                <a:cubicBezTo>
                  <a:pt x="81" y="104"/>
                  <a:pt x="85" y="103"/>
                  <a:pt x="89" y="102"/>
                </a:cubicBezTo>
                <a:cubicBezTo>
                  <a:pt x="90" y="105"/>
                  <a:pt x="91" y="107"/>
                  <a:pt x="92" y="110"/>
                </a:cubicBezTo>
                <a:close/>
                <a:moveTo>
                  <a:pt x="80" y="117"/>
                </a:moveTo>
                <a:cubicBezTo>
                  <a:pt x="75" y="119"/>
                  <a:pt x="70" y="122"/>
                  <a:pt x="65" y="125"/>
                </a:cubicBezTo>
                <a:cubicBezTo>
                  <a:pt x="64" y="123"/>
                  <a:pt x="63" y="121"/>
                  <a:pt x="63" y="119"/>
                </a:cubicBezTo>
                <a:cubicBezTo>
                  <a:pt x="69" y="118"/>
                  <a:pt x="74" y="117"/>
                  <a:pt x="80" y="117"/>
                </a:cubicBezTo>
                <a:close/>
                <a:moveTo>
                  <a:pt x="66" y="131"/>
                </a:moveTo>
                <a:cubicBezTo>
                  <a:pt x="62" y="131"/>
                  <a:pt x="58" y="132"/>
                  <a:pt x="54" y="132"/>
                </a:cubicBezTo>
                <a:cubicBezTo>
                  <a:pt x="58" y="130"/>
                  <a:pt x="61" y="128"/>
                  <a:pt x="65" y="126"/>
                </a:cubicBezTo>
                <a:cubicBezTo>
                  <a:pt x="65" y="127"/>
                  <a:pt x="66" y="129"/>
                  <a:pt x="66" y="131"/>
                </a:cubicBezTo>
                <a:close/>
                <a:moveTo>
                  <a:pt x="69" y="137"/>
                </a:moveTo>
                <a:cubicBezTo>
                  <a:pt x="70" y="139"/>
                  <a:pt x="71" y="141"/>
                  <a:pt x="72" y="143"/>
                </a:cubicBezTo>
                <a:cubicBezTo>
                  <a:pt x="66" y="144"/>
                  <a:pt x="61" y="144"/>
                  <a:pt x="55" y="145"/>
                </a:cubicBezTo>
                <a:cubicBezTo>
                  <a:pt x="59" y="142"/>
                  <a:pt x="64" y="139"/>
                  <a:pt x="69" y="137"/>
                </a:cubicBezTo>
                <a:close/>
                <a:moveTo>
                  <a:pt x="69" y="137"/>
                </a:moveTo>
                <a:cubicBezTo>
                  <a:pt x="74" y="134"/>
                  <a:pt x="79" y="132"/>
                  <a:pt x="83" y="129"/>
                </a:cubicBezTo>
                <a:cubicBezTo>
                  <a:pt x="89" y="129"/>
                  <a:pt x="95" y="128"/>
                  <a:pt x="101" y="128"/>
                </a:cubicBezTo>
                <a:cubicBezTo>
                  <a:pt x="102" y="130"/>
                  <a:pt x="103" y="132"/>
                  <a:pt x="104" y="134"/>
                </a:cubicBezTo>
                <a:cubicBezTo>
                  <a:pt x="96" y="137"/>
                  <a:pt x="89" y="140"/>
                  <a:pt x="82" y="143"/>
                </a:cubicBezTo>
                <a:cubicBezTo>
                  <a:pt x="79" y="143"/>
                  <a:pt x="76" y="143"/>
                  <a:pt x="72" y="143"/>
                </a:cubicBezTo>
                <a:cubicBezTo>
                  <a:pt x="71" y="141"/>
                  <a:pt x="70" y="139"/>
                  <a:pt x="69" y="137"/>
                </a:cubicBezTo>
                <a:close/>
                <a:moveTo>
                  <a:pt x="81" y="144"/>
                </a:moveTo>
                <a:cubicBezTo>
                  <a:pt x="79" y="145"/>
                  <a:pt x="77" y="146"/>
                  <a:pt x="74" y="147"/>
                </a:cubicBezTo>
                <a:cubicBezTo>
                  <a:pt x="74" y="146"/>
                  <a:pt x="73" y="145"/>
                  <a:pt x="73" y="144"/>
                </a:cubicBezTo>
                <a:cubicBezTo>
                  <a:pt x="76" y="144"/>
                  <a:pt x="78" y="144"/>
                  <a:pt x="81" y="144"/>
                </a:cubicBezTo>
                <a:close/>
                <a:moveTo>
                  <a:pt x="79" y="159"/>
                </a:moveTo>
                <a:cubicBezTo>
                  <a:pt x="78" y="159"/>
                  <a:pt x="78" y="159"/>
                  <a:pt x="78" y="159"/>
                </a:cubicBezTo>
                <a:cubicBezTo>
                  <a:pt x="73" y="159"/>
                  <a:pt x="68" y="158"/>
                  <a:pt x="62" y="158"/>
                </a:cubicBezTo>
                <a:cubicBezTo>
                  <a:pt x="59" y="158"/>
                  <a:pt x="56" y="158"/>
                  <a:pt x="53" y="159"/>
                </a:cubicBezTo>
                <a:cubicBezTo>
                  <a:pt x="60" y="155"/>
                  <a:pt x="67" y="151"/>
                  <a:pt x="74" y="148"/>
                </a:cubicBezTo>
                <a:cubicBezTo>
                  <a:pt x="76" y="151"/>
                  <a:pt x="77" y="155"/>
                  <a:pt x="79" y="159"/>
                </a:cubicBezTo>
                <a:close/>
                <a:moveTo>
                  <a:pt x="62" y="159"/>
                </a:moveTo>
                <a:cubicBezTo>
                  <a:pt x="67" y="159"/>
                  <a:pt x="72" y="159"/>
                  <a:pt x="77" y="159"/>
                </a:cubicBezTo>
                <a:cubicBezTo>
                  <a:pt x="68" y="164"/>
                  <a:pt x="58" y="168"/>
                  <a:pt x="50" y="173"/>
                </a:cubicBezTo>
                <a:cubicBezTo>
                  <a:pt x="48" y="169"/>
                  <a:pt x="47" y="166"/>
                  <a:pt x="45" y="163"/>
                </a:cubicBezTo>
                <a:cubicBezTo>
                  <a:pt x="47" y="162"/>
                  <a:pt x="50" y="160"/>
                  <a:pt x="52" y="159"/>
                </a:cubicBezTo>
                <a:cubicBezTo>
                  <a:pt x="55" y="159"/>
                  <a:pt x="59" y="159"/>
                  <a:pt x="62" y="159"/>
                </a:cubicBezTo>
                <a:close/>
                <a:moveTo>
                  <a:pt x="78" y="160"/>
                </a:moveTo>
                <a:cubicBezTo>
                  <a:pt x="79" y="160"/>
                  <a:pt x="79" y="160"/>
                  <a:pt x="80" y="160"/>
                </a:cubicBezTo>
                <a:cubicBezTo>
                  <a:pt x="82" y="163"/>
                  <a:pt x="84" y="167"/>
                  <a:pt x="86" y="171"/>
                </a:cubicBezTo>
                <a:cubicBezTo>
                  <a:pt x="81" y="173"/>
                  <a:pt x="77" y="175"/>
                  <a:pt x="73" y="176"/>
                </a:cubicBezTo>
                <a:cubicBezTo>
                  <a:pt x="65" y="175"/>
                  <a:pt x="58" y="174"/>
                  <a:pt x="50" y="174"/>
                </a:cubicBezTo>
                <a:cubicBezTo>
                  <a:pt x="50" y="173"/>
                  <a:pt x="50" y="173"/>
                  <a:pt x="50" y="173"/>
                </a:cubicBezTo>
                <a:cubicBezTo>
                  <a:pt x="59" y="169"/>
                  <a:pt x="68" y="164"/>
                  <a:pt x="78" y="160"/>
                </a:cubicBezTo>
                <a:close/>
                <a:moveTo>
                  <a:pt x="72" y="177"/>
                </a:moveTo>
                <a:cubicBezTo>
                  <a:pt x="66" y="179"/>
                  <a:pt x="60" y="182"/>
                  <a:pt x="55" y="184"/>
                </a:cubicBezTo>
                <a:cubicBezTo>
                  <a:pt x="53" y="181"/>
                  <a:pt x="52" y="178"/>
                  <a:pt x="50" y="174"/>
                </a:cubicBezTo>
                <a:cubicBezTo>
                  <a:pt x="58" y="175"/>
                  <a:pt x="65" y="176"/>
                  <a:pt x="72" y="177"/>
                </a:cubicBezTo>
                <a:close/>
                <a:moveTo>
                  <a:pt x="58" y="191"/>
                </a:moveTo>
                <a:cubicBezTo>
                  <a:pt x="54" y="190"/>
                  <a:pt x="50" y="190"/>
                  <a:pt x="47" y="189"/>
                </a:cubicBezTo>
                <a:cubicBezTo>
                  <a:pt x="49" y="188"/>
                  <a:pt x="52" y="186"/>
                  <a:pt x="55" y="185"/>
                </a:cubicBezTo>
                <a:cubicBezTo>
                  <a:pt x="56" y="187"/>
                  <a:pt x="57" y="189"/>
                  <a:pt x="58" y="191"/>
                </a:cubicBezTo>
                <a:close/>
                <a:moveTo>
                  <a:pt x="55" y="185"/>
                </a:moveTo>
                <a:cubicBezTo>
                  <a:pt x="61" y="182"/>
                  <a:pt x="67" y="179"/>
                  <a:pt x="73" y="177"/>
                </a:cubicBezTo>
                <a:cubicBezTo>
                  <a:pt x="79" y="178"/>
                  <a:pt x="86" y="180"/>
                  <a:pt x="92" y="182"/>
                </a:cubicBezTo>
                <a:cubicBezTo>
                  <a:pt x="92" y="182"/>
                  <a:pt x="92" y="182"/>
                  <a:pt x="92" y="182"/>
                </a:cubicBezTo>
                <a:cubicBezTo>
                  <a:pt x="92" y="183"/>
                  <a:pt x="92" y="183"/>
                  <a:pt x="93" y="184"/>
                </a:cubicBezTo>
                <a:cubicBezTo>
                  <a:pt x="93" y="184"/>
                  <a:pt x="93" y="184"/>
                  <a:pt x="93" y="184"/>
                </a:cubicBezTo>
                <a:cubicBezTo>
                  <a:pt x="84" y="187"/>
                  <a:pt x="75" y="191"/>
                  <a:pt x="67" y="194"/>
                </a:cubicBezTo>
                <a:cubicBezTo>
                  <a:pt x="64" y="193"/>
                  <a:pt x="62" y="192"/>
                  <a:pt x="59" y="191"/>
                </a:cubicBezTo>
                <a:cubicBezTo>
                  <a:pt x="58" y="189"/>
                  <a:pt x="56" y="187"/>
                  <a:pt x="55" y="185"/>
                </a:cubicBezTo>
                <a:close/>
                <a:moveTo>
                  <a:pt x="66" y="194"/>
                </a:moveTo>
                <a:cubicBezTo>
                  <a:pt x="65" y="195"/>
                  <a:pt x="63" y="196"/>
                  <a:pt x="61" y="196"/>
                </a:cubicBezTo>
                <a:cubicBezTo>
                  <a:pt x="61" y="195"/>
                  <a:pt x="60" y="193"/>
                  <a:pt x="59" y="192"/>
                </a:cubicBezTo>
                <a:cubicBezTo>
                  <a:pt x="62" y="193"/>
                  <a:pt x="64" y="193"/>
                  <a:pt x="66" y="194"/>
                </a:cubicBezTo>
                <a:close/>
                <a:moveTo>
                  <a:pt x="68" y="209"/>
                </a:moveTo>
                <a:cubicBezTo>
                  <a:pt x="65" y="210"/>
                  <a:pt x="62" y="212"/>
                  <a:pt x="59" y="213"/>
                </a:cubicBezTo>
                <a:cubicBezTo>
                  <a:pt x="53" y="210"/>
                  <a:pt x="47" y="208"/>
                  <a:pt x="41" y="206"/>
                </a:cubicBezTo>
                <a:cubicBezTo>
                  <a:pt x="48" y="203"/>
                  <a:pt x="54" y="200"/>
                  <a:pt x="61" y="197"/>
                </a:cubicBezTo>
                <a:cubicBezTo>
                  <a:pt x="63" y="201"/>
                  <a:pt x="66" y="205"/>
                  <a:pt x="68" y="209"/>
                </a:cubicBezTo>
                <a:close/>
                <a:moveTo>
                  <a:pt x="58" y="213"/>
                </a:moveTo>
                <a:cubicBezTo>
                  <a:pt x="51" y="216"/>
                  <a:pt x="44" y="219"/>
                  <a:pt x="37" y="222"/>
                </a:cubicBezTo>
                <a:cubicBezTo>
                  <a:pt x="35" y="218"/>
                  <a:pt x="33" y="214"/>
                  <a:pt x="31" y="211"/>
                </a:cubicBezTo>
                <a:cubicBezTo>
                  <a:pt x="34" y="209"/>
                  <a:pt x="37" y="208"/>
                  <a:pt x="41" y="206"/>
                </a:cubicBezTo>
                <a:cubicBezTo>
                  <a:pt x="47" y="208"/>
                  <a:pt x="53" y="210"/>
                  <a:pt x="58" y="213"/>
                </a:cubicBezTo>
                <a:close/>
                <a:moveTo>
                  <a:pt x="40" y="228"/>
                </a:moveTo>
                <a:cubicBezTo>
                  <a:pt x="39" y="228"/>
                  <a:pt x="39" y="228"/>
                  <a:pt x="39" y="228"/>
                </a:cubicBezTo>
                <a:cubicBezTo>
                  <a:pt x="39" y="228"/>
                  <a:pt x="39" y="228"/>
                  <a:pt x="39" y="228"/>
                </a:cubicBezTo>
                <a:cubicBezTo>
                  <a:pt x="37" y="227"/>
                  <a:pt x="35" y="226"/>
                  <a:pt x="33" y="225"/>
                </a:cubicBezTo>
                <a:cubicBezTo>
                  <a:pt x="34" y="224"/>
                  <a:pt x="35" y="223"/>
                  <a:pt x="37" y="223"/>
                </a:cubicBezTo>
                <a:cubicBezTo>
                  <a:pt x="38" y="224"/>
                  <a:pt x="39" y="226"/>
                  <a:pt x="40" y="228"/>
                </a:cubicBezTo>
                <a:close/>
                <a:moveTo>
                  <a:pt x="37" y="222"/>
                </a:moveTo>
                <a:cubicBezTo>
                  <a:pt x="44" y="219"/>
                  <a:pt x="51" y="216"/>
                  <a:pt x="58" y="213"/>
                </a:cubicBezTo>
                <a:cubicBezTo>
                  <a:pt x="61" y="215"/>
                  <a:pt x="64" y="216"/>
                  <a:pt x="66" y="218"/>
                </a:cubicBezTo>
                <a:cubicBezTo>
                  <a:pt x="57" y="221"/>
                  <a:pt x="48" y="225"/>
                  <a:pt x="40" y="228"/>
                </a:cubicBezTo>
                <a:cubicBezTo>
                  <a:pt x="39" y="226"/>
                  <a:pt x="38" y="224"/>
                  <a:pt x="37" y="222"/>
                </a:cubicBezTo>
                <a:close/>
                <a:moveTo>
                  <a:pt x="67" y="218"/>
                </a:moveTo>
                <a:cubicBezTo>
                  <a:pt x="71" y="221"/>
                  <a:pt x="75" y="224"/>
                  <a:pt x="78" y="227"/>
                </a:cubicBezTo>
                <a:cubicBezTo>
                  <a:pt x="79" y="227"/>
                  <a:pt x="79" y="227"/>
                  <a:pt x="79" y="227"/>
                </a:cubicBezTo>
                <a:cubicBezTo>
                  <a:pt x="69" y="230"/>
                  <a:pt x="60" y="234"/>
                  <a:pt x="52" y="237"/>
                </a:cubicBezTo>
                <a:cubicBezTo>
                  <a:pt x="48" y="234"/>
                  <a:pt x="45" y="232"/>
                  <a:pt x="41" y="229"/>
                </a:cubicBezTo>
                <a:cubicBezTo>
                  <a:pt x="40" y="228"/>
                  <a:pt x="40" y="228"/>
                  <a:pt x="40" y="228"/>
                </a:cubicBezTo>
                <a:cubicBezTo>
                  <a:pt x="49" y="225"/>
                  <a:pt x="58" y="221"/>
                  <a:pt x="67" y="218"/>
                </a:cubicBezTo>
                <a:close/>
                <a:moveTo>
                  <a:pt x="51" y="237"/>
                </a:moveTo>
                <a:cubicBezTo>
                  <a:pt x="50" y="238"/>
                  <a:pt x="48" y="238"/>
                  <a:pt x="47" y="239"/>
                </a:cubicBezTo>
                <a:cubicBezTo>
                  <a:pt x="45" y="236"/>
                  <a:pt x="43" y="233"/>
                  <a:pt x="41" y="230"/>
                </a:cubicBezTo>
                <a:cubicBezTo>
                  <a:pt x="45" y="232"/>
                  <a:pt x="48" y="235"/>
                  <a:pt x="51" y="237"/>
                </a:cubicBezTo>
                <a:close/>
                <a:moveTo>
                  <a:pt x="53" y="251"/>
                </a:moveTo>
                <a:cubicBezTo>
                  <a:pt x="47" y="253"/>
                  <a:pt x="41" y="255"/>
                  <a:pt x="36" y="257"/>
                </a:cubicBezTo>
                <a:cubicBezTo>
                  <a:pt x="32" y="254"/>
                  <a:pt x="29" y="251"/>
                  <a:pt x="25" y="248"/>
                </a:cubicBezTo>
                <a:cubicBezTo>
                  <a:pt x="32" y="245"/>
                  <a:pt x="39" y="242"/>
                  <a:pt x="46" y="240"/>
                </a:cubicBezTo>
                <a:cubicBezTo>
                  <a:pt x="49" y="243"/>
                  <a:pt x="51" y="247"/>
                  <a:pt x="53" y="251"/>
                </a:cubicBezTo>
                <a:close/>
                <a:moveTo>
                  <a:pt x="47" y="239"/>
                </a:moveTo>
                <a:cubicBezTo>
                  <a:pt x="48" y="239"/>
                  <a:pt x="50" y="238"/>
                  <a:pt x="52" y="237"/>
                </a:cubicBezTo>
                <a:cubicBezTo>
                  <a:pt x="55" y="240"/>
                  <a:pt x="59" y="244"/>
                  <a:pt x="62" y="247"/>
                </a:cubicBezTo>
                <a:cubicBezTo>
                  <a:pt x="59" y="248"/>
                  <a:pt x="56" y="249"/>
                  <a:pt x="54" y="251"/>
                </a:cubicBezTo>
                <a:cubicBezTo>
                  <a:pt x="51" y="247"/>
                  <a:pt x="49" y="243"/>
                  <a:pt x="47" y="239"/>
                </a:cubicBezTo>
                <a:close/>
                <a:moveTo>
                  <a:pt x="52" y="237"/>
                </a:moveTo>
                <a:cubicBezTo>
                  <a:pt x="61" y="234"/>
                  <a:pt x="69" y="231"/>
                  <a:pt x="79" y="227"/>
                </a:cubicBezTo>
                <a:cubicBezTo>
                  <a:pt x="81" y="231"/>
                  <a:pt x="83" y="235"/>
                  <a:pt x="86" y="238"/>
                </a:cubicBezTo>
                <a:cubicBezTo>
                  <a:pt x="86" y="239"/>
                  <a:pt x="86" y="239"/>
                  <a:pt x="86" y="239"/>
                </a:cubicBezTo>
                <a:cubicBezTo>
                  <a:pt x="78" y="242"/>
                  <a:pt x="70" y="244"/>
                  <a:pt x="63" y="247"/>
                </a:cubicBezTo>
                <a:cubicBezTo>
                  <a:pt x="59" y="244"/>
                  <a:pt x="56" y="240"/>
                  <a:pt x="52" y="237"/>
                </a:cubicBezTo>
                <a:close/>
                <a:moveTo>
                  <a:pt x="86" y="239"/>
                </a:moveTo>
                <a:cubicBezTo>
                  <a:pt x="87" y="244"/>
                  <a:pt x="87" y="248"/>
                  <a:pt x="87" y="252"/>
                </a:cubicBezTo>
                <a:cubicBezTo>
                  <a:pt x="82" y="254"/>
                  <a:pt x="76" y="256"/>
                  <a:pt x="71" y="258"/>
                </a:cubicBezTo>
                <a:cubicBezTo>
                  <a:pt x="69" y="254"/>
                  <a:pt x="66" y="251"/>
                  <a:pt x="63" y="248"/>
                </a:cubicBezTo>
                <a:cubicBezTo>
                  <a:pt x="70" y="245"/>
                  <a:pt x="78" y="242"/>
                  <a:pt x="86" y="239"/>
                </a:cubicBezTo>
                <a:close/>
                <a:moveTo>
                  <a:pt x="86" y="239"/>
                </a:moveTo>
                <a:cubicBezTo>
                  <a:pt x="88" y="239"/>
                  <a:pt x="89" y="238"/>
                  <a:pt x="90" y="238"/>
                </a:cubicBezTo>
                <a:cubicBezTo>
                  <a:pt x="93" y="241"/>
                  <a:pt x="95" y="245"/>
                  <a:pt x="98" y="248"/>
                </a:cubicBezTo>
                <a:cubicBezTo>
                  <a:pt x="94" y="249"/>
                  <a:pt x="91" y="250"/>
                  <a:pt x="88" y="252"/>
                </a:cubicBezTo>
                <a:cubicBezTo>
                  <a:pt x="88" y="248"/>
                  <a:pt x="87" y="243"/>
                  <a:pt x="86" y="239"/>
                </a:cubicBezTo>
                <a:close/>
                <a:moveTo>
                  <a:pt x="98" y="248"/>
                </a:moveTo>
                <a:cubicBezTo>
                  <a:pt x="105" y="246"/>
                  <a:pt x="111" y="244"/>
                  <a:pt x="117" y="242"/>
                </a:cubicBezTo>
                <a:cubicBezTo>
                  <a:pt x="117" y="246"/>
                  <a:pt x="117" y="251"/>
                  <a:pt x="116" y="255"/>
                </a:cubicBezTo>
                <a:cubicBezTo>
                  <a:pt x="105" y="259"/>
                  <a:pt x="105" y="259"/>
                  <a:pt x="105" y="259"/>
                </a:cubicBezTo>
                <a:cubicBezTo>
                  <a:pt x="103" y="255"/>
                  <a:pt x="101" y="252"/>
                  <a:pt x="98" y="248"/>
                </a:cubicBezTo>
                <a:close/>
                <a:moveTo>
                  <a:pt x="117" y="242"/>
                </a:moveTo>
                <a:cubicBezTo>
                  <a:pt x="125" y="239"/>
                  <a:pt x="125" y="239"/>
                  <a:pt x="125" y="239"/>
                </a:cubicBezTo>
                <a:cubicBezTo>
                  <a:pt x="127" y="243"/>
                  <a:pt x="129" y="246"/>
                  <a:pt x="131" y="250"/>
                </a:cubicBezTo>
                <a:cubicBezTo>
                  <a:pt x="127" y="252"/>
                  <a:pt x="122" y="253"/>
                  <a:pt x="117" y="255"/>
                </a:cubicBezTo>
                <a:cubicBezTo>
                  <a:pt x="117" y="251"/>
                  <a:pt x="117" y="246"/>
                  <a:pt x="117" y="242"/>
                </a:cubicBezTo>
                <a:close/>
                <a:moveTo>
                  <a:pt x="125" y="239"/>
                </a:moveTo>
                <a:cubicBezTo>
                  <a:pt x="133" y="237"/>
                  <a:pt x="133" y="237"/>
                  <a:pt x="133" y="237"/>
                </a:cubicBezTo>
                <a:cubicBezTo>
                  <a:pt x="137" y="235"/>
                  <a:pt x="141" y="234"/>
                  <a:pt x="145" y="232"/>
                </a:cubicBezTo>
                <a:cubicBezTo>
                  <a:pt x="145" y="237"/>
                  <a:pt x="144" y="241"/>
                  <a:pt x="144" y="246"/>
                </a:cubicBezTo>
                <a:cubicBezTo>
                  <a:pt x="140" y="247"/>
                  <a:pt x="136" y="248"/>
                  <a:pt x="132" y="250"/>
                </a:cubicBezTo>
                <a:cubicBezTo>
                  <a:pt x="130" y="246"/>
                  <a:pt x="128" y="242"/>
                  <a:pt x="125" y="239"/>
                </a:cubicBezTo>
                <a:close/>
                <a:moveTo>
                  <a:pt x="144" y="246"/>
                </a:moveTo>
                <a:cubicBezTo>
                  <a:pt x="149" y="244"/>
                  <a:pt x="154" y="242"/>
                  <a:pt x="158" y="241"/>
                </a:cubicBezTo>
                <a:cubicBezTo>
                  <a:pt x="160" y="244"/>
                  <a:pt x="161" y="247"/>
                  <a:pt x="163" y="250"/>
                </a:cubicBezTo>
                <a:cubicBezTo>
                  <a:pt x="156" y="253"/>
                  <a:pt x="149" y="256"/>
                  <a:pt x="141" y="259"/>
                </a:cubicBezTo>
                <a:cubicBezTo>
                  <a:pt x="142" y="254"/>
                  <a:pt x="143" y="250"/>
                  <a:pt x="144" y="246"/>
                </a:cubicBezTo>
                <a:close/>
                <a:moveTo>
                  <a:pt x="159" y="241"/>
                </a:moveTo>
                <a:cubicBezTo>
                  <a:pt x="162" y="239"/>
                  <a:pt x="166" y="238"/>
                  <a:pt x="170" y="237"/>
                </a:cubicBezTo>
                <a:cubicBezTo>
                  <a:pt x="168" y="241"/>
                  <a:pt x="167" y="245"/>
                  <a:pt x="165" y="249"/>
                </a:cubicBezTo>
                <a:cubicBezTo>
                  <a:pt x="163" y="250"/>
                  <a:pt x="163" y="250"/>
                  <a:pt x="163" y="250"/>
                </a:cubicBezTo>
                <a:cubicBezTo>
                  <a:pt x="162" y="247"/>
                  <a:pt x="160" y="244"/>
                  <a:pt x="159" y="241"/>
                </a:cubicBezTo>
                <a:close/>
                <a:moveTo>
                  <a:pt x="170" y="236"/>
                </a:moveTo>
                <a:cubicBezTo>
                  <a:pt x="176" y="234"/>
                  <a:pt x="181" y="232"/>
                  <a:pt x="186" y="230"/>
                </a:cubicBezTo>
                <a:cubicBezTo>
                  <a:pt x="188" y="233"/>
                  <a:pt x="189" y="236"/>
                  <a:pt x="190" y="239"/>
                </a:cubicBezTo>
                <a:cubicBezTo>
                  <a:pt x="183" y="242"/>
                  <a:pt x="175" y="245"/>
                  <a:pt x="166" y="249"/>
                </a:cubicBezTo>
                <a:cubicBezTo>
                  <a:pt x="167" y="245"/>
                  <a:pt x="169" y="241"/>
                  <a:pt x="170" y="236"/>
                </a:cubicBezTo>
                <a:close/>
                <a:moveTo>
                  <a:pt x="202" y="224"/>
                </a:moveTo>
                <a:cubicBezTo>
                  <a:pt x="207" y="222"/>
                  <a:pt x="211" y="221"/>
                  <a:pt x="214" y="219"/>
                </a:cubicBezTo>
                <a:cubicBezTo>
                  <a:pt x="215" y="221"/>
                  <a:pt x="217" y="224"/>
                  <a:pt x="218" y="226"/>
                </a:cubicBezTo>
                <a:cubicBezTo>
                  <a:pt x="211" y="229"/>
                  <a:pt x="205" y="232"/>
                  <a:pt x="198" y="236"/>
                </a:cubicBezTo>
                <a:cubicBezTo>
                  <a:pt x="200" y="232"/>
                  <a:pt x="201" y="228"/>
                  <a:pt x="202" y="224"/>
                </a:cubicBezTo>
                <a:close/>
                <a:moveTo>
                  <a:pt x="210" y="210"/>
                </a:moveTo>
                <a:cubicBezTo>
                  <a:pt x="217" y="207"/>
                  <a:pt x="224" y="204"/>
                  <a:pt x="230" y="202"/>
                </a:cubicBezTo>
                <a:cubicBezTo>
                  <a:pt x="229" y="206"/>
                  <a:pt x="228" y="210"/>
                  <a:pt x="226" y="214"/>
                </a:cubicBezTo>
                <a:cubicBezTo>
                  <a:pt x="222" y="215"/>
                  <a:pt x="218" y="217"/>
                  <a:pt x="215" y="218"/>
                </a:cubicBezTo>
                <a:cubicBezTo>
                  <a:pt x="213" y="215"/>
                  <a:pt x="212" y="212"/>
                  <a:pt x="210" y="210"/>
                </a:cubicBezTo>
                <a:close/>
                <a:moveTo>
                  <a:pt x="231" y="202"/>
                </a:moveTo>
                <a:cubicBezTo>
                  <a:pt x="231" y="202"/>
                  <a:pt x="231" y="202"/>
                  <a:pt x="231" y="202"/>
                </a:cubicBezTo>
                <a:cubicBezTo>
                  <a:pt x="233" y="201"/>
                  <a:pt x="236" y="200"/>
                  <a:pt x="238" y="199"/>
                </a:cubicBezTo>
                <a:cubicBezTo>
                  <a:pt x="239" y="201"/>
                  <a:pt x="241" y="204"/>
                  <a:pt x="242" y="207"/>
                </a:cubicBezTo>
                <a:cubicBezTo>
                  <a:pt x="237" y="209"/>
                  <a:pt x="232" y="211"/>
                  <a:pt x="226" y="213"/>
                </a:cubicBezTo>
                <a:cubicBezTo>
                  <a:pt x="228" y="210"/>
                  <a:pt x="230" y="206"/>
                  <a:pt x="231" y="202"/>
                </a:cubicBezTo>
                <a:close/>
                <a:moveTo>
                  <a:pt x="233" y="190"/>
                </a:moveTo>
                <a:cubicBezTo>
                  <a:pt x="234" y="190"/>
                  <a:pt x="234" y="190"/>
                  <a:pt x="234" y="189"/>
                </a:cubicBezTo>
                <a:cubicBezTo>
                  <a:pt x="243" y="186"/>
                  <a:pt x="252" y="183"/>
                  <a:pt x="260" y="180"/>
                </a:cubicBezTo>
                <a:cubicBezTo>
                  <a:pt x="259" y="183"/>
                  <a:pt x="257" y="187"/>
                  <a:pt x="256" y="191"/>
                </a:cubicBezTo>
                <a:cubicBezTo>
                  <a:pt x="250" y="193"/>
                  <a:pt x="244" y="196"/>
                  <a:pt x="238" y="198"/>
                </a:cubicBezTo>
                <a:cubicBezTo>
                  <a:pt x="237" y="196"/>
                  <a:pt x="235" y="193"/>
                  <a:pt x="233" y="190"/>
                </a:cubicBezTo>
                <a:close/>
                <a:moveTo>
                  <a:pt x="260" y="179"/>
                </a:moveTo>
                <a:cubicBezTo>
                  <a:pt x="261" y="179"/>
                  <a:pt x="261" y="179"/>
                  <a:pt x="261" y="179"/>
                </a:cubicBezTo>
                <a:cubicBezTo>
                  <a:pt x="263" y="182"/>
                  <a:pt x="264" y="184"/>
                  <a:pt x="266" y="187"/>
                </a:cubicBezTo>
                <a:cubicBezTo>
                  <a:pt x="263" y="188"/>
                  <a:pt x="259" y="189"/>
                  <a:pt x="256" y="191"/>
                </a:cubicBezTo>
                <a:cubicBezTo>
                  <a:pt x="258" y="187"/>
                  <a:pt x="259" y="183"/>
                  <a:pt x="260" y="179"/>
                </a:cubicBezTo>
                <a:close/>
                <a:moveTo>
                  <a:pt x="261" y="177"/>
                </a:moveTo>
                <a:cubicBezTo>
                  <a:pt x="262" y="174"/>
                  <a:pt x="262" y="170"/>
                  <a:pt x="263" y="166"/>
                </a:cubicBezTo>
                <a:cubicBezTo>
                  <a:pt x="270" y="164"/>
                  <a:pt x="277" y="161"/>
                  <a:pt x="284" y="159"/>
                </a:cubicBezTo>
                <a:cubicBezTo>
                  <a:pt x="285" y="160"/>
                  <a:pt x="286" y="162"/>
                  <a:pt x="287" y="163"/>
                </a:cubicBezTo>
                <a:cubicBezTo>
                  <a:pt x="286" y="165"/>
                  <a:pt x="285" y="167"/>
                  <a:pt x="284" y="169"/>
                </a:cubicBezTo>
                <a:cubicBezTo>
                  <a:pt x="277" y="172"/>
                  <a:pt x="269" y="175"/>
                  <a:pt x="261" y="178"/>
                </a:cubicBezTo>
                <a:cubicBezTo>
                  <a:pt x="261" y="178"/>
                  <a:pt x="261" y="178"/>
                  <a:pt x="261" y="177"/>
                </a:cubicBezTo>
                <a:close/>
                <a:moveTo>
                  <a:pt x="287" y="164"/>
                </a:moveTo>
                <a:cubicBezTo>
                  <a:pt x="288" y="165"/>
                  <a:pt x="288" y="166"/>
                  <a:pt x="289" y="167"/>
                </a:cubicBezTo>
                <a:cubicBezTo>
                  <a:pt x="288" y="168"/>
                  <a:pt x="286" y="169"/>
                  <a:pt x="285" y="169"/>
                </a:cubicBezTo>
                <a:cubicBezTo>
                  <a:pt x="286" y="167"/>
                  <a:pt x="286" y="166"/>
                  <a:pt x="287" y="164"/>
                </a:cubicBezTo>
                <a:close/>
                <a:moveTo>
                  <a:pt x="287" y="163"/>
                </a:moveTo>
                <a:cubicBezTo>
                  <a:pt x="286" y="161"/>
                  <a:pt x="285" y="160"/>
                  <a:pt x="284" y="159"/>
                </a:cubicBezTo>
                <a:cubicBezTo>
                  <a:pt x="286" y="158"/>
                  <a:pt x="287" y="158"/>
                  <a:pt x="288" y="157"/>
                </a:cubicBezTo>
                <a:cubicBezTo>
                  <a:pt x="288" y="159"/>
                  <a:pt x="287" y="161"/>
                  <a:pt x="287" y="163"/>
                </a:cubicBezTo>
                <a:close/>
                <a:moveTo>
                  <a:pt x="284" y="158"/>
                </a:moveTo>
                <a:cubicBezTo>
                  <a:pt x="282" y="155"/>
                  <a:pt x="279" y="152"/>
                  <a:pt x="277" y="149"/>
                </a:cubicBezTo>
                <a:cubicBezTo>
                  <a:pt x="282" y="147"/>
                  <a:pt x="286" y="146"/>
                  <a:pt x="290" y="145"/>
                </a:cubicBezTo>
                <a:cubicBezTo>
                  <a:pt x="290" y="149"/>
                  <a:pt x="289" y="153"/>
                  <a:pt x="288" y="157"/>
                </a:cubicBezTo>
                <a:cubicBezTo>
                  <a:pt x="287" y="157"/>
                  <a:pt x="285" y="158"/>
                  <a:pt x="284" y="158"/>
                </a:cubicBezTo>
                <a:close/>
                <a:moveTo>
                  <a:pt x="291" y="144"/>
                </a:moveTo>
                <a:cubicBezTo>
                  <a:pt x="296" y="142"/>
                  <a:pt x="301" y="141"/>
                  <a:pt x="306" y="139"/>
                </a:cubicBezTo>
                <a:cubicBezTo>
                  <a:pt x="308" y="142"/>
                  <a:pt x="310" y="144"/>
                  <a:pt x="312" y="147"/>
                </a:cubicBezTo>
                <a:cubicBezTo>
                  <a:pt x="305" y="150"/>
                  <a:pt x="297" y="153"/>
                  <a:pt x="289" y="156"/>
                </a:cubicBezTo>
                <a:cubicBezTo>
                  <a:pt x="290" y="152"/>
                  <a:pt x="290" y="148"/>
                  <a:pt x="291" y="144"/>
                </a:cubicBezTo>
                <a:close/>
                <a:moveTo>
                  <a:pt x="307" y="139"/>
                </a:moveTo>
                <a:cubicBezTo>
                  <a:pt x="310" y="138"/>
                  <a:pt x="313" y="136"/>
                  <a:pt x="317" y="135"/>
                </a:cubicBezTo>
                <a:cubicBezTo>
                  <a:pt x="316" y="139"/>
                  <a:pt x="315" y="143"/>
                  <a:pt x="313" y="147"/>
                </a:cubicBezTo>
                <a:cubicBezTo>
                  <a:pt x="313" y="147"/>
                  <a:pt x="313" y="147"/>
                  <a:pt x="313" y="147"/>
                </a:cubicBezTo>
                <a:cubicBezTo>
                  <a:pt x="311" y="144"/>
                  <a:pt x="309" y="141"/>
                  <a:pt x="307" y="139"/>
                </a:cubicBezTo>
                <a:close/>
                <a:moveTo>
                  <a:pt x="307" y="138"/>
                </a:moveTo>
                <a:cubicBezTo>
                  <a:pt x="305" y="137"/>
                  <a:pt x="304" y="135"/>
                  <a:pt x="302" y="133"/>
                </a:cubicBezTo>
                <a:cubicBezTo>
                  <a:pt x="308" y="132"/>
                  <a:pt x="313" y="130"/>
                  <a:pt x="318" y="128"/>
                </a:cubicBezTo>
                <a:cubicBezTo>
                  <a:pt x="317" y="130"/>
                  <a:pt x="317" y="133"/>
                  <a:pt x="317" y="135"/>
                </a:cubicBezTo>
                <a:cubicBezTo>
                  <a:pt x="313" y="136"/>
                  <a:pt x="310" y="137"/>
                  <a:pt x="307" y="138"/>
                </a:cubicBezTo>
                <a:close/>
                <a:moveTo>
                  <a:pt x="318" y="128"/>
                </a:moveTo>
                <a:cubicBezTo>
                  <a:pt x="323" y="127"/>
                  <a:pt x="328" y="125"/>
                  <a:pt x="332" y="124"/>
                </a:cubicBezTo>
                <a:cubicBezTo>
                  <a:pt x="333" y="125"/>
                  <a:pt x="334" y="126"/>
                  <a:pt x="335" y="128"/>
                </a:cubicBezTo>
                <a:cubicBezTo>
                  <a:pt x="330" y="130"/>
                  <a:pt x="324" y="132"/>
                  <a:pt x="317" y="134"/>
                </a:cubicBezTo>
                <a:cubicBezTo>
                  <a:pt x="318" y="132"/>
                  <a:pt x="318" y="130"/>
                  <a:pt x="318" y="128"/>
                </a:cubicBezTo>
                <a:close/>
                <a:moveTo>
                  <a:pt x="345" y="119"/>
                </a:moveTo>
                <a:cubicBezTo>
                  <a:pt x="351" y="117"/>
                  <a:pt x="357" y="115"/>
                  <a:pt x="362" y="113"/>
                </a:cubicBezTo>
                <a:cubicBezTo>
                  <a:pt x="363" y="114"/>
                  <a:pt x="363" y="115"/>
                  <a:pt x="364" y="116"/>
                </a:cubicBezTo>
                <a:cubicBezTo>
                  <a:pt x="357" y="119"/>
                  <a:pt x="350" y="122"/>
                  <a:pt x="343" y="125"/>
                </a:cubicBezTo>
                <a:cubicBezTo>
                  <a:pt x="344" y="123"/>
                  <a:pt x="344" y="121"/>
                  <a:pt x="345" y="119"/>
                </a:cubicBezTo>
                <a:close/>
                <a:moveTo>
                  <a:pt x="354" y="102"/>
                </a:moveTo>
                <a:cubicBezTo>
                  <a:pt x="361" y="100"/>
                  <a:pt x="367" y="98"/>
                  <a:pt x="373" y="95"/>
                </a:cubicBezTo>
                <a:cubicBezTo>
                  <a:pt x="372" y="100"/>
                  <a:pt x="370" y="105"/>
                  <a:pt x="368" y="110"/>
                </a:cubicBezTo>
                <a:cubicBezTo>
                  <a:pt x="366" y="111"/>
                  <a:pt x="364" y="112"/>
                  <a:pt x="362" y="112"/>
                </a:cubicBezTo>
                <a:cubicBezTo>
                  <a:pt x="360" y="109"/>
                  <a:pt x="357" y="105"/>
                  <a:pt x="354" y="102"/>
                </a:cubicBezTo>
                <a:close/>
                <a:moveTo>
                  <a:pt x="374" y="95"/>
                </a:moveTo>
                <a:cubicBezTo>
                  <a:pt x="377" y="94"/>
                  <a:pt x="380" y="93"/>
                  <a:pt x="384" y="92"/>
                </a:cubicBezTo>
                <a:cubicBezTo>
                  <a:pt x="386" y="95"/>
                  <a:pt x="388" y="97"/>
                  <a:pt x="390" y="100"/>
                </a:cubicBezTo>
                <a:cubicBezTo>
                  <a:pt x="390" y="101"/>
                  <a:pt x="390" y="101"/>
                  <a:pt x="389" y="102"/>
                </a:cubicBezTo>
                <a:cubicBezTo>
                  <a:pt x="383" y="104"/>
                  <a:pt x="376" y="107"/>
                  <a:pt x="369" y="110"/>
                </a:cubicBezTo>
                <a:cubicBezTo>
                  <a:pt x="371" y="105"/>
                  <a:pt x="373" y="100"/>
                  <a:pt x="374" y="95"/>
                </a:cubicBezTo>
                <a:close/>
                <a:moveTo>
                  <a:pt x="374" y="95"/>
                </a:moveTo>
                <a:cubicBezTo>
                  <a:pt x="375" y="91"/>
                  <a:pt x="375" y="86"/>
                  <a:pt x="375" y="82"/>
                </a:cubicBezTo>
                <a:cubicBezTo>
                  <a:pt x="378" y="85"/>
                  <a:pt x="381" y="88"/>
                  <a:pt x="383" y="91"/>
                </a:cubicBezTo>
                <a:cubicBezTo>
                  <a:pt x="380" y="92"/>
                  <a:pt x="377" y="94"/>
                  <a:pt x="374" y="95"/>
                </a:cubicBezTo>
                <a:close/>
                <a:moveTo>
                  <a:pt x="373" y="67"/>
                </a:moveTo>
                <a:cubicBezTo>
                  <a:pt x="381" y="64"/>
                  <a:pt x="388" y="62"/>
                  <a:pt x="395" y="60"/>
                </a:cubicBezTo>
                <a:cubicBezTo>
                  <a:pt x="397" y="63"/>
                  <a:pt x="400" y="65"/>
                  <a:pt x="402" y="68"/>
                </a:cubicBezTo>
                <a:cubicBezTo>
                  <a:pt x="402" y="69"/>
                  <a:pt x="402" y="70"/>
                  <a:pt x="402" y="72"/>
                </a:cubicBezTo>
                <a:cubicBezTo>
                  <a:pt x="394" y="74"/>
                  <a:pt x="385" y="77"/>
                  <a:pt x="375" y="80"/>
                </a:cubicBezTo>
                <a:cubicBezTo>
                  <a:pt x="375" y="76"/>
                  <a:pt x="374" y="71"/>
                  <a:pt x="373" y="67"/>
                </a:cubicBezTo>
                <a:close/>
                <a:moveTo>
                  <a:pt x="395" y="60"/>
                </a:moveTo>
                <a:cubicBezTo>
                  <a:pt x="398" y="59"/>
                  <a:pt x="400" y="59"/>
                  <a:pt x="402" y="58"/>
                </a:cubicBezTo>
                <a:cubicBezTo>
                  <a:pt x="403" y="61"/>
                  <a:pt x="403" y="64"/>
                  <a:pt x="402" y="67"/>
                </a:cubicBezTo>
                <a:cubicBezTo>
                  <a:pt x="400" y="65"/>
                  <a:pt x="398" y="62"/>
                  <a:pt x="395" y="60"/>
                </a:cubicBezTo>
                <a:close/>
                <a:moveTo>
                  <a:pt x="403" y="68"/>
                </a:moveTo>
                <a:cubicBezTo>
                  <a:pt x="404" y="69"/>
                  <a:pt x="404" y="70"/>
                  <a:pt x="405" y="71"/>
                </a:cubicBezTo>
                <a:cubicBezTo>
                  <a:pt x="404" y="71"/>
                  <a:pt x="403" y="71"/>
                  <a:pt x="403" y="71"/>
                </a:cubicBezTo>
                <a:cubicBezTo>
                  <a:pt x="403" y="70"/>
                  <a:pt x="403" y="69"/>
                  <a:pt x="403" y="68"/>
                </a:cubicBezTo>
                <a:close/>
                <a:moveTo>
                  <a:pt x="403" y="57"/>
                </a:moveTo>
                <a:cubicBezTo>
                  <a:pt x="403" y="53"/>
                  <a:pt x="402" y="48"/>
                  <a:pt x="401" y="44"/>
                </a:cubicBezTo>
                <a:cubicBezTo>
                  <a:pt x="406" y="42"/>
                  <a:pt x="410" y="41"/>
                  <a:pt x="415" y="40"/>
                </a:cubicBezTo>
                <a:cubicBezTo>
                  <a:pt x="419" y="43"/>
                  <a:pt x="423" y="46"/>
                  <a:pt x="426" y="50"/>
                </a:cubicBezTo>
                <a:cubicBezTo>
                  <a:pt x="419" y="52"/>
                  <a:pt x="411" y="55"/>
                  <a:pt x="403" y="57"/>
                </a:cubicBezTo>
                <a:close/>
                <a:moveTo>
                  <a:pt x="402" y="57"/>
                </a:moveTo>
                <a:cubicBezTo>
                  <a:pt x="400" y="58"/>
                  <a:pt x="397" y="59"/>
                  <a:pt x="395" y="60"/>
                </a:cubicBezTo>
                <a:cubicBezTo>
                  <a:pt x="390" y="56"/>
                  <a:pt x="386" y="52"/>
                  <a:pt x="381" y="49"/>
                </a:cubicBezTo>
                <a:cubicBezTo>
                  <a:pt x="388" y="47"/>
                  <a:pt x="394" y="46"/>
                  <a:pt x="400" y="44"/>
                </a:cubicBezTo>
                <a:cubicBezTo>
                  <a:pt x="401" y="49"/>
                  <a:pt x="402" y="53"/>
                  <a:pt x="402" y="57"/>
                </a:cubicBezTo>
                <a:close/>
                <a:moveTo>
                  <a:pt x="394" y="60"/>
                </a:moveTo>
                <a:cubicBezTo>
                  <a:pt x="388" y="62"/>
                  <a:pt x="381" y="64"/>
                  <a:pt x="373" y="66"/>
                </a:cubicBezTo>
                <a:cubicBezTo>
                  <a:pt x="373" y="66"/>
                  <a:pt x="373" y="66"/>
                  <a:pt x="373" y="66"/>
                </a:cubicBezTo>
                <a:cubicBezTo>
                  <a:pt x="372" y="62"/>
                  <a:pt x="371" y="57"/>
                  <a:pt x="369" y="53"/>
                </a:cubicBezTo>
                <a:cubicBezTo>
                  <a:pt x="373" y="52"/>
                  <a:pt x="377" y="50"/>
                  <a:pt x="381" y="49"/>
                </a:cubicBezTo>
                <a:cubicBezTo>
                  <a:pt x="385" y="53"/>
                  <a:pt x="390" y="56"/>
                  <a:pt x="394" y="60"/>
                </a:cubicBezTo>
                <a:close/>
                <a:moveTo>
                  <a:pt x="373" y="66"/>
                </a:moveTo>
                <a:cubicBezTo>
                  <a:pt x="369" y="67"/>
                  <a:pt x="365" y="68"/>
                  <a:pt x="362" y="69"/>
                </a:cubicBezTo>
                <a:cubicBezTo>
                  <a:pt x="357" y="66"/>
                  <a:pt x="352" y="62"/>
                  <a:pt x="346" y="59"/>
                </a:cubicBezTo>
                <a:cubicBezTo>
                  <a:pt x="354" y="57"/>
                  <a:pt x="361" y="55"/>
                  <a:pt x="368" y="53"/>
                </a:cubicBezTo>
                <a:cubicBezTo>
                  <a:pt x="370" y="57"/>
                  <a:pt x="372" y="62"/>
                  <a:pt x="373" y="66"/>
                </a:cubicBezTo>
                <a:close/>
                <a:moveTo>
                  <a:pt x="361" y="70"/>
                </a:moveTo>
                <a:cubicBezTo>
                  <a:pt x="355" y="71"/>
                  <a:pt x="349" y="73"/>
                  <a:pt x="342" y="75"/>
                </a:cubicBezTo>
                <a:cubicBezTo>
                  <a:pt x="341" y="70"/>
                  <a:pt x="339" y="66"/>
                  <a:pt x="336" y="61"/>
                </a:cubicBezTo>
                <a:cubicBezTo>
                  <a:pt x="346" y="59"/>
                  <a:pt x="346" y="59"/>
                  <a:pt x="346" y="59"/>
                </a:cubicBezTo>
                <a:cubicBezTo>
                  <a:pt x="351" y="62"/>
                  <a:pt x="356" y="66"/>
                  <a:pt x="361" y="70"/>
                </a:cubicBezTo>
                <a:close/>
                <a:moveTo>
                  <a:pt x="336" y="61"/>
                </a:moveTo>
                <a:cubicBezTo>
                  <a:pt x="335" y="58"/>
                  <a:pt x="333" y="54"/>
                  <a:pt x="331" y="51"/>
                </a:cubicBezTo>
                <a:cubicBezTo>
                  <a:pt x="331" y="51"/>
                  <a:pt x="331" y="51"/>
                  <a:pt x="331" y="51"/>
                </a:cubicBezTo>
                <a:cubicBezTo>
                  <a:pt x="336" y="53"/>
                  <a:pt x="340" y="56"/>
                  <a:pt x="345" y="58"/>
                </a:cubicBezTo>
                <a:lnTo>
                  <a:pt x="336" y="61"/>
                </a:lnTo>
                <a:close/>
                <a:moveTo>
                  <a:pt x="336" y="61"/>
                </a:moveTo>
                <a:cubicBezTo>
                  <a:pt x="332" y="62"/>
                  <a:pt x="332" y="62"/>
                  <a:pt x="332" y="62"/>
                </a:cubicBezTo>
                <a:cubicBezTo>
                  <a:pt x="325" y="64"/>
                  <a:pt x="317" y="66"/>
                  <a:pt x="309" y="68"/>
                </a:cubicBezTo>
                <a:cubicBezTo>
                  <a:pt x="306" y="66"/>
                  <a:pt x="302" y="64"/>
                  <a:pt x="298" y="63"/>
                </a:cubicBezTo>
                <a:cubicBezTo>
                  <a:pt x="297" y="61"/>
                  <a:pt x="295" y="58"/>
                  <a:pt x="294" y="56"/>
                </a:cubicBezTo>
                <a:cubicBezTo>
                  <a:pt x="303" y="54"/>
                  <a:pt x="313" y="51"/>
                  <a:pt x="325" y="48"/>
                </a:cubicBezTo>
                <a:cubicBezTo>
                  <a:pt x="326" y="49"/>
                  <a:pt x="328" y="50"/>
                  <a:pt x="330" y="50"/>
                </a:cubicBezTo>
                <a:cubicBezTo>
                  <a:pt x="330" y="52"/>
                  <a:pt x="330" y="52"/>
                  <a:pt x="330" y="52"/>
                </a:cubicBezTo>
                <a:cubicBezTo>
                  <a:pt x="332" y="55"/>
                  <a:pt x="334" y="58"/>
                  <a:pt x="336" y="61"/>
                </a:cubicBezTo>
                <a:close/>
                <a:moveTo>
                  <a:pt x="297" y="63"/>
                </a:moveTo>
                <a:cubicBezTo>
                  <a:pt x="293" y="61"/>
                  <a:pt x="290" y="60"/>
                  <a:pt x="286" y="58"/>
                </a:cubicBezTo>
                <a:cubicBezTo>
                  <a:pt x="288" y="58"/>
                  <a:pt x="291" y="57"/>
                  <a:pt x="294" y="56"/>
                </a:cubicBezTo>
                <a:cubicBezTo>
                  <a:pt x="295" y="58"/>
                  <a:pt x="296" y="60"/>
                  <a:pt x="297" y="63"/>
                </a:cubicBezTo>
                <a:close/>
                <a:moveTo>
                  <a:pt x="285" y="58"/>
                </a:moveTo>
                <a:cubicBezTo>
                  <a:pt x="285" y="58"/>
                  <a:pt x="285" y="58"/>
                  <a:pt x="285" y="58"/>
                </a:cubicBezTo>
                <a:cubicBezTo>
                  <a:pt x="275" y="55"/>
                  <a:pt x="265" y="53"/>
                  <a:pt x="254" y="51"/>
                </a:cubicBezTo>
                <a:cubicBezTo>
                  <a:pt x="254" y="50"/>
                  <a:pt x="254" y="50"/>
                  <a:pt x="254" y="50"/>
                </a:cubicBezTo>
                <a:cubicBezTo>
                  <a:pt x="264" y="48"/>
                  <a:pt x="274" y="45"/>
                  <a:pt x="285" y="42"/>
                </a:cubicBezTo>
                <a:cubicBezTo>
                  <a:pt x="288" y="46"/>
                  <a:pt x="291" y="51"/>
                  <a:pt x="293" y="56"/>
                </a:cubicBezTo>
                <a:cubicBezTo>
                  <a:pt x="291" y="57"/>
                  <a:pt x="288" y="57"/>
                  <a:pt x="285" y="58"/>
                </a:cubicBezTo>
                <a:close/>
                <a:moveTo>
                  <a:pt x="261" y="65"/>
                </a:moveTo>
                <a:cubicBezTo>
                  <a:pt x="255" y="67"/>
                  <a:pt x="249" y="68"/>
                  <a:pt x="244" y="70"/>
                </a:cubicBezTo>
                <a:cubicBezTo>
                  <a:pt x="238" y="68"/>
                  <a:pt x="232" y="67"/>
                  <a:pt x="226" y="67"/>
                </a:cubicBezTo>
                <a:cubicBezTo>
                  <a:pt x="225" y="64"/>
                  <a:pt x="223" y="62"/>
                  <a:pt x="222" y="60"/>
                </a:cubicBezTo>
                <a:cubicBezTo>
                  <a:pt x="232" y="57"/>
                  <a:pt x="241" y="54"/>
                  <a:pt x="252" y="51"/>
                </a:cubicBezTo>
                <a:cubicBezTo>
                  <a:pt x="252" y="51"/>
                  <a:pt x="253" y="51"/>
                  <a:pt x="254" y="51"/>
                </a:cubicBezTo>
                <a:cubicBezTo>
                  <a:pt x="256" y="56"/>
                  <a:pt x="258" y="60"/>
                  <a:pt x="261" y="65"/>
                </a:cubicBezTo>
                <a:close/>
                <a:moveTo>
                  <a:pt x="222" y="59"/>
                </a:moveTo>
                <a:cubicBezTo>
                  <a:pt x="221" y="56"/>
                  <a:pt x="219" y="52"/>
                  <a:pt x="217" y="48"/>
                </a:cubicBezTo>
                <a:cubicBezTo>
                  <a:pt x="229" y="49"/>
                  <a:pt x="240" y="49"/>
                  <a:pt x="250" y="51"/>
                </a:cubicBezTo>
                <a:cubicBezTo>
                  <a:pt x="241" y="54"/>
                  <a:pt x="231" y="57"/>
                  <a:pt x="222" y="59"/>
                </a:cubicBezTo>
                <a:close/>
                <a:moveTo>
                  <a:pt x="222" y="59"/>
                </a:moveTo>
                <a:cubicBezTo>
                  <a:pt x="216" y="61"/>
                  <a:pt x="211" y="63"/>
                  <a:pt x="205" y="65"/>
                </a:cubicBezTo>
                <a:cubicBezTo>
                  <a:pt x="200" y="64"/>
                  <a:pt x="195" y="64"/>
                  <a:pt x="190" y="64"/>
                </a:cubicBezTo>
                <a:cubicBezTo>
                  <a:pt x="190" y="64"/>
                  <a:pt x="190" y="64"/>
                  <a:pt x="190" y="64"/>
                </a:cubicBezTo>
                <a:cubicBezTo>
                  <a:pt x="188" y="59"/>
                  <a:pt x="186" y="54"/>
                  <a:pt x="184" y="49"/>
                </a:cubicBezTo>
                <a:cubicBezTo>
                  <a:pt x="193" y="49"/>
                  <a:pt x="202" y="48"/>
                  <a:pt x="211" y="48"/>
                </a:cubicBezTo>
                <a:cubicBezTo>
                  <a:pt x="213" y="48"/>
                  <a:pt x="215" y="48"/>
                  <a:pt x="217" y="48"/>
                </a:cubicBezTo>
                <a:cubicBezTo>
                  <a:pt x="218" y="52"/>
                  <a:pt x="220" y="56"/>
                  <a:pt x="222" y="59"/>
                </a:cubicBezTo>
                <a:close/>
                <a:moveTo>
                  <a:pt x="189" y="64"/>
                </a:moveTo>
                <a:cubicBezTo>
                  <a:pt x="179" y="64"/>
                  <a:pt x="168" y="65"/>
                  <a:pt x="158" y="66"/>
                </a:cubicBezTo>
                <a:cubicBezTo>
                  <a:pt x="156" y="61"/>
                  <a:pt x="155" y="57"/>
                  <a:pt x="153" y="53"/>
                </a:cubicBezTo>
                <a:cubicBezTo>
                  <a:pt x="156" y="52"/>
                  <a:pt x="159" y="52"/>
                  <a:pt x="161" y="52"/>
                </a:cubicBezTo>
                <a:cubicBezTo>
                  <a:pt x="169" y="51"/>
                  <a:pt x="176" y="50"/>
                  <a:pt x="183" y="49"/>
                </a:cubicBezTo>
                <a:cubicBezTo>
                  <a:pt x="185" y="54"/>
                  <a:pt x="187" y="59"/>
                  <a:pt x="189" y="64"/>
                </a:cubicBezTo>
                <a:close/>
                <a:moveTo>
                  <a:pt x="157" y="66"/>
                </a:moveTo>
                <a:cubicBezTo>
                  <a:pt x="149" y="67"/>
                  <a:pt x="141" y="68"/>
                  <a:pt x="133" y="69"/>
                </a:cubicBezTo>
                <a:cubicBezTo>
                  <a:pt x="125" y="70"/>
                  <a:pt x="118" y="71"/>
                  <a:pt x="111" y="72"/>
                </a:cubicBezTo>
                <a:cubicBezTo>
                  <a:pt x="110" y="68"/>
                  <a:pt x="108" y="64"/>
                  <a:pt x="107" y="59"/>
                </a:cubicBezTo>
                <a:cubicBezTo>
                  <a:pt x="121" y="57"/>
                  <a:pt x="136" y="55"/>
                  <a:pt x="153" y="53"/>
                </a:cubicBezTo>
                <a:cubicBezTo>
                  <a:pt x="154" y="57"/>
                  <a:pt x="156" y="61"/>
                  <a:pt x="157" y="66"/>
                </a:cubicBezTo>
                <a:close/>
                <a:moveTo>
                  <a:pt x="107" y="59"/>
                </a:moveTo>
                <a:cubicBezTo>
                  <a:pt x="105" y="54"/>
                  <a:pt x="104" y="50"/>
                  <a:pt x="102" y="45"/>
                </a:cubicBezTo>
                <a:cubicBezTo>
                  <a:pt x="117" y="42"/>
                  <a:pt x="132" y="40"/>
                  <a:pt x="149" y="38"/>
                </a:cubicBezTo>
                <a:cubicBezTo>
                  <a:pt x="150" y="43"/>
                  <a:pt x="151" y="47"/>
                  <a:pt x="153" y="52"/>
                </a:cubicBezTo>
                <a:cubicBezTo>
                  <a:pt x="136" y="54"/>
                  <a:pt x="121" y="57"/>
                  <a:pt x="107" y="59"/>
                </a:cubicBezTo>
                <a:close/>
                <a:moveTo>
                  <a:pt x="106" y="59"/>
                </a:moveTo>
                <a:cubicBezTo>
                  <a:pt x="96" y="60"/>
                  <a:pt x="87" y="62"/>
                  <a:pt x="78" y="64"/>
                </a:cubicBezTo>
                <a:cubicBezTo>
                  <a:pt x="76" y="59"/>
                  <a:pt x="75" y="55"/>
                  <a:pt x="75" y="50"/>
                </a:cubicBezTo>
                <a:cubicBezTo>
                  <a:pt x="83" y="48"/>
                  <a:pt x="93" y="47"/>
                  <a:pt x="102" y="45"/>
                </a:cubicBezTo>
                <a:cubicBezTo>
                  <a:pt x="103" y="50"/>
                  <a:pt x="105" y="54"/>
                  <a:pt x="106" y="59"/>
                </a:cubicBezTo>
                <a:close/>
                <a:moveTo>
                  <a:pt x="77" y="64"/>
                </a:moveTo>
                <a:cubicBezTo>
                  <a:pt x="78" y="69"/>
                  <a:pt x="79" y="73"/>
                  <a:pt x="81" y="77"/>
                </a:cubicBezTo>
                <a:cubicBezTo>
                  <a:pt x="71" y="79"/>
                  <a:pt x="61" y="81"/>
                  <a:pt x="52" y="83"/>
                </a:cubicBezTo>
                <a:cubicBezTo>
                  <a:pt x="52" y="78"/>
                  <a:pt x="51" y="74"/>
                  <a:pt x="50" y="70"/>
                </a:cubicBezTo>
                <a:cubicBezTo>
                  <a:pt x="59" y="68"/>
                  <a:pt x="68" y="66"/>
                  <a:pt x="77" y="64"/>
                </a:cubicBezTo>
                <a:close/>
                <a:moveTo>
                  <a:pt x="81" y="78"/>
                </a:moveTo>
                <a:cubicBezTo>
                  <a:pt x="82" y="82"/>
                  <a:pt x="83" y="86"/>
                  <a:pt x="85" y="90"/>
                </a:cubicBezTo>
                <a:cubicBezTo>
                  <a:pt x="74" y="92"/>
                  <a:pt x="65" y="94"/>
                  <a:pt x="55" y="96"/>
                </a:cubicBezTo>
                <a:cubicBezTo>
                  <a:pt x="54" y="92"/>
                  <a:pt x="53" y="87"/>
                  <a:pt x="52" y="83"/>
                </a:cubicBezTo>
                <a:cubicBezTo>
                  <a:pt x="61" y="82"/>
                  <a:pt x="71" y="80"/>
                  <a:pt x="81" y="78"/>
                </a:cubicBezTo>
                <a:close/>
                <a:moveTo>
                  <a:pt x="85" y="91"/>
                </a:moveTo>
                <a:cubicBezTo>
                  <a:pt x="86" y="94"/>
                  <a:pt x="88" y="98"/>
                  <a:pt x="89" y="102"/>
                </a:cubicBezTo>
                <a:cubicBezTo>
                  <a:pt x="85" y="103"/>
                  <a:pt x="81" y="103"/>
                  <a:pt x="77" y="104"/>
                </a:cubicBezTo>
                <a:cubicBezTo>
                  <a:pt x="70" y="106"/>
                  <a:pt x="64" y="107"/>
                  <a:pt x="59" y="108"/>
                </a:cubicBezTo>
                <a:cubicBezTo>
                  <a:pt x="58" y="104"/>
                  <a:pt x="56" y="100"/>
                  <a:pt x="55" y="96"/>
                </a:cubicBezTo>
                <a:cubicBezTo>
                  <a:pt x="65" y="94"/>
                  <a:pt x="74" y="93"/>
                  <a:pt x="85" y="91"/>
                </a:cubicBezTo>
                <a:close/>
                <a:moveTo>
                  <a:pt x="62" y="119"/>
                </a:moveTo>
                <a:cubicBezTo>
                  <a:pt x="58" y="120"/>
                  <a:pt x="53" y="121"/>
                  <a:pt x="48" y="122"/>
                </a:cubicBezTo>
                <a:cubicBezTo>
                  <a:pt x="42" y="123"/>
                  <a:pt x="37" y="124"/>
                  <a:pt x="32" y="126"/>
                </a:cubicBezTo>
                <a:cubicBezTo>
                  <a:pt x="31" y="122"/>
                  <a:pt x="30" y="118"/>
                  <a:pt x="29" y="115"/>
                </a:cubicBezTo>
                <a:cubicBezTo>
                  <a:pt x="38" y="113"/>
                  <a:pt x="48" y="111"/>
                  <a:pt x="58" y="108"/>
                </a:cubicBezTo>
                <a:cubicBezTo>
                  <a:pt x="60" y="112"/>
                  <a:pt x="61" y="115"/>
                  <a:pt x="62" y="119"/>
                </a:cubicBezTo>
                <a:close/>
                <a:moveTo>
                  <a:pt x="48" y="122"/>
                </a:moveTo>
                <a:cubicBezTo>
                  <a:pt x="53" y="121"/>
                  <a:pt x="58" y="120"/>
                  <a:pt x="62" y="120"/>
                </a:cubicBezTo>
                <a:cubicBezTo>
                  <a:pt x="63" y="121"/>
                  <a:pt x="64" y="123"/>
                  <a:pt x="64" y="125"/>
                </a:cubicBezTo>
                <a:cubicBezTo>
                  <a:pt x="61" y="128"/>
                  <a:pt x="57" y="130"/>
                  <a:pt x="53" y="133"/>
                </a:cubicBezTo>
                <a:cubicBezTo>
                  <a:pt x="47" y="134"/>
                  <a:pt x="41" y="135"/>
                  <a:pt x="35" y="136"/>
                </a:cubicBezTo>
                <a:cubicBezTo>
                  <a:pt x="34" y="133"/>
                  <a:pt x="33" y="129"/>
                  <a:pt x="32" y="126"/>
                </a:cubicBezTo>
                <a:cubicBezTo>
                  <a:pt x="37" y="125"/>
                  <a:pt x="43" y="124"/>
                  <a:pt x="48" y="122"/>
                </a:cubicBezTo>
                <a:close/>
                <a:moveTo>
                  <a:pt x="52" y="133"/>
                </a:moveTo>
                <a:cubicBezTo>
                  <a:pt x="47" y="137"/>
                  <a:pt x="42" y="140"/>
                  <a:pt x="38" y="143"/>
                </a:cubicBezTo>
                <a:cubicBezTo>
                  <a:pt x="37" y="141"/>
                  <a:pt x="36" y="139"/>
                  <a:pt x="35" y="137"/>
                </a:cubicBezTo>
                <a:cubicBezTo>
                  <a:pt x="41" y="135"/>
                  <a:pt x="47" y="134"/>
                  <a:pt x="52" y="133"/>
                </a:cubicBezTo>
                <a:close/>
                <a:moveTo>
                  <a:pt x="38" y="147"/>
                </a:moveTo>
                <a:cubicBezTo>
                  <a:pt x="36" y="147"/>
                  <a:pt x="35" y="148"/>
                  <a:pt x="33" y="148"/>
                </a:cubicBezTo>
                <a:cubicBezTo>
                  <a:pt x="34" y="147"/>
                  <a:pt x="36" y="145"/>
                  <a:pt x="37" y="144"/>
                </a:cubicBezTo>
                <a:cubicBezTo>
                  <a:pt x="38" y="145"/>
                  <a:pt x="38" y="146"/>
                  <a:pt x="38" y="147"/>
                </a:cubicBezTo>
                <a:close/>
                <a:moveTo>
                  <a:pt x="41" y="153"/>
                </a:moveTo>
                <a:cubicBezTo>
                  <a:pt x="42" y="155"/>
                  <a:pt x="42" y="157"/>
                  <a:pt x="43" y="159"/>
                </a:cubicBezTo>
                <a:cubicBezTo>
                  <a:pt x="39" y="160"/>
                  <a:pt x="35" y="160"/>
                  <a:pt x="30" y="160"/>
                </a:cubicBezTo>
                <a:cubicBezTo>
                  <a:pt x="34" y="158"/>
                  <a:pt x="37" y="156"/>
                  <a:pt x="41" y="153"/>
                </a:cubicBezTo>
                <a:close/>
                <a:moveTo>
                  <a:pt x="41" y="153"/>
                </a:moveTo>
                <a:cubicBezTo>
                  <a:pt x="45" y="151"/>
                  <a:pt x="49" y="148"/>
                  <a:pt x="54" y="145"/>
                </a:cubicBezTo>
                <a:cubicBezTo>
                  <a:pt x="60" y="145"/>
                  <a:pt x="66" y="144"/>
                  <a:pt x="72" y="144"/>
                </a:cubicBezTo>
                <a:cubicBezTo>
                  <a:pt x="73" y="145"/>
                  <a:pt x="73" y="146"/>
                  <a:pt x="74" y="147"/>
                </a:cubicBezTo>
                <a:cubicBezTo>
                  <a:pt x="66" y="151"/>
                  <a:pt x="59" y="155"/>
                  <a:pt x="52" y="159"/>
                </a:cubicBezTo>
                <a:cubicBezTo>
                  <a:pt x="49" y="159"/>
                  <a:pt x="46" y="159"/>
                  <a:pt x="44" y="159"/>
                </a:cubicBezTo>
                <a:cubicBezTo>
                  <a:pt x="43" y="157"/>
                  <a:pt x="42" y="155"/>
                  <a:pt x="41" y="153"/>
                </a:cubicBezTo>
                <a:close/>
                <a:moveTo>
                  <a:pt x="51" y="159"/>
                </a:moveTo>
                <a:cubicBezTo>
                  <a:pt x="49" y="160"/>
                  <a:pt x="47" y="161"/>
                  <a:pt x="45" y="162"/>
                </a:cubicBezTo>
                <a:cubicBezTo>
                  <a:pt x="45" y="161"/>
                  <a:pt x="44" y="161"/>
                  <a:pt x="44" y="160"/>
                </a:cubicBezTo>
                <a:cubicBezTo>
                  <a:pt x="46" y="159"/>
                  <a:pt x="48" y="159"/>
                  <a:pt x="51" y="159"/>
                </a:cubicBezTo>
                <a:close/>
                <a:moveTo>
                  <a:pt x="49" y="173"/>
                </a:moveTo>
                <a:cubicBezTo>
                  <a:pt x="48" y="174"/>
                  <a:pt x="48" y="174"/>
                  <a:pt x="48" y="174"/>
                </a:cubicBezTo>
                <a:cubicBezTo>
                  <a:pt x="41" y="173"/>
                  <a:pt x="34" y="173"/>
                  <a:pt x="27" y="174"/>
                </a:cubicBezTo>
                <a:cubicBezTo>
                  <a:pt x="33" y="170"/>
                  <a:pt x="39" y="167"/>
                  <a:pt x="45" y="163"/>
                </a:cubicBezTo>
                <a:cubicBezTo>
                  <a:pt x="46" y="166"/>
                  <a:pt x="48" y="170"/>
                  <a:pt x="49" y="173"/>
                </a:cubicBezTo>
                <a:close/>
                <a:moveTo>
                  <a:pt x="48" y="174"/>
                </a:moveTo>
                <a:cubicBezTo>
                  <a:pt x="49" y="174"/>
                  <a:pt x="49" y="174"/>
                  <a:pt x="50" y="174"/>
                </a:cubicBezTo>
                <a:cubicBezTo>
                  <a:pt x="51" y="178"/>
                  <a:pt x="53" y="181"/>
                  <a:pt x="55" y="184"/>
                </a:cubicBezTo>
                <a:cubicBezTo>
                  <a:pt x="52" y="186"/>
                  <a:pt x="49" y="187"/>
                  <a:pt x="46" y="189"/>
                </a:cubicBezTo>
                <a:cubicBezTo>
                  <a:pt x="39" y="188"/>
                  <a:pt x="32" y="187"/>
                  <a:pt x="25" y="187"/>
                </a:cubicBezTo>
                <a:cubicBezTo>
                  <a:pt x="32" y="183"/>
                  <a:pt x="40" y="178"/>
                  <a:pt x="48" y="174"/>
                </a:cubicBezTo>
                <a:close/>
                <a:moveTo>
                  <a:pt x="45" y="189"/>
                </a:moveTo>
                <a:cubicBezTo>
                  <a:pt x="38" y="192"/>
                  <a:pt x="32" y="196"/>
                  <a:pt x="25" y="199"/>
                </a:cubicBezTo>
                <a:cubicBezTo>
                  <a:pt x="24" y="196"/>
                  <a:pt x="22" y="193"/>
                  <a:pt x="21" y="189"/>
                </a:cubicBezTo>
                <a:cubicBezTo>
                  <a:pt x="22" y="189"/>
                  <a:pt x="23" y="188"/>
                  <a:pt x="24" y="187"/>
                </a:cubicBezTo>
                <a:cubicBezTo>
                  <a:pt x="31" y="187"/>
                  <a:pt x="38" y="188"/>
                  <a:pt x="45" y="189"/>
                </a:cubicBezTo>
                <a:close/>
                <a:moveTo>
                  <a:pt x="26" y="202"/>
                </a:moveTo>
                <a:cubicBezTo>
                  <a:pt x="25" y="202"/>
                  <a:pt x="24" y="201"/>
                  <a:pt x="22" y="201"/>
                </a:cubicBezTo>
                <a:cubicBezTo>
                  <a:pt x="23" y="201"/>
                  <a:pt x="24" y="200"/>
                  <a:pt x="25" y="200"/>
                </a:cubicBezTo>
                <a:cubicBezTo>
                  <a:pt x="26" y="201"/>
                  <a:pt x="26" y="201"/>
                  <a:pt x="26" y="202"/>
                </a:cubicBezTo>
                <a:close/>
                <a:moveTo>
                  <a:pt x="26" y="200"/>
                </a:moveTo>
                <a:cubicBezTo>
                  <a:pt x="32" y="196"/>
                  <a:pt x="39" y="193"/>
                  <a:pt x="46" y="189"/>
                </a:cubicBezTo>
                <a:cubicBezTo>
                  <a:pt x="50" y="190"/>
                  <a:pt x="54" y="191"/>
                  <a:pt x="58" y="192"/>
                </a:cubicBezTo>
                <a:cubicBezTo>
                  <a:pt x="59" y="193"/>
                  <a:pt x="60" y="195"/>
                  <a:pt x="61" y="197"/>
                </a:cubicBezTo>
                <a:cubicBezTo>
                  <a:pt x="54" y="200"/>
                  <a:pt x="47" y="203"/>
                  <a:pt x="41" y="206"/>
                </a:cubicBezTo>
                <a:cubicBezTo>
                  <a:pt x="36" y="204"/>
                  <a:pt x="32" y="203"/>
                  <a:pt x="27" y="202"/>
                </a:cubicBezTo>
                <a:cubicBezTo>
                  <a:pt x="26" y="201"/>
                  <a:pt x="26" y="200"/>
                  <a:pt x="26" y="200"/>
                </a:cubicBezTo>
                <a:close/>
                <a:moveTo>
                  <a:pt x="40" y="206"/>
                </a:moveTo>
                <a:cubicBezTo>
                  <a:pt x="37" y="207"/>
                  <a:pt x="34" y="209"/>
                  <a:pt x="31" y="210"/>
                </a:cubicBezTo>
                <a:cubicBezTo>
                  <a:pt x="30" y="208"/>
                  <a:pt x="28" y="205"/>
                  <a:pt x="27" y="203"/>
                </a:cubicBezTo>
                <a:cubicBezTo>
                  <a:pt x="32" y="203"/>
                  <a:pt x="36" y="205"/>
                  <a:pt x="40" y="206"/>
                </a:cubicBezTo>
                <a:close/>
                <a:moveTo>
                  <a:pt x="37" y="222"/>
                </a:moveTo>
                <a:cubicBezTo>
                  <a:pt x="35" y="223"/>
                  <a:pt x="34" y="224"/>
                  <a:pt x="32" y="224"/>
                </a:cubicBezTo>
                <a:cubicBezTo>
                  <a:pt x="27" y="222"/>
                  <a:pt x="22" y="220"/>
                  <a:pt x="16" y="218"/>
                </a:cubicBezTo>
                <a:cubicBezTo>
                  <a:pt x="21" y="216"/>
                  <a:pt x="26" y="213"/>
                  <a:pt x="31" y="211"/>
                </a:cubicBezTo>
                <a:cubicBezTo>
                  <a:pt x="33" y="215"/>
                  <a:pt x="35" y="218"/>
                  <a:pt x="37" y="222"/>
                </a:cubicBezTo>
                <a:close/>
                <a:moveTo>
                  <a:pt x="39" y="229"/>
                </a:moveTo>
                <a:cubicBezTo>
                  <a:pt x="30" y="232"/>
                  <a:pt x="21" y="236"/>
                  <a:pt x="13" y="240"/>
                </a:cubicBezTo>
                <a:cubicBezTo>
                  <a:pt x="11" y="239"/>
                  <a:pt x="10" y="238"/>
                  <a:pt x="8" y="237"/>
                </a:cubicBezTo>
                <a:cubicBezTo>
                  <a:pt x="15" y="233"/>
                  <a:pt x="24" y="229"/>
                  <a:pt x="32" y="225"/>
                </a:cubicBezTo>
                <a:cubicBezTo>
                  <a:pt x="34" y="226"/>
                  <a:pt x="37" y="227"/>
                  <a:pt x="39" y="229"/>
                </a:cubicBezTo>
                <a:close/>
                <a:moveTo>
                  <a:pt x="39" y="229"/>
                </a:moveTo>
                <a:cubicBezTo>
                  <a:pt x="40" y="229"/>
                  <a:pt x="40" y="229"/>
                  <a:pt x="41" y="230"/>
                </a:cubicBezTo>
                <a:cubicBezTo>
                  <a:pt x="42" y="233"/>
                  <a:pt x="44" y="236"/>
                  <a:pt x="46" y="239"/>
                </a:cubicBezTo>
                <a:cubicBezTo>
                  <a:pt x="39" y="242"/>
                  <a:pt x="32" y="245"/>
                  <a:pt x="25" y="248"/>
                </a:cubicBezTo>
                <a:cubicBezTo>
                  <a:pt x="21" y="245"/>
                  <a:pt x="18" y="242"/>
                  <a:pt x="14" y="240"/>
                </a:cubicBezTo>
                <a:cubicBezTo>
                  <a:pt x="22" y="236"/>
                  <a:pt x="30" y="233"/>
                  <a:pt x="39" y="229"/>
                </a:cubicBezTo>
                <a:close/>
                <a:moveTo>
                  <a:pt x="35" y="258"/>
                </a:moveTo>
                <a:cubicBezTo>
                  <a:pt x="30" y="259"/>
                  <a:pt x="26" y="261"/>
                  <a:pt x="21" y="263"/>
                </a:cubicBezTo>
                <a:cubicBezTo>
                  <a:pt x="19" y="260"/>
                  <a:pt x="17" y="256"/>
                  <a:pt x="15" y="252"/>
                </a:cubicBezTo>
                <a:cubicBezTo>
                  <a:pt x="18" y="251"/>
                  <a:pt x="22" y="250"/>
                  <a:pt x="25" y="248"/>
                </a:cubicBezTo>
                <a:cubicBezTo>
                  <a:pt x="29" y="251"/>
                  <a:pt x="32" y="254"/>
                  <a:pt x="35" y="258"/>
                </a:cubicBezTo>
                <a:close/>
                <a:moveTo>
                  <a:pt x="36" y="258"/>
                </a:moveTo>
                <a:cubicBezTo>
                  <a:pt x="38" y="261"/>
                  <a:pt x="41" y="264"/>
                  <a:pt x="44" y="267"/>
                </a:cubicBezTo>
                <a:cubicBezTo>
                  <a:pt x="38" y="270"/>
                  <a:pt x="32" y="272"/>
                  <a:pt x="27" y="274"/>
                </a:cubicBezTo>
                <a:cubicBezTo>
                  <a:pt x="27" y="274"/>
                  <a:pt x="27" y="273"/>
                  <a:pt x="27" y="273"/>
                </a:cubicBezTo>
                <a:cubicBezTo>
                  <a:pt x="27" y="273"/>
                  <a:pt x="27" y="273"/>
                  <a:pt x="27" y="273"/>
                </a:cubicBezTo>
                <a:cubicBezTo>
                  <a:pt x="25" y="270"/>
                  <a:pt x="23" y="267"/>
                  <a:pt x="21" y="264"/>
                </a:cubicBezTo>
                <a:cubicBezTo>
                  <a:pt x="26" y="262"/>
                  <a:pt x="31" y="260"/>
                  <a:pt x="36" y="258"/>
                </a:cubicBezTo>
                <a:close/>
                <a:moveTo>
                  <a:pt x="36" y="258"/>
                </a:moveTo>
                <a:cubicBezTo>
                  <a:pt x="36" y="258"/>
                  <a:pt x="36" y="258"/>
                  <a:pt x="36" y="258"/>
                </a:cubicBezTo>
                <a:cubicBezTo>
                  <a:pt x="42" y="256"/>
                  <a:pt x="47" y="253"/>
                  <a:pt x="53" y="251"/>
                </a:cubicBezTo>
                <a:cubicBezTo>
                  <a:pt x="54" y="253"/>
                  <a:pt x="55" y="254"/>
                  <a:pt x="57" y="256"/>
                </a:cubicBezTo>
                <a:cubicBezTo>
                  <a:pt x="57" y="258"/>
                  <a:pt x="57" y="260"/>
                  <a:pt x="57" y="263"/>
                </a:cubicBezTo>
                <a:cubicBezTo>
                  <a:pt x="53" y="264"/>
                  <a:pt x="48" y="266"/>
                  <a:pt x="44" y="267"/>
                </a:cubicBezTo>
                <a:cubicBezTo>
                  <a:pt x="42" y="264"/>
                  <a:pt x="39" y="261"/>
                  <a:pt x="36" y="258"/>
                </a:cubicBezTo>
                <a:close/>
                <a:moveTo>
                  <a:pt x="57" y="256"/>
                </a:moveTo>
                <a:cubicBezTo>
                  <a:pt x="57" y="256"/>
                  <a:pt x="57" y="256"/>
                  <a:pt x="57" y="256"/>
                </a:cubicBezTo>
                <a:cubicBezTo>
                  <a:pt x="56" y="254"/>
                  <a:pt x="55" y="253"/>
                  <a:pt x="54" y="251"/>
                </a:cubicBezTo>
                <a:cubicBezTo>
                  <a:pt x="57" y="250"/>
                  <a:pt x="60" y="249"/>
                  <a:pt x="63" y="248"/>
                </a:cubicBezTo>
                <a:cubicBezTo>
                  <a:pt x="65" y="251"/>
                  <a:pt x="68" y="254"/>
                  <a:pt x="71" y="258"/>
                </a:cubicBezTo>
                <a:cubicBezTo>
                  <a:pt x="66" y="259"/>
                  <a:pt x="62" y="261"/>
                  <a:pt x="58" y="262"/>
                </a:cubicBezTo>
                <a:cubicBezTo>
                  <a:pt x="58" y="260"/>
                  <a:pt x="57" y="258"/>
                  <a:pt x="57" y="256"/>
                </a:cubicBezTo>
                <a:close/>
                <a:moveTo>
                  <a:pt x="71" y="258"/>
                </a:moveTo>
                <a:cubicBezTo>
                  <a:pt x="73" y="261"/>
                  <a:pt x="76" y="265"/>
                  <a:pt x="78" y="269"/>
                </a:cubicBezTo>
                <a:cubicBezTo>
                  <a:pt x="71" y="271"/>
                  <a:pt x="64" y="274"/>
                  <a:pt x="58" y="276"/>
                </a:cubicBezTo>
                <a:cubicBezTo>
                  <a:pt x="58" y="272"/>
                  <a:pt x="58" y="267"/>
                  <a:pt x="58" y="263"/>
                </a:cubicBezTo>
                <a:cubicBezTo>
                  <a:pt x="62" y="261"/>
                  <a:pt x="66" y="260"/>
                  <a:pt x="71" y="258"/>
                </a:cubicBezTo>
                <a:close/>
                <a:moveTo>
                  <a:pt x="71" y="258"/>
                </a:moveTo>
                <a:cubicBezTo>
                  <a:pt x="76" y="256"/>
                  <a:pt x="82" y="254"/>
                  <a:pt x="87" y="252"/>
                </a:cubicBezTo>
                <a:cubicBezTo>
                  <a:pt x="88" y="257"/>
                  <a:pt x="88" y="261"/>
                  <a:pt x="88" y="265"/>
                </a:cubicBezTo>
                <a:cubicBezTo>
                  <a:pt x="84" y="267"/>
                  <a:pt x="81" y="268"/>
                  <a:pt x="78" y="269"/>
                </a:cubicBezTo>
                <a:cubicBezTo>
                  <a:pt x="76" y="265"/>
                  <a:pt x="74" y="261"/>
                  <a:pt x="71" y="258"/>
                </a:cubicBezTo>
                <a:close/>
                <a:moveTo>
                  <a:pt x="88" y="266"/>
                </a:moveTo>
                <a:cubicBezTo>
                  <a:pt x="94" y="264"/>
                  <a:pt x="99" y="262"/>
                  <a:pt x="105" y="260"/>
                </a:cubicBezTo>
                <a:cubicBezTo>
                  <a:pt x="107" y="263"/>
                  <a:pt x="109" y="267"/>
                  <a:pt x="110" y="270"/>
                </a:cubicBezTo>
                <a:cubicBezTo>
                  <a:pt x="102" y="273"/>
                  <a:pt x="95" y="276"/>
                  <a:pt x="87" y="279"/>
                </a:cubicBezTo>
                <a:cubicBezTo>
                  <a:pt x="87" y="274"/>
                  <a:pt x="88" y="270"/>
                  <a:pt x="88" y="266"/>
                </a:cubicBezTo>
                <a:close/>
                <a:moveTo>
                  <a:pt x="117" y="256"/>
                </a:moveTo>
                <a:cubicBezTo>
                  <a:pt x="122" y="254"/>
                  <a:pt x="127" y="252"/>
                  <a:pt x="132" y="250"/>
                </a:cubicBezTo>
                <a:cubicBezTo>
                  <a:pt x="133" y="254"/>
                  <a:pt x="135" y="257"/>
                  <a:pt x="136" y="260"/>
                </a:cubicBezTo>
                <a:cubicBezTo>
                  <a:pt x="130" y="263"/>
                  <a:pt x="123" y="265"/>
                  <a:pt x="115" y="268"/>
                </a:cubicBezTo>
                <a:cubicBezTo>
                  <a:pt x="116" y="264"/>
                  <a:pt x="116" y="260"/>
                  <a:pt x="117" y="256"/>
                </a:cubicBezTo>
                <a:close/>
                <a:moveTo>
                  <a:pt x="132" y="250"/>
                </a:moveTo>
                <a:cubicBezTo>
                  <a:pt x="136" y="249"/>
                  <a:pt x="140" y="247"/>
                  <a:pt x="144" y="246"/>
                </a:cubicBezTo>
                <a:cubicBezTo>
                  <a:pt x="143" y="250"/>
                  <a:pt x="142" y="255"/>
                  <a:pt x="140" y="259"/>
                </a:cubicBezTo>
                <a:cubicBezTo>
                  <a:pt x="139" y="259"/>
                  <a:pt x="138" y="260"/>
                  <a:pt x="137" y="260"/>
                </a:cubicBezTo>
                <a:cubicBezTo>
                  <a:pt x="135" y="257"/>
                  <a:pt x="134" y="253"/>
                  <a:pt x="132" y="250"/>
                </a:cubicBezTo>
                <a:close/>
                <a:moveTo>
                  <a:pt x="140" y="259"/>
                </a:moveTo>
                <a:cubicBezTo>
                  <a:pt x="140" y="261"/>
                  <a:pt x="139" y="262"/>
                  <a:pt x="139" y="264"/>
                </a:cubicBezTo>
                <a:cubicBezTo>
                  <a:pt x="138" y="263"/>
                  <a:pt x="138" y="262"/>
                  <a:pt x="137" y="261"/>
                </a:cubicBezTo>
                <a:cubicBezTo>
                  <a:pt x="138" y="260"/>
                  <a:pt x="139" y="260"/>
                  <a:pt x="140" y="259"/>
                </a:cubicBezTo>
                <a:close/>
                <a:moveTo>
                  <a:pt x="139" y="265"/>
                </a:moveTo>
                <a:cubicBezTo>
                  <a:pt x="139" y="267"/>
                  <a:pt x="140" y="268"/>
                  <a:pt x="140" y="270"/>
                </a:cubicBezTo>
                <a:cubicBezTo>
                  <a:pt x="139" y="270"/>
                  <a:pt x="137" y="271"/>
                  <a:pt x="136" y="272"/>
                </a:cubicBezTo>
                <a:cubicBezTo>
                  <a:pt x="137" y="270"/>
                  <a:pt x="138" y="267"/>
                  <a:pt x="139" y="265"/>
                </a:cubicBezTo>
                <a:close/>
                <a:moveTo>
                  <a:pt x="139" y="264"/>
                </a:moveTo>
                <a:cubicBezTo>
                  <a:pt x="139" y="263"/>
                  <a:pt x="140" y="261"/>
                  <a:pt x="141" y="259"/>
                </a:cubicBezTo>
                <a:cubicBezTo>
                  <a:pt x="149" y="256"/>
                  <a:pt x="156" y="253"/>
                  <a:pt x="163" y="251"/>
                </a:cubicBezTo>
                <a:cubicBezTo>
                  <a:pt x="163" y="251"/>
                  <a:pt x="163" y="252"/>
                  <a:pt x="164" y="252"/>
                </a:cubicBezTo>
                <a:cubicBezTo>
                  <a:pt x="162" y="256"/>
                  <a:pt x="160" y="259"/>
                  <a:pt x="158" y="262"/>
                </a:cubicBezTo>
                <a:cubicBezTo>
                  <a:pt x="153" y="265"/>
                  <a:pt x="147" y="267"/>
                  <a:pt x="141" y="270"/>
                </a:cubicBezTo>
                <a:cubicBezTo>
                  <a:pt x="140" y="268"/>
                  <a:pt x="140" y="266"/>
                  <a:pt x="139" y="264"/>
                </a:cubicBezTo>
                <a:close/>
                <a:moveTo>
                  <a:pt x="164" y="253"/>
                </a:moveTo>
                <a:cubicBezTo>
                  <a:pt x="165" y="255"/>
                  <a:pt x="166" y="257"/>
                  <a:pt x="166" y="259"/>
                </a:cubicBezTo>
                <a:cubicBezTo>
                  <a:pt x="164" y="260"/>
                  <a:pt x="162" y="261"/>
                  <a:pt x="159" y="262"/>
                </a:cubicBezTo>
                <a:cubicBezTo>
                  <a:pt x="161" y="259"/>
                  <a:pt x="163" y="256"/>
                  <a:pt x="164" y="253"/>
                </a:cubicBezTo>
                <a:close/>
                <a:moveTo>
                  <a:pt x="159" y="263"/>
                </a:moveTo>
                <a:cubicBezTo>
                  <a:pt x="161" y="261"/>
                  <a:pt x="164" y="260"/>
                  <a:pt x="166" y="259"/>
                </a:cubicBezTo>
                <a:cubicBezTo>
                  <a:pt x="167" y="261"/>
                  <a:pt x="168" y="264"/>
                  <a:pt x="169" y="266"/>
                </a:cubicBezTo>
                <a:cubicBezTo>
                  <a:pt x="163" y="269"/>
                  <a:pt x="157" y="272"/>
                  <a:pt x="150" y="275"/>
                </a:cubicBezTo>
                <a:cubicBezTo>
                  <a:pt x="153" y="271"/>
                  <a:pt x="156" y="267"/>
                  <a:pt x="159" y="263"/>
                </a:cubicBezTo>
                <a:close/>
                <a:moveTo>
                  <a:pt x="167" y="259"/>
                </a:moveTo>
                <a:cubicBezTo>
                  <a:pt x="175" y="255"/>
                  <a:pt x="182" y="252"/>
                  <a:pt x="189" y="249"/>
                </a:cubicBezTo>
                <a:cubicBezTo>
                  <a:pt x="186" y="252"/>
                  <a:pt x="183" y="256"/>
                  <a:pt x="180" y="260"/>
                </a:cubicBezTo>
                <a:cubicBezTo>
                  <a:pt x="177" y="262"/>
                  <a:pt x="173" y="264"/>
                  <a:pt x="169" y="266"/>
                </a:cubicBezTo>
                <a:cubicBezTo>
                  <a:pt x="169" y="263"/>
                  <a:pt x="168" y="261"/>
                  <a:pt x="167" y="259"/>
                </a:cubicBezTo>
                <a:close/>
                <a:moveTo>
                  <a:pt x="167" y="259"/>
                </a:moveTo>
                <a:cubicBezTo>
                  <a:pt x="166" y="256"/>
                  <a:pt x="165" y="254"/>
                  <a:pt x="164" y="252"/>
                </a:cubicBezTo>
                <a:cubicBezTo>
                  <a:pt x="165" y="251"/>
                  <a:pt x="165" y="250"/>
                  <a:pt x="165" y="250"/>
                </a:cubicBezTo>
                <a:cubicBezTo>
                  <a:pt x="174" y="246"/>
                  <a:pt x="183" y="243"/>
                  <a:pt x="191" y="239"/>
                </a:cubicBezTo>
                <a:cubicBezTo>
                  <a:pt x="191" y="241"/>
                  <a:pt x="192" y="242"/>
                  <a:pt x="192" y="244"/>
                </a:cubicBezTo>
                <a:cubicBezTo>
                  <a:pt x="192" y="245"/>
                  <a:pt x="191" y="246"/>
                  <a:pt x="190" y="248"/>
                </a:cubicBezTo>
                <a:cubicBezTo>
                  <a:pt x="183" y="251"/>
                  <a:pt x="175" y="255"/>
                  <a:pt x="167" y="259"/>
                </a:cubicBezTo>
                <a:close/>
                <a:moveTo>
                  <a:pt x="193" y="244"/>
                </a:moveTo>
                <a:cubicBezTo>
                  <a:pt x="193" y="245"/>
                  <a:pt x="193" y="245"/>
                  <a:pt x="193" y="246"/>
                </a:cubicBezTo>
                <a:cubicBezTo>
                  <a:pt x="192" y="246"/>
                  <a:pt x="192" y="247"/>
                  <a:pt x="191" y="247"/>
                </a:cubicBezTo>
                <a:cubicBezTo>
                  <a:pt x="191" y="246"/>
                  <a:pt x="192" y="245"/>
                  <a:pt x="193" y="244"/>
                </a:cubicBezTo>
                <a:close/>
                <a:moveTo>
                  <a:pt x="193" y="244"/>
                </a:moveTo>
                <a:cubicBezTo>
                  <a:pt x="195" y="241"/>
                  <a:pt x="196" y="239"/>
                  <a:pt x="197" y="236"/>
                </a:cubicBezTo>
                <a:cubicBezTo>
                  <a:pt x="205" y="233"/>
                  <a:pt x="211" y="230"/>
                  <a:pt x="218" y="227"/>
                </a:cubicBezTo>
                <a:cubicBezTo>
                  <a:pt x="218" y="227"/>
                  <a:pt x="218" y="227"/>
                  <a:pt x="218" y="227"/>
                </a:cubicBezTo>
                <a:cubicBezTo>
                  <a:pt x="215" y="230"/>
                  <a:pt x="212" y="234"/>
                  <a:pt x="209" y="238"/>
                </a:cubicBezTo>
                <a:cubicBezTo>
                  <a:pt x="209" y="238"/>
                  <a:pt x="209" y="238"/>
                  <a:pt x="209" y="238"/>
                </a:cubicBezTo>
                <a:cubicBezTo>
                  <a:pt x="204" y="240"/>
                  <a:pt x="199" y="243"/>
                  <a:pt x="194" y="246"/>
                </a:cubicBezTo>
                <a:cubicBezTo>
                  <a:pt x="193" y="245"/>
                  <a:pt x="193" y="244"/>
                  <a:pt x="193" y="244"/>
                </a:cubicBezTo>
                <a:close/>
                <a:moveTo>
                  <a:pt x="218" y="227"/>
                </a:moveTo>
                <a:cubicBezTo>
                  <a:pt x="219" y="229"/>
                  <a:pt x="219" y="230"/>
                  <a:pt x="220" y="232"/>
                </a:cubicBezTo>
                <a:cubicBezTo>
                  <a:pt x="217" y="233"/>
                  <a:pt x="214" y="235"/>
                  <a:pt x="210" y="237"/>
                </a:cubicBezTo>
                <a:cubicBezTo>
                  <a:pt x="213" y="234"/>
                  <a:pt x="216" y="231"/>
                  <a:pt x="218" y="227"/>
                </a:cubicBezTo>
                <a:close/>
                <a:moveTo>
                  <a:pt x="215" y="219"/>
                </a:moveTo>
                <a:cubicBezTo>
                  <a:pt x="215" y="219"/>
                  <a:pt x="215" y="219"/>
                  <a:pt x="215" y="219"/>
                </a:cubicBezTo>
                <a:cubicBezTo>
                  <a:pt x="218" y="217"/>
                  <a:pt x="222" y="216"/>
                  <a:pt x="225" y="214"/>
                </a:cubicBezTo>
                <a:cubicBezTo>
                  <a:pt x="223" y="218"/>
                  <a:pt x="221" y="222"/>
                  <a:pt x="219" y="226"/>
                </a:cubicBezTo>
                <a:cubicBezTo>
                  <a:pt x="218" y="226"/>
                  <a:pt x="218" y="226"/>
                  <a:pt x="218" y="226"/>
                </a:cubicBezTo>
                <a:cubicBezTo>
                  <a:pt x="217" y="224"/>
                  <a:pt x="216" y="221"/>
                  <a:pt x="215" y="219"/>
                </a:cubicBezTo>
                <a:close/>
                <a:moveTo>
                  <a:pt x="226" y="214"/>
                </a:moveTo>
                <a:cubicBezTo>
                  <a:pt x="232" y="212"/>
                  <a:pt x="237" y="209"/>
                  <a:pt x="242" y="207"/>
                </a:cubicBezTo>
                <a:cubicBezTo>
                  <a:pt x="243" y="208"/>
                  <a:pt x="243" y="209"/>
                  <a:pt x="244" y="210"/>
                </a:cubicBezTo>
                <a:cubicBezTo>
                  <a:pt x="242" y="212"/>
                  <a:pt x="241" y="213"/>
                  <a:pt x="240" y="215"/>
                </a:cubicBezTo>
                <a:cubicBezTo>
                  <a:pt x="233" y="218"/>
                  <a:pt x="227" y="222"/>
                  <a:pt x="219" y="225"/>
                </a:cubicBezTo>
                <a:cubicBezTo>
                  <a:pt x="222" y="222"/>
                  <a:pt x="224" y="218"/>
                  <a:pt x="226" y="214"/>
                </a:cubicBezTo>
                <a:close/>
                <a:moveTo>
                  <a:pt x="244" y="211"/>
                </a:moveTo>
                <a:cubicBezTo>
                  <a:pt x="244" y="211"/>
                  <a:pt x="244" y="212"/>
                  <a:pt x="244" y="212"/>
                </a:cubicBezTo>
                <a:cubicBezTo>
                  <a:pt x="243" y="213"/>
                  <a:pt x="242" y="214"/>
                  <a:pt x="241" y="214"/>
                </a:cubicBezTo>
                <a:cubicBezTo>
                  <a:pt x="242" y="213"/>
                  <a:pt x="243" y="212"/>
                  <a:pt x="244" y="211"/>
                </a:cubicBezTo>
                <a:close/>
                <a:moveTo>
                  <a:pt x="242" y="207"/>
                </a:moveTo>
                <a:cubicBezTo>
                  <a:pt x="244" y="206"/>
                  <a:pt x="246" y="205"/>
                  <a:pt x="248" y="204"/>
                </a:cubicBezTo>
                <a:cubicBezTo>
                  <a:pt x="247" y="206"/>
                  <a:pt x="245" y="208"/>
                  <a:pt x="244" y="210"/>
                </a:cubicBezTo>
                <a:cubicBezTo>
                  <a:pt x="243" y="209"/>
                  <a:pt x="243" y="208"/>
                  <a:pt x="242" y="207"/>
                </a:cubicBezTo>
                <a:close/>
                <a:moveTo>
                  <a:pt x="242" y="206"/>
                </a:moveTo>
                <a:cubicBezTo>
                  <a:pt x="241" y="204"/>
                  <a:pt x="240" y="201"/>
                  <a:pt x="238" y="199"/>
                </a:cubicBezTo>
                <a:cubicBezTo>
                  <a:pt x="244" y="196"/>
                  <a:pt x="250" y="194"/>
                  <a:pt x="255" y="192"/>
                </a:cubicBezTo>
                <a:cubicBezTo>
                  <a:pt x="253" y="196"/>
                  <a:pt x="251" y="200"/>
                  <a:pt x="249" y="203"/>
                </a:cubicBezTo>
                <a:cubicBezTo>
                  <a:pt x="247" y="204"/>
                  <a:pt x="244" y="205"/>
                  <a:pt x="242" y="206"/>
                </a:cubicBezTo>
                <a:close/>
                <a:moveTo>
                  <a:pt x="256" y="191"/>
                </a:moveTo>
                <a:cubicBezTo>
                  <a:pt x="259" y="190"/>
                  <a:pt x="263" y="189"/>
                  <a:pt x="266" y="187"/>
                </a:cubicBezTo>
                <a:cubicBezTo>
                  <a:pt x="267" y="189"/>
                  <a:pt x="268" y="191"/>
                  <a:pt x="269" y="193"/>
                </a:cubicBezTo>
                <a:cubicBezTo>
                  <a:pt x="269" y="193"/>
                  <a:pt x="269" y="193"/>
                  <a:pt x="269" y="193"/>
                </a:cubicBezTo>
                <a:cubicBezTo>
                  <a:pt x="263" y="196"/>
                  <a:pt x="256" y="200"/>
                  <a:pt x="250" y="203"/>
                </a:cubicBezTo>
                <a:cubicBezTo>
                  <a:pt x="252" y="199"/>
                  <a:pt x="254" y="195"/>
                  <a:pt x="256" y="191"/>
                </a:cubicBezTo>
                <a:close/>
                <a:moveTo>
                  <a:pt x="266" y="187"/>
                </a:moveTo>
                <a:cubicBezTo>
                  <a:pt x="270" y="185"/>
                  <a:pt x="274" y="184"/>
                  <a:pt x="277" y="182"/>
                </a:cubicBezTo>
                <a:cubicBezTo>
                  <a:pt x="275" y="186"/>
                  <a:pt x="272" y="189"/>
                  <a:pt x="269" y="193"/>
                </a:cubicBezTo>
                <a:cubicBezTo>
                  <a:pt x="268" y="191"/>
                  <a:pt x="267" y="189"/>
                  <a:pt x="266" y="187"/>
                </a:cubicBezTo>
                <a:close/>
                <a:moveTo>
                  <a:pt x="266" y="187"/>
                </a:moveTo>
                <a:cubicBezTo>
                  <a:pt x="265" y="184"/>
                  <a:pt x="263" y="181"/>
                  <a:pt x="262" y="179"/>
                </a:cubicBezTo>
                <a:cubicBezTo>
                  <a:pt x="270" y="176"/>
                  <a:pt x="277" y="173"/>
                  <a:pt x="284" y="170"/>
                </a:cubicBezTo>
                <a:cubicBezTo>
                  <a:pt x="282" y="174"/>
                  <a:pt x="280" y="178"/>
                  <a:pt x="278" y="181"/>
                </a:cubicBezTo>
                <a:cubicBezTo>
                  <a:pt x="274" y="183"/>
                  <a:pt x="270" y="185"/>
                  <a:pt x="266" y="187"/>
                </a:cubicBezTo>
                <a:close/>
                <a:moveTo>
                  <a:pt x="285" y="170"/>
                </a:moveTo>
                <a:cubicBezTo>
                  <a:pt x="286" y="169"/>
                  <a:pt x="288" y="168"/>
                  <a:pt x="289" y="168"/>
                </a:cubicBezTo>
                <a:cubicBezTo>
                  <a:pt x="291" y="170"/>
                  <a:pt x="292" y="172"/>
                  <a:pt x="293" y="174"/>
                </a:cubicBezTo>
                <a:cubicBezTo>
                  <a:pt x="288" y="176"/>
                  <a:pt x="284" y="179"/>
                  <a:pt x="279" y="181"/>
                </a:cubicBezTo>
                <a:cubicBezTo>
                  <a:pt x="281" y="177"/>
                  <a:pt x="283" y="174"/>
                  <a:pt x="285" y="170"/>
                </a:cubicBezTo>
                <a:close/>
                <a:moveTo>
                  <a:pt x="290" y="167"/>
                </a:moveTo>
                <a:cubicBezTo>
                  <a:pt x="289" y="166"/>
                  <a:pt x="288" y="164"/>
                  <a:pt x="287" y="163"/>
                </a:cubicBezTo>
                <a:cubicBezTo>
                  <a:pt x="288" y="161"/>
                  <a:pt x="288" y="159"/>
                  <a:pt x="289" y="157"/>
                </a:cubicBezTo>
                <a:cubicBezTo>
                  <a:pt x="297" y="154"/>
                  <a:pt x="305" y="151"/>
                  <a:pt x="313" y="148"/>
                </a:cubicBezTo>
                <a:cubicBezTo>
                  <a:pt x="313" y="148"/>
                  <a:pt x="313" y="148"/>
                  <a:pt x="313" y="148"/>
                </a:cubicBezTo>
                <a:cubicBezTo>
                  <a:pt x="311" y="152"/>
                  <a:pt x="309" y="156"/>
                  <a:pt x="307" y="160"/>
                </a:cubicBezTo>
                <a:cubicBezTo>
                  <a:pt x="301" y="162"/>
                  <a:pt x="295" y="165"/>
                  <a:pt x="290" y="167"/>
                </a:cubicBezTo>
                <a:close/>
                <a:moveTo>
                  <a:pt x="313" y="148"/>
                </a:moveTo>
                <a:cubicBezTo>
                  <a:pt x="314" y="151"/>
                  <a:pt x="316" y="153"/>
                  <a:pt x="317" y="155"/>
                </a:cubicBezTo>
                <a:cubicBezTo>
                  <a:pt x="314" y="156"/>
                  <a:pt x="311" y="158"/>
                  <a:pt x="307" y="159"/>
                </a:cubicBezTo>
                <a:cubicBezTo>
                  <a:pt x="310" y="156"/>
                  <a:pt x="311" y="152"/>
                  <a:pt x="313" y="148"/>
                </a:cubicBezTo>
                <a:close/>
                <a:moveTo>
                  <a:pt x="313" y="148"/>
                </a:moveTo>
                <a:cubicBezTo>
                  <a:pt x="313" y="148"/>
                  <a:pt x="313" y="148"/>
                  <a:pt x="313" y="147"/>
                </a:cubicBezTo>
                <a:cubicBezTo>
                  <a:pt x="321" y="144"/>
                  <a:pt x="329" y="141"/>
                  <a:pt x="336" y="138"/>
                </a:cubicBezTo>
                <a:cubicBezTo>
                  <a:pt x="334" y="142"/>
                  <a:pt x="331" y="146"/>
                  <a:pt x="327" y="149"/>
                </a:cubicBezTo>
                <a:cubicBezTo>
                  <a:pt x="324" y="151"/>
                  <a:pt x="321" y="153"/>
                  <a:pt x="317" y="155"/>
                </a:cubicBezTo>
                <a:cubicBezTo>
                  <a:pt x="316" y="152"/>
                  <a:pt x="315" y="150"/>
                  <a:pt x="313" y="148"/>
                </a:cubicBezTo>
                <a:close/>
                <a:moveTo>
                  <a:pt x="314" y="147"/>
                </a:moveTo>
                <a:cubicBezTo>
                  <a:pt x="315" y="143"/>
                  <a:pt x="316" y="139"/>
                  <a:pt x="317" y="135"/>
                </a:cubicBezTo>
                <a:cubicBezTo>
                  <a:pt x="324" y="133"/>
                  <a:pt x="330" y="130"/>
                  <a:pt x="336" y="128"/>
                </a:cubicBezTo>
                <a:cubicBezTo>
                  <a:pt x="337" y="130"/>
                  <a:pt x="338" y="131"/>
                  <a:pt x="339" y="133"/>
                </a:cubicBezTo>
                <a:cubicBezTo>
                  <a:pt x="338" y="134"/>
                  <a:pt x="337" y="136"/>
                  <a:pt x="337" y="137"/>
                </a:cubicBezTo>
                <a:cubicBezTo>
                  <a:pt x="329" y="140"/>
                  <a:pt x="322" y="143"/>
                  <a:pt x="314" y="147"/>
                </a:cubicBezTo>
                <a:close/>
                <a:moveTo>
                  <a:pt x="339" y="133"/>
                </a:moveTo>
                <a:cubicBezTo>
                  <a:pt x="340" y="134"/>
                  <a:pt x="340" y="135"/>
                  <a:pt x="340" y="135"/>
                </a:cubicBezTo>
                <a:cubicBezTo>
                  <a:pt x="339" y="136"/>
                  <a:pt x="338" y="136"/>
                  <a:pt x="337" y="137"/>
                </a:cubicBezTo>
                <a:cubicBezTo>
                  <a:pt x="338" y="135"/>
                  <a:pt x="339" y="134"/>
                  <a:pt x="339" y="133"/>
                </a:cubicBezTo>
                <a:close/>
                <a:moveTo>
                  <a:pt x="339" y="133"/>
                </a:moveTo>
                <a:cubicBezTo>
                  <a:pt x="341" y="130"/>
                  <a:pt x="342" y="128"/>
                  <a:pt x="343" y="125"/>
                </a:cubicBezTo>
                <a:cubicBezTo>
                  <a:pt x="350" y="122"/>
                  <a:pt x="358" y="119"/>
                  <a:pt x="364" y="116"/>
                </a:cubicBezTo>
                <a:cubicBezTo>
                  <a:pt x="364" y="116"/>
                  <a:pt x="364" y="117"/>
                  <a:pt x="365" y="117"/>
                </a:cubicBezTo>
                <a:cubicBezTo>
                  <a:pt x="363" y="120"/>
                  <a:pt x="360" y="123"/>
                  <a:pt x="358" y="127"/>
                </a:cubicBezTo>
                <a:cubicBezTo>
                  <a:pt x="352" y="129"/>
                  <a:pt x="347" y="132"/>
                  <a:pt x="341" y="135"/>
                </a:cubicBezTo>
                <a:cubicBezTo>
                  <a:pt x="340" y="134"/>
                  <a:pt x="340" y="134"/>
                  <a:pt x="339" y="133"/>
                </a:cubicBezTo>
                <a:close/>
                <a:moveTo>
                  <a:pt x="365" y="117"/>
                </a:moveTo>
                <a:cubicBezTo>
                  <a:pt x="366" y="119"/>
                  <a:pt x="367" y="120"/>
                  <a:pt x="368" y="121"/>
                </a:cubicBezTo>
                <a:cubicBezTo>
                  <a:pt x="365" y="123"/>
                  <a:pt x="362" y="125"/>
                  <a:pt x="359" y="126"/>
                </a:cubicBezTo>
                <a:cubicBezTo>
                  <a:pt x="361" y="123"/>
                  <a:pt x="363" y="120"/>
                  <a:pt x="365" y="117"/>
                </a:cubicBezTo>
                <a:close/>
                <a:moveTo>
                  <a:pt x="364" y="116"/>
                </a:moveTo>
                <a:cubicBezTo>
                  <a:pt x="364" y="115"/>
                  <a:pt x="363" y="114"/>
                  <a:pt x="362" y="113"/>
                </a:cubicBezTo>
                <a:cubicBezTo>
                  <a:pt x="364" y="112"/>
                  <a:pt x="366" y="112"/>
                  <a:pt x="368" y="111"/>
                </a:cubicBezTo>
                <a:cubicBezTo>
                  <a:pt x="367" y="112"/>
                  <a:pt x="366" y="114"/>
                  <a:pt x="366" y="115"/>
                </a:cubicBezTo>
                <a:lnTo>
                  <a:pt x="364" y="116"/>
                </a:lnTo>
                <a:close/>
                <a:moveTo>
                  <a:pt x="368" y="111"/>
                </a:moveTo>
                <a:cubicBezTo>
                  <a:pt x="376" y="108"/>
                  <a:pt x="382" y="105"/>
                  <a:pt x="389" y="103"/>
                </a:cubicBezTo>
                <a:cubicBezTo>
                  <a:pt x="388" y="103"/>
                  <a:pt x="388" y="104"/>
                  <a:pt x="387" y="105"/>
                </a:cubicBezTo>
                <a:cubicBezTo>
                  <a:pt x="381" y="108"/>
                  <a:pt x="374" y="111"/>
                  <a:pt x="366" y="115"/>
                </a:cubicBezTo>
                <a:cubicBezTo>
                  <a:pt x="367" y="113"/>
                  <a:pt x="368" y="112"/>
                  <a:pt x="368" y="111"/>
                </a:cubicBezTo>
                <a:close/>
                <a:moveTo>
                  <a:pt x="384" y="92"/>
                </a:moveTo>
                <a:cubicBezTo>
                  <a:pt x="389" y="90"/>
                  <a:pt x="393" y="88"/>
                  <a:pt x="398" y="87"/>
                </a:cubicBezTo>
                <a:cubicBezTo>
                  <a:pt x="396" y="91"/>
                  <a:pt x="393" y="96"/>
                  <a:pt x="391" y="100"/>
                </a:cubicBezTo>
                <a:cubicBezTo>
                  <a:pt x="388" y="97"/>
                  <a:pt x="386" y="94"/>
                  <a:pt x="384" y="92"/>
                </a:cubicBezTo>
                <a:close/>
                <a:moveTo>
                  <a:pt x="384" y="91"/>
                </a:moveTo>
                <a:cubicBezTo>
                  <a:pt x="381" y="88"/>
                  <a:pt x="378" y="85"/>
                  <a:pt x="375" y="81"/>
                </a:cubicBezTo>
                <a:cubicBezTo>
                  <a:pt x="375" y="81"/>
                  <a:pt x="375" y="81"/>
                  <a:pt x="375" y="81"/>
                </a:cubicBezTo>
                <a:cubicBezTo>
                  <a:pt x="385" y="78"/>
                  <a:pt x="394" y="75"/>
                  <a:pt x="402" y="72"/>
                </a:cubicBezTo>
                <a:cubicBezTo>
                  <a:pt x="401" y="77"/>
                  <a:pt x="400" y="82"/>
                  <a:pt x="398" y="86"/>
                </a:cubicBezTo>
                <a:cubicBezTo>
                  <a:pt x="394" y="88"/>
                  <a:pt x="389" y="89"/>
                  <a:pt x="384" y="91"/>
                </a:cubicBezTo>
                <a:close/>
                <a:moveTo>
                  <a:pt x="402" y="72"/>
                </a:moveTo>
                <a:cubicBezTo>
                  <a:pt x="403" y="72"/>
                  <a:pt x="404" y="71"/>
                  <a:pt x="405" y="71"/>
                </a:cubicBezTo>
                <a:cubicBezTo>
                  <a:pt x="408" y="74"/>
                  <a:pt x="411" y="77"/>
                  <a:pt x="413" y="80"/>
                </a:cubicBezTo>
                <a:cubicBezTo>
                  <a:pt x="408" y="82"/>
                  <a:pt x="404" y="84"/>
                  <a:pt x="399" y="86"/>
                </a:cubicBezTo>
                <a:cubicBezTo>
                  <a:pt x="400" y="81"/>
                  <a:pt x="402" y="77"/>
                  <a:pt x="402" y="72"/>
                </a:cubicBezTo>
                <a:close/>
                <a:moveTo>
                  <a:pt x="406" y="71"/>
                </a:moveTo>
                <a:cubicBezTo>
                  <a:pt x="413" y="68"/>
                  <a:pt x="420" y="66"/>
                  <a:pt x="427" y="63"/>
                </a:cubicBezTo>
                <a:cubicBezTo>
                  <a:pt x="425" y="68"/>
                  <a:pt x="422" y="73"/>
                  <a:pt x="419" y="78"/>
                </a:cubicBezTo>
                <a:cubicBezTo>
                  <a:pt x="417" y="78"/>
                  <a:pt x="415" y="79"/>
                  <a:pt x="413" y="80"/>
                </a:cubicBezTo>
                <a:cubicBezTo>
                  <a:pt x="411" y="77"/>
                  <a:pt x="408" y="74"/>
                  <a:pt x="406" y="71"/>
                </a:cubicBezTo>
                <a:close/>
                <a:moveTo>
                  <a:pt x="419" y="78"/>
                </a:moveTo>
                <a:cubicBezTo>
                  <a:pt x="418" y="80"/>
                  <a:pt x="417" y="81"/>
                  <a:pt x="416" y="83"/>
                </a:cubicBezTo>
                <a:cubicBezTo>
                  <a:pt x="415" y="82"/>
                  <a:pt x="414" y="81"/>
                  <a:pt x="414" y="80"/>
                </a:cubicBezTo>
                <a:cubicBezTo>
                  <a:pt x="416" y="80"/>
                  <a:pt x="417" y="79"/>
                  <a:pt x="419" y="78"/>
                </a:cubicBezTo>
                <a:close/>
                <a:moveTo>
                  <a:pt x="420" y="78"/>
                </a:moveTo>
                <a:cubicBezTo>
                  <a:pt x="425" y="76"/>
                  <a:pt x="431" y="73"/>
                  <a:pt x="436" y="71"/>
                </a:cubicBezTo>
                <a:cubicBezTo>
                  <a:pt x="431" y="76"/>
                  <a:pt x="425" y="81"/>
                  <a:pt x="418" y="86"/>
                </a:cubicBezTo>
                <a:cubicBezTo>
                  <a:pt x="417" y="85"/>
                  <a:pt x="417" y="84"/>
                  <a:pt x="416" y="83"/>
                </a:cubicBezTo>
                <a:cubicBezTo>
                  <a:pt x="417" y="82"/>
                  <a:pt x="419" y="80"/>
                  <a:pt x="420" y="78"/>
                </a:cubicBezTo>
                <a:close/>
                <a:moveTo>
                  <a:pt x="420" y="77"/>
                </a:moveTo>
                <a:cubicBezTo>
                  <a:pt x="423" y="73"/>
                  <a:pt x="426" y="68"/>
                  <a:pt x="427" y="63"/>
                </a:cubicBezTo>
                <a:cubicBezTo>
                  <a:pt x="430" y="62"/>
                  <a:pt x="433" y="61"/>
                  <a:pt x="435" y="60"/>
                </a:cubicBezTo>
                <a:cubicBezTo>
                  <a:pt x="437" y="62"/>
                  <a:pt x="439" y="64"/>
                  <a:pt x="440" y="66"/>
                </a:cubicBezTo>
                <a:cubicBezTo>
                  <a:pt x="439" y="67"/>
                  <a:pt x="438" y="69"/>
                  <a:pt x="437" y="70"/>
                </a:cubicBezTo>
                <a:cubicBezTo>
                  <a:pt x="432" y="72"/>
                  <a:pt x="426" y="75"/>
                  <a:pt x="420" y="77"/>
                </a:cubicBezTo>
                <a:close/>
                <a:moveTo>
                  <a:pt x="436" y="60"/>
                </a:moveTo>
                <a:cubicBezTo>
                  <a:pt x="440" y="58"/>
                  <a:pt x="445" y="57"/>
                  <a:pt x="449" y="55"/>
                </a:cubicBezTo>
                <a:cubicBezTo>
                  <a:pt x="447" y="59"/>
                  <a:pt x="444" y="62"/>
                  <a:pt x="441" y="66"/>
                </a:cubicBezTo>
                <a:cubicBezTo>
                  <a:pt x="439" y="64"/>
                  <a:pt x="438" y="62"/>
                  <a:pt x="436" y="60"/>
                </a:cubicBezTo>
                <a:close/>
                <a:moveTo>
                  <a:pt x="441" y="67"/>
                </a:moveTo>
                <a:cubicBezTo>
                  <a:pt x="441" y="67"/>
                  <a:pt x="441" y="67"/>
                  <a:pt x="441" y="68"/>
                </a:cubicBezTo>
                <a:cubicBezTo>
                  <a:pt x="440" y="68"/>
                  <a:pt x="439" y="69"/>
                  <a:pt x="438" y="69"/>
                </a:cubicBezTo>
                <a:cubicBezTo>
                  <a:pt x="439" y="68"/>
                  <a:pt x="440" y="68"/>
                  <a:pt x="441" y="67"/>
                </a:cubicBezTo>
                <a:close/>
                <a:moveTo>
                  <a:pt x="441" y="66"/>
                </a:moveTo>
                <a:cubicBezTo>
                  <a:pt x="444" y="62"/>
                  <a:pt x="447" y="58"/>
                  <a:pt x="450" y="55"/>
                </a:cubicBezTo>
                <a:cubicBezTo>
                  <a:pt x="455" y="52"/>
                  <a:pt x="460" y="50"/>
                  <a:pt x="465" y="48"/>
                </a:cubicBezTo>
                <a:cubicBezTo>
                  <a:pt x="466" y="50"/>
                  <a:pt x="467" y="51"/>
                  <a:pt x="469" y="53"/>
                </a:cubicBezTo>
                <a:cubicBezTo>
                  <a:pt x="461" y="58"/>
                  <a:pt x="452" y="63"/>
                  <a:pt x="442" y="68"/>
                </a:cubicBezTo>
                <a:cubicBezTo>
                  <a:pt x="442" y="67"/>
                  <a:pt x="441" y="67"/>
                  <a:pt x="441" y="66"/>
                </a:cubicBezTo>
                <a:close/>
                <a:moveTo>
                  <a:pt x="450" y="54"/>
                </a:moveTo>
                <a:cubicBezTo>
                  <a:pt x="453" y="49"/>
                  <a:pt x="455" y="45"/>
                  <a:pt x="456" y="40"/>
                </a:cubicBezTo>
                <a:cubicBezTo>
                  <a:pt x="458" y="40"/>
                  <a:pt x="458" y="40"/>
                  <a:pt x="458" y="40"/>
                </a:cubicBezTo>
                <a:cubicBezTo>
                  <a:pt x="460" y="42"/>
                  <a:pt x="462" y="45"/>
                  <a:pt x="464" y="48"/>
                </a:cubicBezTo>
                <a:cubicBezTo>
                  <a:pt x="460" y="50"/>
                  <a:pt x="455" y="52"/>
                  <a:pt x="450" y="54"/>
                </a:cubicBezTo>
                <a:close/>
                <a:moveTo>
                  <a:pt x="458" y="40"/>
                </a:moveTo>
                <a:cubicBezTo>
                  <a:pt x="468" y="36"/>
                  <a:pt x="478" y="32"/>
                  <a:pt x="486" y="28"/>
                </a:cubicBezTo>
                <a:cubicBezTo>
                  <a:pt x="485" y="32"/>
                  <a:pt x="483" y="36"/>
                  <a:pt x="481" y="40"/>
                </a:cubicBezTo>
                <a:cubicBezTo>
                  <a:pt x="476" y="42"/>
                  <a:pt x="470" y="45"/>
                  <a:pt x="465" y="47"/>
                </a:cubicBezTo>
                <a:cubicBezTo>
                  <a:pt x="463" y="45"/>
                  <a:pt x="461" y="42"/>
                  <a:pt x="458" y="40"/>
                </a:cubicBezTo>
                <a:close/>
                <a:moveTo>
                  <a:pt x="487" y="28"/>
                </a:moveTo>
                <a:cubicBezTo>
                  <a:pt x="487" y="28"/>
                  <a:pt x="487" y="28"/>
                  <a:pt x="487" y="28"/>
                </a:cubicBezTo>
                <a:cubicBezTo>
                  <a:pt x="489" y="30"/>
                  <a:pt x="491" y="32"/>
                  <a:pt x="492" y="33"/>
                </a:cubicBezTo>
                <a:cubicBezTo>
                  <a:pt x="489" y="35"/>
                  <a:pt x="485" y="37"/>
                  <a:pt x="481" y="39"/>
                </a:cubicBezTo>
                <a:cubicBezTo>
                  <a:pt x="484" y="36"/>
                  <a:pt x="486" y="32"/>
                  <a:pt x="487" y="28"/>
                </a:cubicBezTo>
                <a:close/>
                <a:moveTo>
                  <a:pt x="487" y="27"/>
                </a:moveTo>
                <a:cubicBezTo>
                  <a:pt x="485" y="24"/>
                  <a:pt x="483" y="22"/>
                  <a:pt x="480" y="19"/>
                </a:cubicBezTo>
                <a:cubicBezTo>
                  <a:pt x="483" y="18"/>
                  <a:pt x="487" y="17"/>
                  <a:pt x="490" y="16"/>
                </a:cubicBezTo>
                <a:cubicBezTo>
                  <a:pt x="489" y="20"/>
                  <a:pt x="488" y="23"/>
                  <a:pt x="487" y="27"/>
                </a:cubicBezTo>
                <a:close/>
                <a:moveTo>
                  <a:pt x="487" y="27"/>
                </a:moveTo>
                <a:cubicBezTo>
                  <a:pt x="487" y="27"/>
                  <a:pt x="487" y="28"/>
                  <a:pt x="487" y="28"/>
                </a:cubicBezTo>
                <a:cubicBezTo>
                  <a:pt x="478" y="31"/>
                  <a:pt x="468" y="35"/>
                  <a:pt x="458" y="39"/>
                </a:cubicBezTo>
                <a:cubicBezTo>
                  <a:pt x="458" y="39"/>
                  <a:pt x="457" y="38"/>
                  <a:pt x="457" y="38"/>
                </a:cubicBezTo>
                <a:cubicBezTo>
                  <a:pt x="458" y="34"/>
                  <a:pt x="459" y="30"/>
                  <a:pt x="459" y="26"/>
                </a:cubicBezTo>
                <a:cubicBezTo>
                  <a:pt x="466" y="24"/>
                  <a:pt x="473" y="22"/>
                  <a:pt x="480" y="19"/>
                </a:cubicBezTo>
                <a:cubicBezTo>
                  <a:pt x="482" y="22"/>
                  <a:pt x="485" y="25"/>
                  <a:pt x="487" y="27"/>
                </a:cubicBezTo>
                <a:close/>
                <a:moveTo>
                  <a:pt x="456" y="38"/>
                </a:moveTo>
                <a:cubicBezTo>
                  <a:pt x="454" y="35"/>
                  <a:pt x="451" y="32"/>
                  <a:pt x="448" y="30"/>
                </a:cubicBezTo>
                <a:cubicBezTo>
                  <a:pt x="452" y="29"/>
                  <a:pt x="455" y="28"/>
                  <a:pt x="458" y="27"/>
                </a:cubicBezTo>
                <a:cubicBezTo>
                  <a:pt x="458" y="30"/>
                  <a:pt x="457" y="34"/>
                  <a:pt x="456" y="38"/>
                </a:cubicBezTo>
                <a:close/>
                <a:moveTo>
                  <a:pt x="456" y="38"/>
                </a:moveTo>
                <a:cubicBezTo>
                  <a:pt x="456" y="39"/>
                  <a:pt x="456" y="39"/>
                  <a:pt x="456" y="40"/>
                </a:cubicBezTo>
                <a:cubicBezTo>
                  <a:pt x="456" y="40"/>
                  <a:pt x="456" y="40"/>
                  <a:pt x="456" y="40"/>
                </a:cubicBezTo>
                <a:cubicBezTo>
                  <a:pt x="448" y="43"/>
                  <a:pt x="440" y="46"/>
                  <a:pt x="431" y="49"/>
                </a:cubicBezTo>
                <a:cubicBezTo>
                  <a:pt x="431" y="44"/>
                  <a:pt x="431" y="40"/>
                  <a:pt x="431" y="35"/>
                </a:cubicBezTo>
                <a:cubicBezTo>
                  <a:pt x="437" y="33"/>
                  <a:pt x="442" y="32"/>
                  <a:pt x="448" y="30"/>
                </a:cubicBezTo>
                <a:cubicBezTo>
                  <a:pt x="451" y="33"/>
                  <a:pt x="454" y="35"/>
                  <a:pt x="456" y="38"/>
                </a:cubicBezTo>
                <a:close/>
                <a:moveTo>
                  <a:pt x="456" y="40"/>
                </a:moveTo>
                <a:cubicBezTo>
                  <a:pt x="454" y="45"/>
                  <a:pt x="452" y="50"/>
                  <a:pt x="449" y="54"/>
                </a:cubicBezTo>
                <a:cubicBezTo>
                  <a:pt x="445" y="56"/>
                  <a:pt x="440" y="58"/>
                  <a:pt x="436" y="60"/>
                </a:cubicBezTo>
                <a:cubicBezTo>
                  <a:pt x="434" y="57"/>
                  <a:pt x="432" y="55"/>
                  <a:pt x="430" y="53"/>
                </a:cubicBezTo>
                <a:cubicBezTo>
                  <a:pt x="430" y="52"/>
                  <a:pt x="431" y="50"/>
                  <a:pt x="431" y="49"/>
                </a:cubicBezTo>
                <a:cubicBezTo>
                  <a:pt x="440" y="46"/>
                  <a:pt x="448" y="43"/>
                  <a:pt x="456" y="40"/>
                </a:cubicBezTo>
                <a:close/>
                <a:moveTo>
                  <a:pt x="430" y="49"/>
                </a:moveTo>
                <a:cubicBezTo>
                  <a:pt x="429" y="49"/>
                  <a:pt x="428" y="49"/>
                  <a:pt x="427" y="50"/>
                </a:cubicBezTo>
                <a:cubicBezTo>
                  <a:pt x="423" y="46"/>
                  <a:pt x="419" y="43"/>
                  <a:pt x="415" y="40"/>
                </a:cubicBezTo>
                <a:cubicBezTo>
                  <a:pt x="421" y="38"/>
                  <a:pt x="425" y="37"/>
                  <a:pt x="430" y="35"/>
                </a:cubicBezTo>
                <a:cubicBezTo>
                  <a:pt x="431" y="40"/>
                  <a:pt x="431" y="44"/>
                  <a:pt x="430" y="49"/>
                </a:cubicBezTo>
                <a:close/>
                <a:moveTo>
                  <a:pt x="415" y="39"/>
                </a:moveTo>
                <a:cubicBezTo>
                  <a:pt x="410" y="35"/>
                  <a:pt x="405" y="32"/>
                  <a:pt x="400" y="29"/>
                </a:cubicBezTo>
                <a:cubicBezTo>
                  <a:pt x="400" y="29"/>
                  <a:pt x="400" y="29"/>
                  <a:pt x="400" y="29"/>
                </a:cubicBezTo>
                <a:cubicBezTo>
                  <a:pt x="410" y="26"/>
                  <a:pt x="419" y="24"/>
                  <a:pt x="427" y="21"/>
                </a:cubicBezTo>
                <a:cubicBezTo>
                  <a:pt x="429" y="26"/>
                  <a:pt x="430" y="30"/>
                  <a:pt x="430" y="35"/>
                </a:cubicBezTo>
                <a:cubicBezTo>
                  <a:pt x="425" y="36"/>
                  <a:pt x="420" y="38"/>
                  <a:pt x="415" y="39"/>
                </a:cubicBezTo>
                <a:close/>
                <a:moveTo>
                  <a:pt x="414" y="39"/>
                </a:moveTo>
                <a:cubicBezTo>
                  <a:pt x="410" y="41"/>
                  <a:pt x="405" y="42"/>
                  <a:pt x="400" y="43"/>
                </a:cubicBezTo>
                <a:cubicBezTo>
                  <a:pt x="399" y="39"/>
                  <a:pt x="398" y="34"/>
                  <a:pt x="395" y="30"/>
                </a:cubicBezTo>
                <a:cubicBezTo>
                  <a:pt x="400" y="29"/>
                  <a:pt x="400" y="29"/>
                  <a:pt x="400" y="29"/>
                </a:cubicBezTo>
                <a:cubicBezTo>
                  <a:pt x="405" y="32"/>
                  <a:pt x="410" y="36"/>
                  <a:pt x="414" y="39"/>
                </a:cubicBezTo>
                <a:close/>
                <a:moveTo>
                  <a:pt x="395" y="29"/>
                </a:moveTo>
                <a:cubicBezTo>
                  <a:pt x="395" y="28"/>
                  <a:pt x="394" y="26"/>
                  <a:pt x="393" y="25"/>
                </a:cubicBezTo>
                <a:cubicBezTo>
                  <a:pt x="395" y="26"/>
                  <a:pt x="397" y="27"/>
                  <a:pt x="399" y="28"/>
                </a:cubicBezTo>
                <a:lnTo>
                  <a:pt x="395" y="29"/>
                </a:lnTo>
                <a:close/>
                <a:moveTo>
                  <a:pt x="400" y="44"/>
                </a:moveTo>
                <a:cubicBezTo>
                  <a:pt x="394" y="45"/>
                  <a:pt x="388" y="47"/>
                  <a:pt x="381" y="49"/>
                </a:cubicBezTo>
                <a:cubicBezTo>
                  <a:pt x="375" y="45"/>
                  <a:pt x="369" y="41"/>
                  <a:pt x="363" y="38"/>
                </a:cubicBezTo>
                <a:cubicBezTo>
                  <a:pt x="373" y="36"/>
                  <a:pt x="384" y="33"/>
                  <a:pt x="395" y="30"/>
                </a:cubicBezTo>
                <a:cubicBezTo>
                  <a:pt x="397" y="35"/>
                  <a:pt x="399" y="39"/>
                  <a:pt x="400" y="44"/>
                </a:cubicBezTo>
                <a:close/>
                <a:moveTo>
                  <a:pt x="380" y="49"/>
                </a:moveTo>
                <a:cubicBezTo>
                  <a:pt x="376" y="50"/>
                  <a:pt x="373" y="51"/>
                  <a:pt x="369" y="52"/>
                </a:cubicBezTo>
                <a:cubicBezTo>
                  <a:pt x="367" y="48"/>
                  <a:pt x="365" y="43"/>
                  <a:pt x="362" y="38"/>
                </a:cubicBezTo>
                <a:cubicBezTo>
                  <a:pt x="363" y="38"/>
                  <a:pt x="363" y="38"/>
                  <a:pt x="363" y="38"/>
                </a:cubicBezTo>
                <a:cubicBezTo>
                  <a:pt x="369" y="42"/>
                  <a:pt x="375" y="45"/>
                  <a:pt x="380" y="49"/>
                </a:cubicBezTo>
                <a:close/>
                <a:moveTo>
                  <a:pt x="368" y="52"/>
                </a:moveTo>
                <a:cubicBezTo>
                  <a:pt x="361" y="54"/>
                  <a:pt x="353" y="56"/>
                  <a:pt x="346" y="58"/>
                </a:cubicBezTo>
                <a:cubicBezTo>
                  <a:pt x="341" y="55"/>
                  <a:pt x="335" y="52"/>
                  <a:pt x="330" y="50"/>
                </a:cubicBezTo>
                <a:cubicBezTo>
                  <a:pt x="329" y="49"/>
                  <a:pt x="329" y="48"/>
                  <a:pt x="328" y="47"/>
                </a:cubicBezTo>
                <a:cubicBezTo>
                  <a:pt x="338" y="45"/>
                  <a:pt x="347" y="42"/>
                  <a:pt x="357" y="40"/>
                </a:cubicBezTo>
                <a:cubicBezTo>
                  <a:pt x="362" y="39"/>
                  <a:pt x="362" y="39"/>
                  <a:pt x="362" y="39"/>
                </a:cubicBezTo>
                <a:cubicBezTo>
                  <a:pt x="364" y="43"/>
                  <a:pt x="366" y="48"/>
                  <a:pt x="368" y="52"/>
                </a:cubicBezTo>
                <a:close/>
                <a:moveTo>
                  <a:pt x="329" y="50"/>
                </a:moveTo>
                <a:cubicBezTo>
                  <a:pt x="328" y="49"/>
                  <a:pt x="327" y="48"/>
                  <a:pt x="326" y="48"/>
                </a:cubicBezTo>
                <a:cubicBezTo>
                  <a:pt x="328" y="47"/>
                  <a:pt x="328" y="47"/>
                  <a:pt x="328" y="47"/>
                </a:cubicBezTo>
                <a:cubicBezTo>
                  <a:pt x="328" y="48"/>
                  <a:pt x="329" y="49"/>
                  <a:pt x="329" y="50"/>
                </a:cubicBezTo>
                <a:close/>
                <a:moveTo>
                  <a:pt x="325" y="48"/>
                </a:moveTo>
                <a:cubicBezTo>
                  <a:pt x="316" y="44"/>
                  <a:pt x="307" y="41"/>
                  <a:pt x="297" y="38"/>
                </a:cubicBezTo>
                <a:cubicBezTo>
                  <a:pt x="304" y="37"/>
                  <a:pt x="312" y="35"/>
                  <a:pt x="319" y="33"/>
                </a:cubicBezTo>
                <a:cubicBezTo>
                  <a:pt x="322" y="37"/>
                  <a:pt x="325" y="42"/>
                  <a:pt x="328" y="47"/>
                </a:cubicBezTo>
                <a:lnTo>
                  <a:pt x="325" y="48"/>
                </a:lnTo>
                <a:close/>
                <a:moveTo>
                  <a:pt x="324" y="48"/>
                </a:moveTo>
                <a:cubicBezTo>
                  <a:pt x="313" y="51"/>
                  <a:pt x="303" y="53"/>
                  <a:pt x="294" y="56"/>
                </a:cubicBezTo>
                <a:cubicBezTo>
                  <a:pt x="291" y="51"/>
                  <a:pt x="289" y="46"/>
                  <a:pt x="286" y="41"/>
                </a:cubicBezTo>
                <a:cubicBezTo>
                  <a:pt x="289" y="41"/>
                  <a:pt x="293" y="40"/>
                  <a:pt x="297" y="39"/>
                </a:cubicBezTo>
                <a:cubicBezTo>
                  <a:pt x="306" y="41"/>
                  <a:pt x="315" y="44"/>
                  <a:pt x="324" y="48"/>
                </a:cubicBezTo>
                <a:close/>
                <a:moveTo>
                  <a:pt x="286" y="41"/>
                </a:moveTo>
                <a:cubicBezTo>
                  <a:pt x="285" y="39"/>
                  <a:pt x="284" y="37"/>
                  <a:pt x="283" y="36"/>
                </a:cubicBezTo>
                <a:cubicBezTo>
                  <a:pt x="287" y="36"/>
                  <a:pt x="291" y="37"/>
                  <a:pt x="296" y="38"/>
                </a:cubicBezTo>
                <a:cubicBezTo>
                  <a:pt x="292" y="39"/>
                  <a:pt x="289" y="40"/>
                  <a:pt x="286" y="41"/>
                </a:cubicBezTo>
                <a:close/>
                <a:moveTo>
                  <a:pt x="285" y="41"/>
                </a:moveTo>
                <a:cubicBezTo>
                  <a:pt x="274" y="44"/>
                  <a:pt x="264" y="47"/>
                  <a:pt x="254" y="50"/>
                </a:cubicBezTo>
                <a:cubicBezTo>
                  <a:pt x="250" y="44"/>
                  <a:pt x="247" y="37"/>
                  <a:pt x="245" y="31"/>
                </a:cubicBezTo>
                <a:cubicBezTo>
                  <a:pt x="258" y="32"/>
                  <a:pt x="270" y="33"/>
                  <a:pt x="282" y="36"/>
                </a:cubicBezTo>
                <a:cubicBezTo>
                  <a:pt x="283" y="37"/>
                  <a:pt x="284" y="39"/>
                  <a:pt x="285" y="41"/>
                </a:cubicBezTo>
                <a:close/>
                <a:moveTo>
                  <a:pt x="253" y="50"/>
                </a:moveTo>
                <a:cubicBezTo>
                  <a:pt x="251" y="51"/>
                  <a:pt x="251" y="51"/>
                  <a:pt x="251" y="51"/>
                </a:cubicBezTo>
                <a:cubicBezTo>
                  <a:pt x="241" y="49"/>
                  <a:pt x="229" y="48"/>
                  <a:pt x="217" y="48"/>
                </a:cubicBezTo>
                <a:cubicBezTo>
                  <a:pt x="215" y="42"/>
                  <a:pt x="212" y="37"/>
                  <a:pt x="210" y="32"/>
                </a:cubicBezTo>
                <a:cubicBezTo>
                  <a:pt x="217" y="31"/>
                  <a:pt x="224" y="31"/>
                  <a:pt x="230" y="31"/>
                </a:cubicBezTo>
                <a:cubicBezTo>
                  <a:pt x="235" y="31"/>
                  <a:pt x="240" y="31"/>
                  <a:pt x="244" y="31"/>
                </a:cubicBezTo>
                <a:cubicBezTo>
                  <a:pt x="247" y="37"/>
                  <a:pt x="250" y="44"/>
                  <a:pt x="253" y="50"/>
                </a:cubicBezTo>
                <a:close/>
                <a:moveTo>
                  <a:pt x="217" y="48"/>
                </a:moveTo>
                <a:cubicBezTo>
                  <a:pt x="215" y="48"/>
                  <a:pt x="213" y="48"/>
                  <a:pt x="211" y="48"/>
                </a:cubicBezTo>
                <a:cubicBezTo>
                  <a:pt x="202" y="48"/>
                  <a:pt x="193" y="48"/>
                  <a:pt x="184" y="49"/>
                </a:cubicBezTo>
                <a:cubicBezTo>
                  <a:pt x="182" y="44"/>
                  <a:pt x="180" y="39"/>
                  <a:pt x="179" y="34"/>
                </a:cubicBezTo>
                <a:cubicBezTo>
                  <a:pt x="182" y="34"/>
                  <a:pt x="186" y="34"/>
                  <a:pt x="190" y="33"/>
                </a:cubicBezTo>
                <a:cubicBezTo>
                  <a:pt x="197" y="33"/>
                  <a:pt x="203" y="32"/>
                  <a:pt x="210" y="32"/>
                </a:cubicBezTo>
                <a:cubicBezTo>
                  <a:pt x="212" y="37"/>
                  <a:pt x="214" y="42"/>
                  <a:pt x="217" y="48"/>
                </a:cubicBezTo>
                <a:close/>
                <a:moveTo>
                  <a:pt x="183" y="49"/>
                </a:moveTo>
                <a:cubicBezTo>
                  <a:pt x="183" y="49"/>
                  <a:pt x="183" y="49"/>
                  <a:pt x="183" y="49"/>
                </a:cubicBezTo>
                <a:cubicBezTo>
                  <a:pt x="176" y="49"/>
                  <a:pt x="169" y="50"/>
                  <a:pt x="161" y="51"/>
                </a:cubicBezTo>
                <a:cubicBezTo>
                  <a:pt x="159" y="52"/>
                  <a:pt x="156" y="52"/>
                  <a:pt x="153" y="52"/>
                </a:cubicBezTo>
                <a:cubicBezTo>
                  <a:pt x="152" y="47"/>
                  <a:pt x="150" y="43"/>
                  <a:pt x="149" y="38"/>
                </a:cubicBezTo>
                <a:cubicBezTo>
                  <a:pt x="158" y="37"/>
                  <a:pt x="168" y="36"/>
                  <a:pt x="178" y="34"/>
                </a:cubicBezTo>
                <a:cubicBezTo>
                  <a:pt x="180" y="39"/>
                  <a:pt x="181" y="44"/>
                  <a:pt x="183" y="49"/>
                </a:cubicBezTo>
                <a:close/>
                <a:moveTo>
                  <a:pt x="149" y="38"/>
                </a:moveTo>
                <a:cubicBezTo>
                  <a:pt x="148" y="33"/>
                  <a:pt x="146" y="28"/>
                  <a:pt x="145" y="23"/>
                </a:cubicBezTo>
                <a:cubicBezTo>
                  <a:pt x="154" y="22"/>
                  <a:pt x="164" y="21"/>
                  <a:pt x="173" y="20"/>
                </a:cubicBezTo>
                <a:cubicBezTo>
                  <a:pt x="175" y="24"/>
                  <a:pt x="176" y="29"/>
                  <a:pt x="178" y="34"/>
                </a:cubicBezTo>
                <a:cubicBezTo>
                  <a:pt x="168" y="35"/>
                  <a:pt x="158" y="36"/>
                  <a:pt x="149" y="38"/>
                </a:cubicBezTo>
                <a:close/>
                <a:moveTo>
                  <a:pt x="148" y="38"/>
                </a:moveTo>
                <a:cubicBezTo>
                  <a:pt x="132" y="40"/>
                  <a:pt x="117" y="42"/>
                  <a:pt x="102" y="45"/>
                </a:cubicBezTo>
                <a:cubicBezTo>
                  <a:pt x="101" y="40"/>
                  <a:pt x="100" y="35"/>
                  <a:pt x="99" y="31"/>
                </a:cubicBezTo>
                <a:cubicBezTo>
                  <a:pt x="113" y="28"/>
                  <a:pt x="129" y="25"/>
                  <a:pt x="145" y="23"/>
                </a:cubicBezTo>
                <a:cubicBezTo>
                  <a:pt x="146" y="28"/>
                  <a:pt x="147" y="33"/>
                  <a:pt x="148" y="38"/>
                </a:cubicBezTo>
                <a:close/>
                <a:moveTo>
                  <a:pt x="102" y="45"/>
                </a:moveTo>
                <a:cubicBezTo>
                  <a:pt x="92" y="46"/>
                  <a:pt x="83" y="48"/>
                  <a:pt x="75" y="50"/>
                </a:cubicBezTo>
                <a:cubicBezTo>
                  <a:pt x="74" y="45"/>
                  <a:pt x="73" y="41"/>
                  <a:pt x="73" y="36"/>
                </a:cubicBezTo>
                <a:cubicBezTo>
                  <a:pt x="81" y="34"/>
                  <a:pt x="90" y="33"/>
                  <a:pt x="99" y="31"/>
                </a:cubicBezTo>
                <a:cubicBezTo>
                  <a:pt x="99" y="35"/>
                  <a:pt x="101" y="40"/>
                  <a:pt x="102" y="45"/>
                </a:cubicBezTo>
                <a:close/>
                <a:moveTo>
                  <a:pt x="74" y="50"/>
                </a:moveTo>
                <a:cubicBezTo>
                  <a:pt x="66" y="52"/>
                  <a:pt x="57" y="54"/>
                  <a:pt x="49" y="55"/>
                </a:cubicBezTo>
                <a:cubicBezTo>
                  <a:pt x="49" y="51"/>
                  <a:pt x="49" y="47"/>
                  <a:pt x="49" y="42"/>
                </a:cubicBezTo>
                <a:cubicBezTo>
                  <a:pt x="57" y="40"/>
                  <a:pt x="64" y="38"/>
                  <a:pt x="72" y="36"/>
                </a:cubicBezTo>
                <a:cubicBezTo>
                  <a:pt x="73" y="41"/>
                  <a:pt x="73" y="45"/>
                  <a:pt x="74" y="50"/>
                </a:cubicBezTo>
                <a:close/>
                <a:moveTo>
                  <a:pt x="49" y="42"/>
                </a:moveTo>
                <a:cubicBezTo>
                  <a:pt x="49" y="37"/>
                  <a:pt x="50" y="33"/>
                  <a:pt x="51" y="28"/>
                </a:cubicBezTo>
                <a:cubicBezTo>
                  <a:pt x="57" y="26"/>
                  <a:pt x="65" y="24"/>
                  <a:pt x="72" y="22"/>
                </a:cubicBezTo>
                <a:cubicBezTo>
                  <a:pt x="72" y="26"/>
                  <a:pt x="72" y="31"/>
                  <a:pt x="72" y="36"/>
                </a:cubicBezTo>
                <a:cubicBezTo>
                  <a:pt x="64" y="38"/>
                  <a:pt x="57" y="40"/>
                  <a:pt x="49" y="42"/>
                </a:cubicBezTo>
                <a:close/>
                <a:moveTo>
                  <a:pt x="50" y="28"/>
                </a:moveTo>
                <a:cubicBezTo>
                  <a:pt x="44" y="30"/>
                  <a:pt x="37" y="32"/>
                  <a:pt x="31" y="34"/>
                </a:cubicBezTo>
                <a:cubicBezTo>
                  <a:pt x="33" y="30"/>
                  <a:pt x="35" y="26"/>
                  <a:pt x="37" y="22"/>
                </a:cubicBezTo>
                <a:cubicBezTo>
                  <a:pt x="42" y="20"/>
                  <a:pt x="47" y="17"/>
                  <a:pt x="53" y="15"/>
                </a:cubicBezTo>
                <a:cubicBezTo>
                  <a:pt x="52" y="19"/>
                  <a:pt x="51" y="23"/>
                  <a:pt x="50" y="28"/>
                </a:cubicBezTo>
                <a:close/>
                <a:moveTo>
                  <a:pt x="12" y="43"/>
                </a:moveTo>
                <a:cubicBezTo>
                  <a:pt x="18" y="41"/>
                  <a:pt x="24" y="38"/>
                  <a:pt x="31" y="35"/>
                </a:cubicBezTo>
                <a:cubicBezTo>
                  <a:pt x="29" y="40"/>
                  <a:pt x="28" y="44"/>
                  <a:pt x="27" y="49"/>
                </a:cubicBezTo>
                <a:cubicBezTo>
                  <a:pt x="20" y="51"/>
                  <a:pt x="13" y="53"/>
                  <a:pt x="7" y="56"/>
                </a:cubicBezTo>
                <a:cubicBezTo>
                  <a:pt x="8" y="52"/>
                  <a:pt x="10" y="47"/>
                  <a:pt x="12" y="43"/>
                </a:cubicBezTo>
                <a:close/>
                <a:moveTo>
                  <a:pt x="6" y="57"/>
                </a:moveTo>
                <a:cubicBezTo>
                  <a:pt x="13" y="54"/>
                  <a:pt x="20" y="52"/>
                  <a:pt x="27" y="49"/>
                </a:cubicBezTo>
                <a:cubicBezTo>
                  <a:pt x="26" y="53"/>
                  <a:pt x="25" y="58"/>
                  <a:pt x="25" y="62"/>
                </a:cubicBezTo>
                <a:cubicBezTo>
                  <a:pt x="17" y="64"/>
                  <a:pt x="10" y="67"/>
                  <a:pt x="3" y="69"/>
                </a:cubicBezTo>
                <a:cubicBezTo>
                  <a:pt x="4" y="65"/>
                  <a:pt x="5" y="61"/>
                  <a:pt x="6" y="57"/>
                </a:cubicBezTo>
                <a:close/>
                <a:moveTo>
                  <a:pt x="0" y="82"/>
                </a:moveTo>
                <a:cubicBezTo>
                  <a:pt x="1" y="78"/>
                  <a:pt x="2" y="74"/>
                  <a:pt x="2" y="70"/>
                </a:cubicBezTo>
                <a:cubicBezTo>
                  <a:pt x="10" y="67"/>
                  <a:pt x="17" y="65"/>
                  <a:pt x="25" y="62"/>
                </a:cubicBezTo>
                <a:cubicBezTo>
                  <a:pt x="24" y="67"/>
                  <a:pt x="24" y="71"/>
                  <a:pt x="24" y="75"/>
                </a:cubicBezTo>
                <a:cubicBezTo>
                  <a:pt x="16" y="78"/>
                  <a:pt x="8" y="80"/>
                  <a:pt x="0" y="82"/>
                </a:cubicBezTo>
                <a:close/>
                <a:moveTo>
                  <a:pt x="25" y="76"/>
                </a:moveTo>
                <a:cubicBezTo>
                  <a:pt x="33" y="74"/>
                  <a:pt x="41" y="72"/>
                  <a:pt x="50" y="70"/>
                </a:cubicBezTo>
                <a:cubicBezTo>
                  <a:pt x="50" y="74"/>
                  <a:pt x="51" y="79"/>
                  <a:pt x="52" y="83"/>
                </a:cubicBezTo>
                <a:cubicBezTo>
                  <a:pt x="43" y="85"/>
                  <a:pt x="34" y="87"/>
                  <a:pt x="25" y="89"/>
                </a:cubicBezTo>
                <a:cubicBezTo>
                  <a:pt x="25" y="84"/>
                  <a:pt x="25" y="80"/>
                  <a:pt x="25" y="76"/>
                </a:cubicBezTo>
                <a:close/>
                <a:moveTo>
                  <a:pt x="25" y="89"/>
                </a:moveTo>
                <a:cubicBezTo>
                  <a:pt x="34" y="87"/>
                  <a:pt x="43" y="85"/>
                  <a:pt x="52" y="83"/>
                </a:cubicBezTo>
                <a:cubicBezTo>
                  <a:pt x="53" y="88"/>
                  <a:pt x="54" y="92"/>
                  <a:pt x="55" y="96"/>
                </a:cubicBezTo>
                <a:cubicBezTo>
                  <a:pt x="45" y="98"/>
                  <a:pt x="36" y="100"/>
                  <a:pt x="27" y="102"/>
                </a:cubicBezTo>
                <a:cubicBezTo>
                  <a:pt x="26" y="98"/>
                  <a:pt x="26" y="93"/>
                  <a:pt x="25" y="89"/>
                </a:cubicBezTo>
                <a:close/>
                <a:moveTo>
                  <a:pt x="27" y="102"/>
                </a:moveTo>
                <a:cubicBezTo>
                  <a:pt x="36" y="100"/>
                  <a:pt x="45" y="98"/>
                  <a:pt x="55" y="96"/>
                </a:cubicBezTo>
                <a:cubicBezTo>
                  <a:pt x="56" y="100"/>
                  <a:pt x="57" y="104"/>
                  <a:pt x="58" y="108"/>
                </a:cubicBezTo>
                <a:cubicBezTo>
                  <a:pt x="48" y="110"/>
                  <a:pt x="38" y="112"/>
                  <a:pt x="29" y="114"/>
                </a:cubicBezTo>
                <a:cubicBezTo>
                  <a:pt x="28" y="110"/>
                  <a:pt x="28" y="106"/>
                  <a:pt x="27" y="102"/>
                </a:cubicBezTo>
                <a:close/>
                <a:moveTo>
                  <a:pt x="1" y="121"/>
                </a:moveTo>
                <a:cubicBezTo>
                  <a:pt x="10" y="119"/>
                  <a:pt x="19" y="117"/>
                  <a:pt x="29" y="115"/>
                </a:cubicBezTo>
                <a:cubicBezTo>
                  <a:pt x="30" y="118"/>
                  <a:pt x="31" y="122"/>
                  <a:pt x="32" y="126"/>
                </a:cubicBezTo>
                <a:cubicBezTo>
                  <a:pt x="21" y="128"/>
                  <a:pt x="12" y="130"/>
                  <a:pt x="3" y="133"/>
                </a:cubicBezTo>
                <a:cubicBezTo>
                  <a:pt x="2" y="129"/>
                  <a:pt x="1" y="125"/>
                  <a:pt x="1" y="121"/>
                </a:cubicBezTo>
                <a:close/>
                <a:moveTo>
                  <a:pt x="3" y="133"/>
                </a:moveTo>
                <a:cubicBezTo>
                  <a:pt x="12" y="131"/>
                  <a:pt x="21" y="129"/>
                  <a:pt x="32" y="126"/>
                </a:cubicBezTo>
                <a:cubicBezTo>
                  <a:pt x="33" y="130"/>
                  <a:pt x="34" y="133"/>
                  <a:pt x="35" y="136"/>
                </a:cubicBezTo>
                <a:cubicBezTo>
                  <a:pt x="30" y="137"/>
                  <a:pt x="25" y="138"/>
                  <a:pt x="20" y="140"/>
                </a:cubicBezTo>
                <a:cubicBezTo>
                  <a:pt x="15" y="141"/>
                  <a:pt x="10" y="142"/>
                  <a:pt x="5" y="143"/>
                </a:cubicBezTo>
                <a:cubicBezTo>
                  <a:pt x="4" y="140"/>
                  <a:pt x="3" y="137"/>
                  <a:pt x="3" y="133"/>
                </a:cubicBezTo>
                <a:close/>
                <a:moveTo>
                  <a:pt x="5" y="144"/>
                </a:moveTo>
                <a:cubicBezTo>
                  <a:pt x="10" y="143"/>
                  <a:pt x="15" y="141"/>
                  <a:pt x="20" y="140"/>
                </a:cubicBezTo>
                <a:cubicBezTo>
                  <a:pt x="25" y="139"/>
                  <a:pt x="30" y="138"/>
                  <a:pt x="35" y="137"/>
                </a:cubicBezTo>
                <a:cubicBezTo>
                  <a:pt x="36" y="139"/>
                  <a:pt x="36" y="141"/>
                  <a:pt x="37" y="144"/>
                </a:cubicBezTo>
                <a:cubicBezTo>
                  <a:pt x="35" y="145"/>
                  <a:pt x="33" y="147"/>
                  <a:pt x="32" y="148"/>
                </a:cubicBezTo>
                <a:cubicBezTo>
                  <a:pt x="24" y="150"/>
                  <a:pt x="16" y="151"/>
                  <a:pt x="8" y="153"/>
                </a:cubicBezTo>
                <a:cubicBezTo>
                  <a:pt x="7" y="150"/>
                  <a:pt x="6" y="147"/>
                  <a:pt x="5" y="144"/>
                </a:cubicBezTo>
                <a:close/>
                <a:moveTo>
                  <a:pt x="8" y="154"/>
                </a:moveTo>
                <a:cubicBezTo>
                  <a:pt x="16" y="152"/>
                  <a:pt x="23" y="150"/>
                  <a:pt x="31" y="149"/>
                </a:cubicBezTo>
                <a:cubicBezTo>
                  <a:pt x="25" y="153"/>
                  <a:pt x="20" y="158"/>
                  <a:pt x="15" y="163"/>
                </a:cubicBezTo>
                <a:cubicBezTo>
                  <a:pt x="13" y="163"/>
                  <a:pt x="12" y="163"/>
                  <a:pt x="11" y="163"/>
                </a:cubicBezTo>
                <a:cubicBezTo>
                  <a:pt x="10" y="160"/>
                  <a:pt x="9" y="157"/>
                  <a:pt x="8" y="154"/>
                </a:cubicBezTo>
                <a:close/>
                <a:moveTo>
                  <a:pt x="11" y="164"/>
                </a:moveTo>
                <a:cubicBezTo>
                  <a:pt x="12" y="164"/>
                  <a:pt x="13" y="164"/>
                  <a:pt x="14" y="163"/>
                </a:cubicBezTo>
                <a:cubicBezTo>
                  <a:pt x="13" y="164"/>
                  <a:pt x="12" y="165"/>
                  <a:pt x="12" y="166"/>
                </a:cubicBezTo>
                <a:cubicBezTo>
                  <a:pt x="11" y="165"/>
                  <a:pt x="11" y="165"/>
                  <a:pt x="11" y="164"/>
                </a:cubicBezTo>
                <a:close/>
                <a:moveTo>
                  <a:pt x="10" y="175"/>
                </a:moveTo>
                <a:cubicBezTo>
                  <a:pt x="8" y="176"/>
                  <a:pt x="5" y="176"/>
                  <a:pt x="2" y="176"/>
                </a:cubicBezTo>
                <a:cubicBezTo>
                  <a:pt x="5" y="173"/>
                  <a:pt x="8" y="170"/>
                  <a:pt x="11" y="167"/>
                </a:cubicBezTo>
                <a:cubicBezTo>
                  <a:pt x="12" y="169"/>
                  <a:pt x="13" y="171"/>
                  <a:pt x="14" y="173"/>
                </a:cubicBezTo>
                <a:cubicBezTo>
                  <a:pt x="13" y="174"/>
                  <a:pt x="12" y="174"/>
                  <a:pt x="10" y="175"/>
                </a:cubicBezTo>
                <a:close/>
                <a:moveTo>
                  <a:pt x="11" y="175"/>
                </a:moveTo>
                <a:cubicBezTo>
                  <a:pt x="12" y="175"/>
                  <a:pt x="13" y="174"/>
                  <a:pt x="14" y="173"/>
                </a:cubicBezTo>
                <a:cubicBezTo>
                  <a:pt x="14" y="174"/>
                  <a:pt x="14" y="174"/>
                  <a:pt x="14" y="175"/>
                </a:cubicBezTo>
                <a:cubicBezTo>
                  <a:pt x="13" y="175"/>
                  <a:pt x="12" y="175"/>
                  <a:pt x="11" y="175"/>
                </a:cubicBezTo>
                <a:close/>
                <a:moveTo>
                  <a:pt x="14" y="173"/>
                </a:moveTo>
                <a:cubicBezTo>
                  <a:pt x="19" y="169"/>
                  <a:pt x="24" y="165"/>
                  <a:pt x="30" y="161"/>
                </a:cubicBezTo>
                <a:cubicBezTo>
                  <a:pt x="34" y="160"/>
                  <a:pt x="39" y="160"/>
                  <a:pt x="43" y="160"/>
                </a:cubicBezTo>
                <a:cubicBezTo>
                  <a:pt x="44" y="161"/>
                  <a:pt x="44" y="162"/>
                  <a:pt x="45" y="163"/>
                </a:cubicBezTo>
                <a:cubicBezTo>
                  <a:pt x="38" y="166"/>
                  <a:pt x="32" y="170"/>
                  <a:pt x="26" y="174"/>
                </a:cubicBezTo>
                <a:cubicBezTo>
                  <a:pt x="23" y="174"/>
                  <a:pt x="19" y="174"/>
                  <a:pt x="15" y="175"/>
                </a:cubicBezTo>
                <a:cubicBezTo>
                  <a:pt x="15" y="174"/>
                  <a:pt x="14" y="174"/>
                  <a:pt x="14" y="173"/>
                </a:cubicBezTo>
                <a:close/>
                <a:moveTo>
                  <a:pt x="15" y="175"/>
                </a:moveTo>
                <a:cubicBezTo>
                  <a:pt x="19" y="175"/>
                  <a:pt x="22" y="175"/>
                  <a:pt x="25" y="174"/>
                </a:cubicBezTo>
                <a:cubicBezTo>
                  <a:pt x="23" y="176"/>
                  <a:pt x="20" y="178"/>
                  <a:pt x="17" y="180"/>
                </a:cubicBezTo>
                <a:cubicBezTo>
                  <a:pt x="16" y="178"/>
                  <a:pt x="16" y="177"/>
                  <a:pt x="15" y="175"/>
                </a:cubicBezTo>
                <a:close/>
                <a:moveTo>
                  <a:pt x="19" y="187"/>
                </a:moveTo>
                <a:cubicBezTo>
                  <a:pt x="15" y="187"/>
                  <a:pt x="12" y="187"/>
                  <a:pt x="8" y="187"/>
                </a:cubicBezTo>
                <a:cubicBezTo>
                  <a:pt x="11" y="185"/>
                  <a:pt x="14" y="183"/>
                  <a:pt x="17" y="181"/>
                </a:cubicBezTo>
                <a:cubicBezTo>
                  <a:pt x="18" y="183"/>
                  <a:pt x="18" y="185"/>
                  <a:pt x="19" y="187"/>
                </a:cubicBezTo>
                <a:close/>
                <a:moveTo>
                  <a:pt x="17" y="181"/>
                </a:moveTo>
                <a:cubicBezTo>
                  <a:pt x="20" y="178"/>
                  <a:pt x="23" y="176"/>
                  <a:pt x="26" y="174"/>
                </a:cubicBezTo>
                <a:cubicBezTo>
                  <a:pt x="33" y="174"/>
                  <a:pt x="40" y="174"/>
                  <a:pt x="47" y="174"/>
                </a:cubicBezTo>
                <a:cubicBezTo>
                  <a:pt x="39" y="178"/>
                  <a:pt x="31" y="183"/>
                  <a:pt x="24" y="187"/>
                </a:cubicBezTo>
                <a:cubicBezTo>
                  <a:pt x="23" y="187"/>
                  <a:pt x="21" y="187"/>
                  <a:pt x="20" y="187"/>
                </a:cubicBezTo>
                <a:cubicBezTo>
                  <a:pt x="19" y="185"/>
                  <a:pt x="18" y="183"/>
                  <a:pt x="17" y="181"/>
                </a:cubicBezTo>
                <a:close/>
                <a:moveTo>
                  <a:pt x="20" y="187"/>
                </a:moveTo>
                <a:cubicBezTo>
                  <a:pt x="21" y="187"/>
                  <a:pt x="22" y="187"/>
                  <a:pt x="23" y="187"/>
                </a:cubicBezTo>
                <a:cubicBezTo>
                  <a:pt x="23" y="188"/>
                  <a:pt x="22" y="188"/>
                  <a:pt x="21" y="189"/>
                </a:cubicBezTo>
                <a:cubicBezTo>
                  <a:pt x="21" y="188"/>
                  <a:pt x="20" y="188"/>
                  <a:pt x="20" y="187"/>
                </a:cubicBezTo>
                <a:close/>
                <a:moveTo>
                  <a:pt x="5" y="200"/>
                </a:moveTo>
                <a:cubicBezTo>
                  <a:pt x="10" y="196"/>
                  <a:pt x="15" y="193"/>
                  <a:pt x="21" y="190"/>
                </a:cubicBezTo>
                <a:cubicBezTo>
                  <a:pt x="22" y="193"/>
                  <a:pt x="23" y="196"/>
                  <a:pt x="25" y="199"/>
                </a:cubicBezTo>
                <a:cubicBezTo>
                  <a:pt x="24" y="200"/>
                  <a:pt x="23" y="201"/>
                  <a:pt x="22" y="201"/>
                </a:cubicBezTo>
                <a:cubicBezTo>
                  <a:pt x="16" y="200"/>
                  <a:pt x="11" y="200"/>
                  <a:pt x="5" y="200"/>
                </a:cubicBezTo>
                <a:close/>
                <a:moveTo>
                  <a:pt x="0" y="214"/>
                </a:moveTo>
                <a:cubicBezTo>
                  <a:pt x="7" y="210"/>
                  <a:pt x="14" y="206"/>
                  <a:pt x="22" y="202"/>
                </a:cubicBezTo>
                <a:cubicBezTo>
                  <a:pt x="23" y="202"/>
                  <a:pt x="25" y="202"/>
                  <a:pt x="26" y="202"/>
                </a:cubicBezTo>
                <a:cubicBezTo>
                  <a:pt x="28" y="205"/>
                  <a:pt x="29" y="208"/>
                  <a:pt x="30" y="210"/>
                </a:cubicBezTo>
                <a:cubicBezTo>
                  <a:pt x="25" y="213"/>
                  <a:pt x="20" y="215"/>
                  <a:pt x="16" y="218"/>
                </a:cubicBezTo>
                <a:cubicBezTo>
                  <a:pt x="11" y="216"/>
                  <a:pt x="6" y="215"/>
                  <a:pt x="0" y="214"/>
                </a:cubicBezTo>
                <a:close/>
                <a:moveTo>
                  <a:pt x="6" y="236"/>
                </a:moveTo>
                <a:cubicBezTo>
                  <a:pt x="4" y="233"/>
                  <a:pt x="3" y="230"/>
                  <a:pt x="1" y="226"/>
                </a:cubicBezTo>
                <a:cubicBezTo>
                  <a:pt x="6" y="224"/>
                  <a:pt x="11" y="221"/>
                  <a:pt x="16" y="218"/>
                </a:cubicBezTo>
                <a:cubicBezTo>
                  <a:pt x="21" y="220"/>
                  <a:pt x="27" y="222"/>
                  <a:pt x="31" y="225"/>
                </a:cubicBezTo>
                <a:cubicBezTo>
                  <a:pt x="23" y="228"/>
                  <a:pt x="15" y="232"/>
                  <a:pt x="7" y="236"/>
                </a:cubicBezTo>
                <a:cubicBezTo>
                  <a:pt x="7" y="236"/>
                  <a:pt x="6" y="236"/>
                  <a:pt x="6" y="236"/>
                </a:cubicBezTo>
                <a:close/>
                <a:moveTo>
                  <a:pt x="7" y="237"/>
                </a:moveTo>
                <a:cubicBezTo>
                  <a:pt x="7" y="237"/>
                  <a:pt x="7" y="237"/>
                  <a:pt x="7" y="237"/>
                </a:cubicBezTo>
                <a:cubicBezTo>
                  <a:pt x="9" y="238"/>
                  <a:pt x="11" y="239"/>
                  <a:pt x="13" y="240"/>
                </a:cubicBezTo>
                <a:cubicBezTo>
                  <a:pt x="11" y="240"/>
                  <a:pt x="10" y="241"/>
                  <a:pt x="9" y="242"/>
                </a:cubicBezTo>
                <a:cubicBezTo>
                  <a:pt x="8" y="240"/>
                  <a:pt x="7" y="239"/>
                  <a:pt x="7" y="237"/>
                </a:cubicBezTo>
                <a:close/>
                <a:moveTo>
                  <a:pt x="9" y="242"/>
                </a:moveTo>
                <a:cubicBezTo>
                  <a:pt x="11" y="241"/>
                  <a:pt x="12" y="241"/>
                  <a:pt x="13" y="240"/>
                </a:cubicBezTo>
                <a:cubicBezTo>
                  <a:pt x="17" y="242"/>
                  <a:pt x="21" y="245"/>
                  <a:pt x="24" y="248"/>
                </a:cubicBezTo>
                <a:cubicBezTo>
                  <a:pt x="21" y="249"/>
                  <a:pt x="18" y="251"/>
                  <a:pt x="15" y="252"/>
                </a:cubicBezTo>
                <a:cubicBezTo>
                  <a:pt x="13" y="249"/>
                  <a:pt x="11" y="245"/>
                  <a:pt x="9" y="242"/>
                </a:cubicBezTo>
                <a:close/>
                <a:moveTo>
                  <a:pt x="1" y="259"/>
                </a:moveTo>
                <a:cubicBezTo>
                  <a:pt x="6" y="257"/>
                  <a:pt x="10" y="255"/>
                  <a:pt x="14" y="253"/>
                </a:cubicBezTo>
                <a:cubicBezTo>
                  <a:pt x="16" y="256"/>
                  <a:pt x="19" y="260"/>
                  <a:pt x="21" y="263"/>
                </a:cubicBezTo>
                <a:cubicBezTo>
                  <a:pt x="17" y="265"/>
                  <a:pt x="14" y="266"/>
                  <a:pt x="11" y="267"/>
                </a:cubicBezTo>
                <a:cubicBezTo>
                  <a:pt x="8" y="264"/>
                  <a:pt x="5" y="261"/>
                  <a:pt x="1" y="259"/>
                </a:cubicBezTo>
                <a:close/>
                <a:moveTo>
                  <a:pt x="11" y="268"/>
                </a:moveTo>
                <a:cubicBezTo>
                  <a:pt x="15" y="266"/>
                  <a:pt x="18" y="265"/>
                  <a:pt x="21" y="264"/>
                </a:cubicBezTo>
                <a:cubicBezTo>
                  <a:pt x="23" y="267"/>
                  <a:pt x="25" y="270"/>
                  <a:pt x="27" y="273"/>
                </a:cubicBezTo>
                <a:cubicBezTo>
                  <a:pt x="27" y="273"/>
                  <a:pt x="27" y="274"/>
                  <a:pt x="27" y="274"/>
                </a:cubicBezTo>
                <a:cubicBezTo>
                  <a:pt x="24" y="275"/>
                  <a:pt x="22" y="276"/>
                  <a:pt x="19" y="277"/>
                </a:cubicBezTo>
                <a:cubicBezTo>
                  <a:pt x="17" y="274"/>
                  <a:pt x="14" y="270"/>
                  <a:pt x="11" y="268"/>
                </a:cubicBezTo>
                <a:close/>
                <a:moveTo>
                  <a:pt x="27" y="288"/>
                </a:moveTo>
                <a:cubicBezTo>
                  <a:pt x="25" y="284"/>
                  <a:pt x="22" y="280"/>
                  <a:pt x="20" y="277"/>
                </a:cubicBezTo>
                <a:cubicBezTo>
                  <a:pt x="22" y="276"/>
                  <a:pt x="24" y="275"/>
                  <a:pt x="27" y="275"/>
                </a:cubicBezTo>
                <a:cubicBezTo>
                  <a:pt x="27" y="279"/>
                  <a:pt x="27" y="283"/>
                  <a:pt x="27" y="288"/>
                </a:cubicBezTo>
                <a:close/>
                <a:moveTo>
                  <a:pt x="28" y="287"/>
                </a:moveTo>
                <a:cubicBezTo>
                  <a:pt x="28" y="283"/>
                  <a:pt x="28" y="279"/>
                  <a:pt x="27" y="274"/>
                </a:cubicBezTo>
                <a:cubicBezTo>
                  <a:pt x="33" y="272"/>
                  <a:pt x="38" y="270"/>
                  <a:pt x="44" y="268"/>
                </a:cubicBezTo>
                <a:cubicBezTo>
                  <a:pt x="47" y="271"/>
                  <a:pt x="49" y="275"/>
                  <a:pt x="51" y="279"/>
                </a:cubicBezTo>
                <a:cubicBezTo>
                  <a:pt x="43" y="282"/>
                  <a:pt x="35" y="285"/>
                  <a:pt x="28" y="287"/>
                </a:cubicBezTo>
                <a:close/>
                <a:moveTo>
                  <a:pt x="45" y="268"/>
                </a:moveTo>
                <a:cubicBezTo>
                  <a:pt x="49" y="266"/>
                  <a:pt x="53" y="265"/>
                  <a:pt x="57" y="263"/>
                </a:cubicBezTo>
                <a:cubicBezTo>
                  <a:pt x="58" y="267"/>
                  <a:pt x="58" y="272"/>
                  <a:pt x="58" y="276"/>
                </a:cubicBezTo>
                <a:cubicBezTo>
                  <a:pt x="56" y="277"/>
                  <a:pt x="54" y="278"/>
                  <a:pt x="52" y="278"/>
                </a:cubicBezTo>
                <a:cubicBezTo>
                  <a:pt x="49" y="275"/>
                  <a:pt x="47" y="271"/>
                  <a:pt x="45" y="268"/>
                </a:cubicBezTo>
                <a:close/>
                <a:moveTo>
                  <a:pt x="57" y="288"/>
                </a:moveTo>
                <a:cubicBezTo>
                  <a:pt x="55" y="285"/>
                  <a:pt x="54" y="282"/>
                  <a:pt x="52" y="279"/>
                </a:cubicBezTo>
                <a:cubicBezTo>
                  <a:pt x="54" y="278"/>
                  <a:pt x="56" y="277"/>
                  <a:pt x="58" y="277"/>
                </a:cubicBezTo>
                <a:cubicBezTo>
                  <a:pt x="58" y="280"/>
                  <a:pt x="57" y="284"/>
                  <a:pt x="57" y="288"/>
                </a:cubicBezTo>
                <a:close/>
                <a:moveTo>
                  <a:pt x="82" y="280"/>
                </a:moveTo>
                <a:cubicBezTo>
                  <a:pt x="74" y="283"/>
                  <a:pt x="66" y="286"/>
                  <a:pt x="58" y="289"/>
                </a:cubicBezTo>
                <a:cubicBezTo>
                  <a:pt x="58" y="289"/>
                  <a:pt x="57" y="289"/>
                  <a:pt x="57" y="289"/>
                </a:cubicBezTo>
                <a:cubicBezTo>
                  <a:pt x="58" y="285"/>
                  <a:pt x="58" y="281"/>
                  <a:pt x="58" y="277"/>
                </a:cubicBezTo>
                <a:cubicBezTo>
                  <a:pt x="64" y="274"/>
                  <a:pt x="71" y="272"/>
                  <a:pt x="78" y="269"/>
                </a:cubicBezTo>
                <a:cubicBezTo>
                  <a:pt x="80" y="273"/>
                  <a:pt x="82" y="276"/>
                  <a:pt x="84" y="280"/>
                </a:cubicBezTo>
                <a:lnTo>
                  <a:pt x="82" y="280"/>
                </a:lnTo>
                <a:close/>
                <a:moveTo>
                  <a:pt x="79" y="269"/>
                </a:moveTo>
                <a:cubicBezTo>
                  <a:pt x="82" y="268"/>
                  <a:pt x="85" y="267"/>
                  <a:pt x="88" y="266"/>
                </a:cubicBezTo>
                <a:cubicBezTo>
                  <a:pt x="87" y="270"/>
                  <a:pt x="87" y="275"/>
                  <a:pt x="86" y="279"/>
                </a:cubicBezTo>
                <a:cubicBezTo>
                  <a:pt x="84" y="280"/>
                  <a:pt x="84" y="280"/>
                  <a:pt x="84" y="280"/>
                </a:cubicBezTo>
                <a:cubicBezTo>
                  <a:pt x="82" y="276"/>
                  <a:pt x="81" y="272"/>
                  <a:pt x="79" y="269"/>
                </a:cubicBezTo>
                <a:close/>
                <a:moveTo>
                  <a:pt x="86" y="283"/>
                </a:moveTo>
                <a:cubicBezTo>
                  <a:pt x="85" y="282"/>
                  <a:pt x="85" y="281"/>
                  <a:pt x="84" y="280"/>
                </a:cubicBezTo>
                <a:cubicBezTo>
                  <a:pt x="86" y="279"/>
                  <a:pt x="86" y="279"/>
                  <a:pt x="86" y="279"/>
                </a:cubicBezTo>
                <a:cubicBezTo>
                  <a:pt x="86" y="280"/>
                  <a:pt x="86" y="281"/>
                  <a:pt x="86" y="283"/>
                </a:cubicBezTo>
                <a:close/>
                <a:moveTo>
                  <a:pt x="110" y="282"/>
                </a:moveTo>
                <a:cubicBezTo>
                  <a:pt x="104" y="284"/>
                  <a:pt x="97" y="287"/>
                  <a:pt x="89" y="290"/>
                </a:cubicBezTo>
                <a:cubicBezTo>
                  <a:pt x="88" y="288"/>
                  <a:pt x="87" y="286"/>
                  <a:pt x="86" y="283"/>
                </a:cubicBezTo>
                <a:cubicBezTo>
                  <a:pt x="86" y="282"/>
                  <a:pt x="86" y="281"/>
                  <a:pt x="87" y="279"/>
                </a:cubicBezTo>
                <a:cubicBezTo>
                  <a:pt x="95" y="276"/>
                  <a:pt x="103" y="273"/>
                  <a:pt x="110" y="271"/>
                </a:cubicBezTo>
                <a:cubicBezTo>
                  <a:pt x="111" y="272"/>
                  <a:pt x="112" y="274"/>
                  <a:pt x="112" y="275"/>
                </a:cubicBezTo>
                <a:cubicBezTo>
                  <a:pt x="112" y="277"/>
                  <a:pt x="111" y="280"/>
                  <a:pt x="110" y="282"/>
                </a:cubicBezTo>
                <a:close/>
                <a:moveTo>
                  <a:pt x="111" y="282"/>
                </a:moveTo>
                <a:cubicBezTo>
                  <a:pt x="112" y="280"/>
                  <a:pt x="112" y="278"/>
                  <a:pt x="113" y="276"/>
                </a:cubicBezTo>
                <a:cubicBezTo>
                  <a:pt x="113" y="277"/>
                  <a:pt x="114" y="279"/>
                  <a:pt x="115" y="280"/>
                </a:cubicBezTo>
                <a:cubicBezTo>
                  <a:pt x="113" y="281"/>
                  <a:pt x="112" y="281"/>
                  <a:pt x="111" y="282"/>
                </a:cubicBezTo>
                <a:close/>
                <a:moveTo>
                  <a:pt x="115" y="280"/>
                </a:moveTo>
                <a:cubicBezTo>
                  <a:pt x="114" y="278"/>
                  <a:pt x="114" y="277"/>
                  <a:pt x="113" y="275"/>
                </a:cubicBezTo>
                <a:cubicBezTo>
                  <a:pt x="114" y="273"/>
                  <a:pt x="114" y="271"/>
                  <a:pt x="115" y="269"/>
                </a:cubicBezTo>
                <a:cubicBezTo>
                  <a:pt x="123" y="266"/>
                  <a:pt x="130" y="263"/>
                  <a:pt x="137" y="261"/>
                </a:cubicBezTo>
                <a:cubicBezTo>
                  <a:pt x="137" y="262"/>
                  <a:pt x="138" y="263"/>
                  <a:pt x="138" y="264"/>
                </a:cubicBezTo>
                <a:cubicBezTo>
                  <a:pt x="137" y="267"/>
                  <a:pt x="136" y="270"/>
                  <a:pt x="135" y="272"/>
                </a:cubicBezTo>
                <a:cubicBezTo>
                  <a:pt x="129" y="275"/>
                  <a:pt x="122" y="277"/>
                  <a:pt x="115" y="280"/>
                </a:cubicBezTo>
                <a:close/>
                <a:moveTo>
                  <a:pt x="128" y="286"/>
                </a:moveTo>
                <a:cubicBezTo>
                  <a:pt x="125" y="287"/>
                  <a:pt x="122" y="288"/>
                  <a:pt x="118" y="290"/>
                </a:cubicBezTo>
                <a:cubicBezTo>
                  <a:pt x="117" y="286"/>
                  <a:pt x="116" y="283"/>
                  <a:pt x="115" y="280"/>
                </a:cubicBezTo>
                <a:cubicBezTo>
                  <a:pt x="122" y="278"/>
                  <a:pt x="129" y="275"/>
                  <a:pt x="135" y="273"/>
                </a:cubicBezTo>
                <a:cubicBezTo>
                  <a:pt x="133" y="277"/>
                  <a:pt x="130" y="281"/>
                  <a:pt x="128" y="286"/>
                </a:cubicBezTo>
                <a:close/>
                <a:moveTo>
                  <a:pt x="128" y="285"/>
                </a:moveTo>
                <a:cubicBezTo>
                  <a:pt x="131" y="281"/>
                  <a:pt x="133" y="277"/>
                  <a:pt x="135" y="272"/>
                </a:cubicBezTo>
                <a:cubicBezTo>
                  <a:pt x="137" y="272"/>
                  <a:pt x="139" y="271"/>
                  <a:pt x="141" y="270"/>
                </a:cubicBezTo>
                <a:cubicBezTo>
                  <a:pt x="142" y="273"/>
                  <a:pt x="143" y="276"/>
                  <a:pt x="144" y="278"/>
                </a:cubicBezTo>
                <a:cubicBezTo>
                  <a:pt x="139" y="281"/>
                  <a:pt x="134" y="283"/>
                  <a:pt x="128" y="285"/>
                </a:cubicBezTo>
                <a:close/>
                <a:moveTo>
                  <a:pt x="141" y="270"/>
                </a:moveTo>
                <a:cubicBezTo>
                  <a:pt x="147" y="268"/>
                  <a:pt x="153" y="265"/>
                  <a:pt x="158" y="263"/>
                </a:cubicBezTo>
                <a:cubicBezTo>
                  <a:pt x="155" y="267"/>
                  <a:pt x="152" y="271"/>
                  <a:pt x="149" y="276"/>
                </a:cubicBezTo>
                <a:cubicBezTo>
                  <a:pt x="147" y="276"/>
                  <a:pt x="146" y="277"/>
                  <a:pt x="144" y="278"/>
                </a:cubicBezTo>
                <a:cubicBezTo>
                  <a:pt x="143" y="275"/>
                  <a:pt x="142" y="273"/>
                  <a:pt x="141" y="270"/>
                </a:cubicBezTo>
                <a:close/>
                <a:moveTo>
                  <a:pt x="144" y="279"/>
                </a:moveTo>
                <a:cubicBezTo>
                  <a:pt x="146" y="278"/>
                  <a:pt x="147" y="277"/>
                  <a:pt x="148" y="277"/>
                </a:cubicBezTo>
                <a:cubicBezTo>
                  <a:pt x="147" y="278"/>
                  <a:pt x="146" y="279"/>
                  <a:pt x="145" y="281"/>
                </a:cubicBezTo>
                <a:cubicBezTo>
                  <a:pt x="145" y="280"/>
                  <a:pt x="144" y="279"/>
                  <a:pt x="144" y="279"/>
                </a:cubicBezTo>
                <a:close/>
                <a:moveTo>
                  <a:pt x="139" y="288"/>
                </a:moveTo>
                <a:cubicBezTo>
                  <a:pt x="141" y="286"/>
                  <a:pt x="143" y="284"/>
                  <a:pt x="145" y="282"/>
                </a:cubicBezTo>
                <a:cubicBezTo>
                  <a:pt x="145" y="283"/>
                  <a:pt x="145" y="284"/>
                  <a:pt x="145" y="285"/>
                </a:cubicBezTo>
                <a:cubicBezTo>
                  <a:pt x="143" y="286"/>
                  <a:pt x="141" y="287"/>
                  <a:pt x="139" y="288"/>
                </a:cubicBezTo>
                <a:close/>
                <a:moveTo>
                  <a:pt x="147" y="288"/>
                </a:moveTo>
                <a:cubicBezTo>
                  <a:pt x="147" y="287"/>
                  <a:pt x="146" y="286"/>
                  <a:pt x="146" y="285"/>
                </a:cubicBezTo>
                <a:cubicBezTo>
                  <a:pt x="154" y="281"/>
                  <a:pt x="161" y="277"/>
                  <a:pt x="167" y="272"/>
                </a:cubicBezTo>
                <a:cubicBezTo>
                  <a:pt x="161" y="278"/>
                  <a:pt x="154" y="283"/>
                  <a:pt x="147" y="288"/>
                </a:cubicBezTo>
                <a:close/>
                <a:moveTo>
                  <a:pt x="169" y="270"/>
                </a:moveTo>
                <a:cubicBezTo>
                  <a:pt x="162" y="275"/>
                  <a:pt x="154" y="280"/>
                  <a:pt x="146" y="284"/>
                </a:cubicBezTo>
                <a:cubicBezTo>
                  <a:pt x="146" y="283"/>
                  <a:pt x="145" y="282"/>
                  <a:pt x="145" y="281"/>
                </a:cubicBezTo>
                <a:cubicBezTo>
                  <a:pt x="147" y="280"/>
                  <a:pt x="148" y="278"/>
                  <a:pt x="149" y="276"/>
                </a:cubicBezTo>
                <a:cubicBezTo>
                  <a:pt x="156" y="273"/>
                  <a:pt x="163" y="270"/>
                  <a:pt x="169" y="266"/>
                </a:cubicBezTo>
                <a:cubicBezTo>
                  <a:pt x="169" y="267"/>
                  <a:pt x="170" y="269"/>
                  <a:pt x="170" y="270"/>
                </a:cubicBezTo>
                <a:cubicBezTo>
                  <a:pt x="170" y="270"/>
                  <a:pt x="170" y="270"/>
                  <a:pt x="169" y="270"/>
                </a:cubicBezTo>
                <a:close/>
                <a:moveTo>
                  <a:pt x="171" y="269"/>
                </a:moveTo>
                <a:cubicBezTo>
                  <a:pt x="170" y="268"/>
                  <a:pt x="170" y="267"/>
                  <a:pt x="169" y="266"/>
                </a:cubicBezTo>
                <a:cubicBezTo>
                  <a:pt x="173" y="264"/>
                  <a:pt x="176" y="263"/>
                  <a:pt x="179" y="261"/>
                </a:cubicBezTo>
                <a:cubicBezTo>
                  <a:pt x="176" y="264"/>
                  <a:pt x="173" y="267"/>
                  <a:pt x="171" y="269"/>
                </a:cubicBezTo>
                <a:close/>
                <a:moveTo>
                  <a:pt x="172" y="269"/>
                </a:moveTo>
                <a:cubicBezTo>
                  <a:pt x="175" y="266"/>
                  <a:pt x="178" y="263"/>
                  <a:pt x="180" y="260"/>
                </a:cubicBezTo>
                <a:cubicBezTo>
                  <a:pt x="185" y="258"/>
                  <a:pt x="190" y="255"/>
                  <a:pt x="194" y="252"/>
                </a:cubicBezTo>
                <a:cubicBezTo>
                  <a:pt x="187" y="258"/>
                  <a:pt x="180" y="263"/>
                  <a:pt x="172" y="269"/>
                </a:cubicBezTo>
                <a:close/>
                <a:moveTo>
                  <a:pt x="181" y="259"/>
                </a:moveTo>
                <a:cubicBezTo>
                  <a:pt x="185" y="255"/>
                  <a:pt x="187" y="252"/>
                  <a:pt x="190" y="248"/>
                </a:cubicBezTo>
                <a:cubicBezTo>
                  <a:pt x="191" y="248"/>
                  <a:pt x="192" y="247"/>
                  <a:pt x="193" y="246"/>
                </a:cubicBezTo>
                <a:cubicBezTo>
                  <a:pt x="194" y="248"/>
                  <a:pt x="195" y="249"/>
                  <a:pt x="195" y="251"/>
                </a:cubicBezTo>
                <a:cubicBezTo>
                  <a:pt x="191" y="254"/>
                  <a:pt x="186" y="256"/>
                  <a:pt x="181" y="259"/>
                </a:cubicBezTo>
                <a:close/>
                <a:moveTo>
                  <a:pt x="196" y="250"/>
                </a:moveTo>
                <a:cubicBezTo>
                  <a:pt x="195" y="251"/>
                  <a:pt x="195" y="251"/>
                  <a:pt x="195" y="251"/>
                </a:cubicBezTo>
                <a:cubicBezTo>
                  <a:pt x="195" y="249"/>
                  <a:pt x="194" y="248"/>
                  <a:pt x="194" y="246"/>
                </a:cubicBezTo>
                <a:cubicBezTo>
                  <a:pt x="199" y="244"/>
                  <a:pt x="204" y="241"/>
                  <a:pt x="208" y="239"/>
                </a:cubicBezTo>
                <a:cubicBezTo>
                  <a:pt x="205" y="243"/>
                  <a:pt x="201" y="246"/>
                  <a:pt x="196" y="250"/>
                </a:cubicBezTo>
                <a:close/>
                <a:moveTo>
                  <a:pt x="199" y="249"/>
                </a:moveTo>
                <a:cubicBezTo>
                  <a:pt x="203" y="245"/>
                  <a:pt x="206" y="242"/>
                  <a:pt x="209" y="238"/>
                </a:cubicBezTo>
                <a:cubicBezTo>
                  <a:pt x="213" y="236"/>
                  <a:pt x="217" y="234"/>
                  <a:pt x="220" y="232"/>
                </a:cubicBezTo>
                <a:cubicBezTo>
                  <a:pt x="220" y="232"/>
                  <a:pt x="220" y="233"/>
                  <a:pt x="220" y="233"/>
                </a:cubicBezTo>
                <a:cubicBezTo>
                  <a:pt x="214" y="238"/>
                  <a:pt x="207" y="243"/>
                  <a:pt x="199" y="249"/>
                </a:cubicBezTo>
                <a:close/>
                <a:moveTo>
                  <a:pt x="221" y="233"/>
                </a:moveTo>
                <a:cubicBezTo>
                  <a:pt x="221" y="233"/>
                  <a:pt x="221" y="232"/>
                  <a:pt x="220" y="232"/>
                </a:cubicBezTo>
                <a:cubicBezTo>
                  <a:pt x="222" y="231"/>
                  <a:pt x="224" y="229"/>
                  <a:pt x="226" y="228"/>
                </a:cubicBezTo>
                <a:cubicBezTo>
                  <a:pt x="225" y="230"/>
                  <a:pt x="223" y="231"/>
                  <a:pt x="221" y="233"/>
                </a:cubicBezTo>
                <a:close/>
                <a:moveTo>
                  <a:pt x="229" y="226"/>
                </a:moveTo>
                <a:cubicBezTo>
                  <a:pt x="226" y="228"/>
                  <a:pt x="223" y="230"/>
                  <a:pt x="220" y="231"/>
                </a:cubicBezTo>
                <a:cubicBezTo>
                  <a:pt x="220" y="230"/>
                  <a:pt x="219" y="228"/>
                  <a:pt x="218" y="227"/>
                </a:cubicBezTo>
                <a:cubicBezTo>
                  <a:pt x="219" y="227"/>
                  <a:pt x="219" y="226"/>
                  <a:pt x="219" y="226"/>
                </a:cubicBezTo>
                <a:cubicBezTo>
                  <a:pt x="226" y="223"/>
                  <a:pt x="233" y="219"/>
                  <a:pt x="239" y="216"/>
                </a:cubicBezTo>
                <a:cubicBezTo>
                  <a:pt x="236" y="219"/>
                  <a:pt x="232" y="223"/>
                  <a:pt x="229" y="226"/>
                </a:cubicBezTo>
                <a:close/>
                <a:moveTo>
                  <a:pt x="231" y="225"/>
                </a:moveTo>
                <a:cubicBezTo>
                  <a:pt x="234" y="222"/>
                  <a:pt x="237" y="218"/>
                  <a:pt x="240" y="215"/>
                </a:cubicBezTo>
                <a:cubicBezTo>
                  <a:pt x="242" y="215"/>
                  <a:pt x="243" y="214"/>
                  <a:pt x="245" y="213"/>
                </a:cubicBezTo>
                <a:cubicBezTo>
                  <a:pt x="245" y="213"/>
                  <a:pt x="245" y="214"/>
                  <a:pt x="245" y="215"/>
                </a:cubicBezTo>
                <a:cubicBezTo>
                  <a:pt x="241" y="218"/>
                  <a:pt x="236" y="221"/>
                  <a:pt x="231" y="225"/>
                </a:cubicBezTo>
                <a:close/>
                <a:moveTo>
                  <a:pt x="246" y="214"/>
                </a:moveTo>
                <a:cubicBezTo>
                  <a:pt x="246" y="214"/>
                  <a:pt x="245" y="213"/>
                  <a:pt x="245" y="213"/>
                </a:cubicBezTo>
                <a:cubicBezTo>
                  <a:pt x="249" y="211"/>
                  <a:pt x="252" y="209"/>
                  <a:pt x="255" y="207"/>
                </a:cubicBezTo>
                <a:cubicBezTo>
                  <a:pt x="252" y="209"/>
                  <a:pt x="249" y="212"/>
                  <a:pt x="246" y="214"/>
                </a:cubicBezTo>
                <a:close/>
                <a:moveTo>
                  <a:pt x="257" y="205"/>
                </a:moveTo>
                <a:cubicBezTo>
                  <a:pt x="254" y="207"/>
                  <a:pt x="249" y="210"/>
                  <a:pt x="245" y="212"/>
                </a:cubicBezTo>
                <a:cubicBezTo>
                  <a:pt x="245" y="212"/>
                  <a:pt x="244" y="211"/>
                  <a:pt x="244" y="210"/>
                </a:cubicBezTo>
                <a:cubicBezTo>
                  <a:pt x="246" y="208"/>
                  <a:pt x="248" y="206"/>
                  <a:pt x="249" y="204"/>
                </a:cubicBezTo>
                <a:cubicBezTo>
                  <a:pt x="256" y="201"/>
                  <a:pt x="262" y="197"/>
                  <a:pt x="268" y="194"/>
                </a:cubicBezTo>
                <a:cubicBezTo>
                  <a:pt x="265" y="198"/>
                  <a:pt x="261" y="201"/>
                  <a:pt x="257" y="205"/>
                </a:cubicBezTo>
                <a:close/>
                <a:moveTo>
                  <a:pt x="260" y="203"/>
                </a:moveTo>
                <a:cubicBezTo>
                  <a:pt x="263" y="200"/>
                  <a:pt x="266" y="197"/>
                  <a:pt x="269" y="194"/>
                </a:cubicBezTo>
                <a:cubicBezTo>
                  <a:pt x="269" y="194"/>
                  <a:pt x="270" y="195"/>
                  <a:pt x="270" y="196"/>
                </a:cubicBezTo>
                <a:cubicBezTo>
                  <a:pt x="267" y="198"/>
                  <a:pt x="263" y="201"/>
                  <a:pt x="260" y="203"/>
                </a:cubicBezTo>
                <a:close/>
                <a:moveTo>
                  <a:pt x="271" y="196"/>
                </a:moveTo>
                <a:cubicBezTo>
                  <a:pt x="270" y="195"/>
                  <a:pt x="270" y="194"/>
                  <a:pt x="269" y="193"/>
                </a:cubicBezTo>
                <a:cubicBezTo>
                  <a:pt x="275" y="191"/>
                  <a:pt x="280" y="188"/>
                  <a:pt x="284" y="185"/>
                </a:cubicBezTo>
                <a:cubicBezTo>
                  <a:pt x="280" y="188"/>
                  <a:pt x="276" y="192"/>
                  <a:pt x="271" y="196"/>
                </a:cubicBezTo>
                <a:close/>
                <a:moveTo>
                  <a:pt x="287" y="183"/>
                </a:moveTo>
                <a:cubicBezTo>
                  <a:pt x="281" y="186"/>
                  <a:pt x="276" y="189"/>
                  <a:pt x="270" y="192"/>
                </a:cubicBezTo>
                <a:cubicBezTo>
                  <a:pt x="273" y="189"/>
                  <a:pt x="276" y="185"/>
                  <a:pt x="278" y="182"/>
                </a:cubicBezTo>
                <a:cubicBezTo>
                  <a:pt x="283" y="179"/>
                  <a:pt x="288" y="177"/>
                  <a:pt x="293" y="174"/>
                </a:cubicBezTo>
                <a:cubicBezTo>
                  <a:pt x="293" y="175"/>
                  <a:pt x="294" y="175"/>
                  <a:pt x="294" y="176"/>
                </a:cubicBezTo>
                <a:cubicBezTo>
                  <a:pt x="292" y="178"/>
                  <a:pt x="289" y="181"/>
                  <a:pt x="287" y="183"/>
                </a:cubicBezTo>
                <a:close/>
                <a:moveTo>
                  <a:pt x="289" y="181"/>
                </a:moveTo>
                <a:cubicBezTo>
                  <a:pt x="291" y="180"/>
                  <a:pt x="292" y="178"/>
                  <a:pt x="294" y="176"/>
                </a:cubicBezTo>
                <a:cubicBezTo>
                  <a:pt x="294" y="177"/>
                  <a:pt x="294" y="177"/>
                  <a:pt x="295" y="178"/>
                </a:cubicBezTo>
                <a:cubicBezTo>
                  <a:pt x="293" y="179"/>
                  <a:pt x="291" y="180"/>
                  <a:pt x="289" y="181"/>
                </a:cubicBezTo>
                <a:close/>
                <a:moveTo>
                  <a:pt x="295" y="177"/>
                </a:moveTo>
                <a:cubicBezTo>
                  <a:pt x="295" y="177"/>
                  <a:pt x="295" y="177"/>
                  <a:pt x="295" y="177"/>
                </a:cubicBezTo>
                <a:cubicBezTo>
                  <a:pt x="295" y="177"/>
                  <a:pt x="295" y="176"/>
                  <a:pt x="294" y="176"/>
                </a:cubicBezTo>
                <a:cubicBezTo>
                  <a:pt x="296" y="175"/>
                  <a:pt x="297" y="173"/>
                  <a:pt x="298" y="172"/>
                </a:cubicBezTo>
                <a:cubicBezTo>
                  <a:pt x="304" y="169"/>
                  <a:pt x="310" y="165"/>
                  <a:pt x="315" y="162"/>
                </a:cubicBezTo>
                <a:cubicBezTo>
                  <a:pt x="309" y="167"/>
                  <a:pt x="302" y="172"/>
                  <a:pt x="295" y="177"/>
                </a:cubicBezTo>
                <a:close/>
                <a:moveTo>
                  <a:pt x="317" y="161"/>
                </a:moveTo>
                <a:cubicBezTo>
                  <a:pt x="311" y="164"/>
                  <a:pt x="305" y="167"/>
                  <a:pt x="299" y="171"/>
                </a:cubicBezTo>
                <a:cubicBezTo>
                  <a:pt x="302" y="167"/>
                  <a:pt x="305" y="164"/>
                  <a:pt x="307" y="160"/>
                </a:cubicBezTo>
                <a:cubicBezTo>
                  <a:pt x="310" y="158"/>
                  <a:pt x="314" y="157"/>
                  <a:pt x="317" y="155"/>
                </a:cubicBezTo>
                <a:cubicBezTo>
                  <a:pt x="318" y="156"/>
                  <a:pt x="318" y="157"/>
                  <a:pt x="319" y="158"/>
                </a:cubicBezTo>
                <a:cubicBezTo>
                  <a:pt x="318" y="159"/>
                  <a:pt x="317" y="160"/>
                  <a:pt x="317" y="161"/>
                </a:cubicBezTo>
                <a:close/>
                <a:moveTo>
                  <a:pt x="319" y="158"/>
                </a:moveTo>
                <a:cubicBezTo>
                  <a:pt x="319" y="157"/>
                  <a:pt x="318" y="156"/>
                  <a:pt x="318" y="155"/>
                </a:cubicBezTo>
                <a:cubicBezTo>
                  <a:pt x="321" y="154"/>
                  <a:pt x="324" y="152"/>
                  <a:pt x="327" y="150"/>
                </a:cubicBezTo>
                <a:cubicBezTo>
                  <a:pt x="324" y="153"/>
                  <a:pt x="322" y="156"/>
                  <a:pt x="319" y="158"/>
                </a:cubicBezTo>
                <a:close/>
                <a:moveTo>
                  <a:pt x="320" y="159"/>
                </a:moveTo>
                <a:cubicBezTo>
                  <a:pt x="320" y="159"/>
                  <a:pt x="320" y="159"/>
                  <a:pt x="320" y="159"/>
                </a:cubicBezTo>
                <a:cubicBezTo>
                  <a:pt x="323" y="156"/>
                  <a:pt x="325" y="153"/>
                  <a:pt x="328" y="150"/>
                </a:cubicBezTo>
                <a:cubicBezTo>
                  <a:pt x="333" y="147"/>
                  <a:pt x="339" y="144"/>
                  <a:pt x="344" y="141"/>
                </a:cubicBezTo>
                <a:cubicBezTo>
                  <a:pt x="337" y="147"/>
                  <a:pt x="329" y="153"/>
                  <a:pt x="320" y="159"/>
                </a:cubicBezTo>
                <a:close/>
                <a:moveTo>
                  <a:pt x="329" y="149"/>
                </a:moveTo>
                <a:cubicBezTo>
                  <a:pt x="332" y="145"/>
                  <a:pt x="335" y="141"/>
                  <a:pt x="337" y="137"/>
                </a:cubicBezTo>
                <a:cubicBezTo>
                  <a:pt x="338" y="137"/>
                  <a:pt x="339" y="136"/>
                  <a:pt x="341" y="136"/>
                </a:cubicBezTo>
                <a:cubicBezTo>
                  <a:pt x="342" y="137"/>
                  <a:pt x="343" y="139"/>
                  <a:pt x="344" y="140"/>
                </a:cubicBezTo>
                <a:cubicBezTo>
                  <a:pt x="339" y="143"/>
                  <a:pt x="334" y="146"/>
                  <a:pt x="329" y="149"/>
                </a:cubicBezTo>
                <a:close/>
                <a:moveTo>
                  <a:pt x="346" y="139"/>
                </a:moveTo>
                <a:cubicBezTo>
                  <a:pt x="345" y="140"/>
                  <a:pt x="345" y="140"/>
                  <a:pt x="344" y="140"/>
                </a:cubicBezTo>
                <a:cubicBezTo>
                  <a:pt x="343" y="139"/>
                  <a:pt x="342" y="137"/>
                  <a:pt x="341" y="135"/>
                </a:cubicBezTo>
                <a:cubicBezTo>
                  <a:pt x="347" y="133"/>
                  <a:pt x="352" y="130"/>
                  <a:pt x="357" y="128"/>
                </a:cubicBezTo>
                <a:cubicBezTo>
                  <a:pt x="353" y="132"/>
                  <a:pt x="350" y="135"/>
                  <a:pt x="346" y="139"/>
                </a:cubicBezTo>
                <a:close/>
                <a:moveTo>
                  <a:pt x="348" y="138"/>
                </a:moveTo>
                <a:cubicBezTo>
                  <a:pt x="351" y="134"/>
                  <a:pt x="355" y="131"/>
                  <a:pt x="358" y="127"/>
                </a:cubicBezTo>
                <a:cubicBezTo>
                  <a:pt x="361" y="125"/>
                  <a:pt x="365" y="123"/>
                  <a:pt x="368" y="122"/>
                </a:cubicBezTo>
                <a:cubicBezTo>
                  <a:pt x="368" y="122"/>
                  <a:pt x="368" y="123"/>
                  <a:pt x="369" y="123"/>
                </a:cubicBezTo>
                <a:cubicBezTo>
                  <a:pt x="363" y="128"/>
                  <a:pt x="356" y="133"/>
                  <a:pt x="348" y="138"/>
                </a:cubicBezTo>
                <a:close/>
                <a:moveTo>
                  <a:pt x="369" y="123"/>
                </a:moveTo>
                <a:cubicBezTo>
                  <a:pt x="369" y="122"/>
                  <a:pt x="369" y="122"/>
                  <a:pt x="368" y="121"/>
                </a:cubicBezTo>
                <a:cubicBezTo>
                  <a:pt x="371" y="120"/>
                  <a:pt x="373" y="119"/>
                  <a:pt x="375" y="117"/>
                </a:cubicBezTo>
                <a:cubicBezTo>
                  <a:pt x="373" y="119"/>
                  <a:pt x="371" y="121"/>
                  <a:pt x="369" y="123"/>
                </a:cubicBezTo>
                <a:close/>
                <a:moveTo>
                  <a:pt x="377" y="116"/>
                </a:moveTo>
                <a:cubicBezTo>
                  <a:pt x="374" y="117"/>
                  <a:pt x="371" y="119"/>
                  <a:pt x="368" y="121"/>
                </a:cubicBezTo>
                <a:cubicBezTo>
                  <a:pt x="367" y="120"/>
                  <a:pt x="366" y="118"/>
                  <a:pt x="365" y="117"/>
                </a:cubicBezTo>
                <a:cubicBezTo>
                  <a:pt x="365" y="116"/>
                  <a:pt x="366" y="116"/>
                  <a:pt x="366" y="115"/>
                </a:cubicBezTo>
                <a:cubicBezTo>
                  <a:pt x="373" y="112"/>
                  <a:pt x="380" y="109"/>
                  <a:pt x="386" y="106"/>
                </a:cubicBezTo>
                <a:cubicBezTo>
                  <a:pt x="384" y="109"/>
                  <a:pt x="380" y="112"/>
                  <a:pt x="377" y="116"/>
                </a:cubicBezTo>
                <a:close/>
                <a:moveTo>
                  <a:pt x="379" y="114"/>
                </a:moveTo>
                <a:cubicBezTo>
                  <a:pt x="382" y="111"/>
                  <a:pt x="385" y="108"/>
                  <a:pt x="387" y="105"/>
                </a:cubicBezTo>
                <a:cubicBezTo>
                  <a:pt x="389" y="104"/>
                  <a:pt x="390" y="104"/>
                  <a:pt x="392" y="103"/>
                </a:cubicBezTo>
                <a:cubicBezTo>
                  <a:pt x="392" y="103"/>
                  <a:pt x="393" y="104"/>
                  <a:pt x="393" y="105"/>
                </a:cubicBezTo>
                <a:cubicBezTo>
                  <a:pt x="389" y="108"/>
                  <a:pt x="384" y="111"/>
                  <a:pt x="379" y="114"/>
                </a:cubicBezTo>
                <a:close/>
                <a:moveTo>
                  <a:pt x="393" y="104"/>
                </a:moveTo>
                <a:cubicBezTo>
                  <a:pt x="393" y="104"/>
                  <a:pt x="393" y="103"/>
                  <a:pt x="392" y="103"/>
                </a:cubicBezTo>
                <a:cubicBezTo>
                  <a:pt x="396" y="101"/>
                  <a:pt x="399" y="99"/>
                  <a:pt x="403" y="97"/>
                </a:cubicBezTo>
                <a:cubicBezTo>
                  <a:pt x="400" y="99"/>
                  <a:pt x="397" y="102"/>
                  <a:pt x="393" y="104"/>
                </a:cubicBezTo>
                <a:close/>
                <a:moveTo>
                  <a:pt x="403" y="96"/>
                </a:moveTo>
                <a:cubicBezTo>
                  <a:pt x="399" y="97"/>
                  <a:pt x="395" y="99"/>
                  <a:pt x="391" y="101"/>
                </a:cubicBezTo>
                <a:cubicBezTo>
                  <a:pt x="391" y="101"/>
                  <a:pt x="391" y="101"/>
                  <a:pt x="391" y="100"/>
                </a:cubicBezTo>
                <a:cubicBezTo>
                  <a:pt x="394" y="96"/>
                  <a:pt x="397" y="91"/>
                  <a:pt x="398" y="86"/>
                </a:cubicBezTo>
                <a:cubicBezTo>
                  <a:pt x="404" y="84"/>
                  <a:pt x="409" y="83"/>
                  <a:pt x="413" y="81"/>
                </a:cubicBezTo>
                <a:cubicBezTo>
                  <a:pt x="414" y="82"/>
                  <a:pt x="415" y="82"/>
                  <a:pt x="415" y="83"/>
                </a:cubicBezTo>
                <a:cubicBezTo>
                  <a:pt x="412" y="87"/>
                  <a:pt x="409" y="91"/>
                  <a:pt x="405" y="95"/>
                </a:cubicBezTo>
                <a:cubicBezTo>
                  <a:pt x="404" y="95"/>
                  <a:pt x="404" y="95"/>
                  <a:pt x="403" y="96"/>
                </a:cubicBezTo>
                <a:close/>
                <a:moveTo>
                  <a:pt x="416" y="84"/>
                </a:moveTo>
                <a:cubicBezTo>
                  <a:pt x="416" y="85"/>
                  <a:pt x="417" y="86"/>
                  <a:pt x="418" y="86"/>
                </a:cubicBezTo>
                <a:cubicBezTo>
                  <a:pt x="414" y="89"/>
                  <a:pt x="410" y="91"/>
                  <a:pt x="407" y="94"/>
                </a:cubicBezTo>
                <a:cubicBezTo>
                  <a:pt x="410" y="90"/>
                  <a:pt x="413" y="87"/>
                  <a:pt x="416" y="84"/>
                </a:cubicBezTo>
                <a:close/>
                <a:moveTo>
                  <a:pt x="407" y="94"/>
                </a:moveTo>
                <a:cubicBezTo>
                  <a:pt x="411" y="92"/>
                  <a:pt x="414" y="89"/>
                  <a:pt x="418" y="87"/>
                </a:cubicBezTo>
                <a:cubicBezTo>
                  <a:pt x="418" y="87"/>
                  <a:pt x="418" y="88"/>
                  <a:pt x="419" y="88"/>
                </a:cubicBezTo>
                <a:cubicBezTo>
                  <a:pt x="415" y="90"/>
                  <a:pt x="411" y="92"/>
                  <a:pt x="407" y="94"/>
                </a:cubicBezTo>
                <a:close/>
                <a:moveTo>
                  <a:pt x="419" y="88"/>
                </a:moveTo>
                <a:cubicBezTo>
                  <a:pt x="419" y="88"/>
                  <a:pt x="419" y="87"/>
                  <a:pt x="418" y="87"/>
                </a:cubicBezTo>
                <a:cubicBezTo>
                  <a:pt x="426" y="81"/>
                  <a:pt x="432" y="76"/>
                  <a:pt x="437" y="70"/>
                </a:cubicBezTo>
                <a:cubicBezTo>
                  <a:pt x="439" y="70"/>
                  <a:pt x="440" y="69"/>
                  <a:pt x="442" y="68"/>
                </a:cubicBezTo>
                <a:cubicBezTo>
                  <a:pt x="443" y="70"/>
                  <a:pt x="444" y="71"/>
                  <a:pt x="445" y="73"/>
                </a:cubicBezTo>
                <a:cubicBezTo>
                  <a:pt x="438" y="78"/>
                  <a:pt x="429" y="83"/>
                  <a:pt x="419" y="88"/>
                </a:cubicBezTo>
                <a:close/>
                <a:moveTo>
                  <a:pt x="446" y="73"/>
                </a:moveTo>
                <a:cubicBezTo>
                  <a:pt x="445" y="71"/>
                  <a:pt x="443" y="70"/>
                  <a:pt x="442" y="68"/>
                </a:cubicBezTo>
                <a:cubicBezTo>
                  <a:pt x="452" y="63"/>
                  <a:pt x="461" y="58"/>
                  <a:pt x="469" y="53"/>
                </a:cubicBezTo>
                <a:cubicBezTo>
                  <a:pt x="469" y="54"/>
                  <a:pt x="469" y="54"/>
                  <a:pt x="469" y="54"/>
                </a:cubicBezTo>
                <a:cubicBezTo>
                  <a:pt x="463" y="60"/>
                  <a:pt x="455" y="67"/>
                  <a:pt x="446" y="73"/>
                </a:cubicBezTo>
                <a:close/>
                <a:moveTo>
                  <a:pt x="472" y="51"/>
                </a:moveTo>
                <a:cubicBezTo>
                  <a:pt x="471" y="52"/>
                  <a:pt x="470" y="52"/>
                  <a:pt x="469" y="53"/>
                </a:cubicBezTo>
                <a:cubicBezTo>
                  <a:pt x="468" y="51"/>
                  <a:pt x="467" y="49"/>
                  <a:pt x="465" y="48"/>
                </a:cubicBezTo>
                <a:cubicBezTo>
                  <a:pt x="470" y="45"/>
                  <a:pt x="475" y="43"/>
                  <a:pt x="480" y="41"/>
                </a:cubicBezTo>
                <a:cubicBezTo>
                  <a:pt x="478" y="44"/>
                  <a:pt x="475" y="48"/>
                  <a:pt x="472" y="51"/>
                </a:cubicBezTo>
                <a:close/>
                <a:moveTo>
                  <a:pt x="473" y="50"/>
                </a:moveTo>
                <a:cubicBezTo>
                  <a:pt x="476" y="47"/>
                  <a:pt x="479" y="43"/>
                  <a:pt x="481" y="40"/>
                </a:cubicBezTo>
                <a:cubicBezTo>
                  <a:pt x="485" y="38"/>
                  <a:pt x="489" y="36"/>
                  <a:pt x="492" y="34"/>
                </a:cubicBezTo>
                <a:cubicBezTo>
                  <a:pt x="493" y="34"/>
                  <a:pt x="493" y="34"/>
                  <a:pt x="493" y="35"/>
                </a:cubicBezTo>
                <a:cubicBezTo>
                  <a:pt x="488" y="40"/>
                  <a:pt x="481" y="45"/>
                  <a:pt x="473" y="50"/>
                </a:cubicBezTo>
                <a:close/>
                <a:moveTo>
                  <a:pt x="493" y="34"/>
                </a:moveTo>
                <a:cubicBezTo>
                  <a:pt x="493" y="34"/>
                  <a:pt x="493" y="34"/>
                  <a:pt x="493" y="34"/>
                </a:cubicBezTo>
                <a:cubicBezTo>
                  <a:pt x="494" y="33"/>
                  <a:pt x="496" y="32"/>
                  <a:pt x="497" y="31"/>
                </a:cubicBezTo>
                <a:cubicBezTo>
                  <a:pt x="496" y="32"/>
                  <a:pt x="495" y="33"/>
                  <a:pt x="493" y="34"/>
                </a:cubicBezTo>
                <a:close/>
                <a:moveTo>
                  <a:pt x="498" y="30"/>
                </a:moveTo>
                <a:cubicBezTo>
                  <a:pt x="496" y="31"/>
                  <a:pt x="495" y="32"/>
                  <a:pt x="492" y="33"/>
                </a:cubicBezTo>
                <a:cubicBezTo>
                  <a:pt x="491" y="31"/>
                  <a:pt x="489" y="29"/>
                  <a:pt x="488" y="28"/>
                </a:cubicBezTo>
                <a:cubicBezTo>
                  <a:pt x="495" y="25"/>
                  <a:pt x="501" y="22"/>
                  <a:pt x="507" y="19"/>
                </a:cubicBezTo>
                <a:cubicBezTo>
                  <a:pt x="505" y="22"/>
                  <a:pt x="502" y="26"/>
                  <a:pt x="498" y="30"/>
                </a:cubicBezTo>
                <a:close/>
                <a:moveTo>
                  <a:pt x="525" y="9"/>
                </a:moveTo>
                <a:cubicBezTo>
                  <a:pt x="523" y="11"/>
                  <a:pt x="520" y="13"/>
                  <a:pt x="518" y="15"/>
                </a:cubicBezTo>
                <a:cubicBezTo>
                  <a:pt x="518" y="15"/>
                  <a:pt x="517" y="14"/>
                  <a:pt x="517" y="14"/>
                </a:cubicBezTo>
                <a:cubicBezTo>
                  <a:pt x="519" y="12"/>
                  <a:pt x="522" y="10"/>
                  <a:pt x="525" y="9"/>
                </a:cubicBezTo>
                <a:close/>
                <a:moveTo>
                  <a:pt x="518" y="16"/>
                </a:moveTo>
                <a:cubicBezTo>
                  <a:pt x="513" y="20"/>
                  <a:pt x="507" y="24"/>
                  <a:pt x="500" y="29"/>
                </a:cubicBezTo>
                <a:cubicBezTo>
                  <a:pt x="503" y="25"/>
                  <a:pt x="506" y="22"/>
                  <a:pt x="508" y="18"/>
                </a:cubicBezTo>
                <a:cubicBezTo>
                  <a:pt x="511" y="17"/>
                  <a:pt x="514" y="15"/>
                  <a:pt x="516" y="14"/>
                </a:cubicBezTo>
                <a:cubicBezTo>
                  <a:pt x="517" y="14"/>
                  <a:pt x="517" y="15"/>
                  <a:pt x="518" y="16"/>
                </a:cubicBezTo>
                <a:close/>
                <a:moveTo>
                  <a:pt x="516" y="14"/>
                </a:moveTo>
                <a:cubicBezTo>
                  <a:pt x="514" y="15"/>
                  <a:pt x="511" y="16"/>
                  <a:pt x="509" y="17"/>
                </a:cubicBezTo>
                <a:cubicBezTo>
                  <a:pt x="510" y="15"/>
                  <a:pt x="511" y="13"/>
                  <a:pt x="513" y="10"/>
                </a:cubicBezTo>
                <a:cubicBezTo>
                  <a:pt x="514" y="11"/>
                  <a:pt x="515" y="12"/>
                  <a:pt x="516" y="14"/>
                </a:cubicBezTo>
                <a:close/>
                <a:moveTo>
                  <a:pt x="514" y="6"/>
                </a:moveTo>
                <a:cubicBezTo>
                  <a:pt x="513" y="7"/>
                  <a:pt x="513" y="8"/>
                  <a:pt x="512" y="9"/>
                </a:cubicBezTo>
                <a:cubicBezTo>
                  <a:pt x="512" y="9"/>
                  <a:pt x="511" y="8"/>
                  <a:pt x="511" y="8"/>
                </a:cubicBezTo>
                <a:cubicBezTo>
                  <a:pt x="512" y="7"/>
                  <a:pt x="513" y="7"/>
                  <a:pt x="514" y="6"/>
                </a:cubicBezTo>
                <a:close/>
                <a:moveTo>
                  <a:pt x="510" y="8"/>
                </a:moveTo>
                <a:cubicBezTo>
                  <a:pt x="511" y="8"/>
                  <a:pt x="512" y="9"/>
                  <a:pt x="512" y="10"/>
                </a:cubicBezTo>
                <a:cubicBezTo>
                  <a:pt x="511" y="12"/>
                  <a:pt x="509" y="15"/>
                  <a:pt x="508" y="18"/>
                </a:cubicBezTo>
                <a:cubicBezTo>
                  <a:pt x="502" y="21"/>
                  <a:pt x="495" y="24"/>
                  <a:pt x="488" y="27"/>
                </a:cubicBezTo>
                <a:cubicBezTo>
                  <a:pt x="487" y="27"/>
                  <a:pt x="487" y="27"/>
                  <a:pt x="487" y="27"/>
                </a:cubicBezTo>
                <a:cubicBezTo>
                  <a:pt x="489" y="23"/>
                  <a:pt x="490" y="20"/>
                  <a:pt x="490" y="16"/>
                </a:cubicBezTo>
                <a:cubicBezTo>
                  <a:pt x="497" y="13"/>
                  <a:pt x="504" y="10"/>
                  <a:pt x="510" y="8"/>
                </a:cubicBezTo>
                <a:close/>
                <a:moveTo>
                  <a:pt x="490" y="3"/>
                </a:moveTo>
                <a:cubicBezTo>
                  <a:pt x="491" y="7"/>
                  <a:pt x="491" y="11"/>
                  <a:pt x="490" y="15"/>
                </a:cubicBezTo>
                <a:cubicBezTo>
                  <a:pt x="487" y="16"/>
                  <a:pt x="483" y="18"/>
                  <a:pt x="480" y="19"/>
                </a:cubicBezTo>
                <a:cubicBezTo>
                  <a:pt x="477" y="16"/>
                  <a:pt x="473" y="12"/>
                  <a:pt x="469" y="9"/>
                </a:cubicBezTo>
                <a:cubicBezTo>
                  <a:pt x="477" y="7"/>
                  <a:pt x="484" y="5"/>
                  <a:pt x="490" y="3"/>
                </a:cubicBezTo>
                <a:close/>
                <a:moveTo>
                  <a:pt x="469" y="9"/>
                </a:moveTo>
                <a:cubicBezTo>
                  <a:pt x="472" y="13"/>
                  <a:pt x="476" y="16"/>
                  <a:pt x="479" y="19"/>
                </a:cubicBezTo>
                <a:cubicBezTo>
                  <a:pt x="473" y="21"/>
                  <a:pt x="466" y="24"/>
                  <a:pt x="459" y="26"/>
                </a:cubicBezTo>
                <a:cubicBezTo>
                  <a:pt x="459" y="22"/>
                  <a:pt x="459" y="17"/>
                  <a:pt x="458" y="13"/>
                </a:cubicBezTo>
                <a:cubicBezTo>
                  <a:pt x="462" y="12"/>
                  <a:pt x="465" y="10"/>
                  <a:pt x="469" y="9"/>
                </a:cubicBezTo>
                <a:close/>
                <a:moveTo>
                  <a:pt x="458" y="13"/>
                </a:moveTo>
                <a:cubicBezTo>
                  <a:pt x="458" y="17"/>
                  <a:pt x="459" y="22"/>
                  <a:pt x="458" y="26"/>
                </a:cubicBezTo>
                <a:cubicBezTo>
                  <a:pt x="455" y="27"/>
                  <a:pt x="452" y="28"/>
                  <a:pt x="448" y="29"/>
                </a:cubicBezTo>
                <a:cubicBezTo>
                  <a:pt x="448" y="29"/>
                  <a:pt x="448" y="29"/>
                  <a:pt x="448" y="29"/>
                </a:cubicBezTo>
                <a:cubicBezTo>
                  <a:pt x="444" y="26"/>
                  <a:pt x="440" y="22"/>
                  <a:pt x="435" y="19"/>
                </a:cubicBezTo>
                <a:cubicBezTo>
                  <a:pt x="443" y="17"/>
                  <a:pt x="451" y="15"/>
                  <a:pt x="458" y="13"/>
                </a:cubicBezTo>
                <a:close/>
                <a:moveTo>
                  <a:pt x="447" y="30"/>
                </a:moveTo>
                <a:cubicBezTo>
                  <a:pt x="442" y="31"/>
                  <a:pt x="437" y="33"/>
                  <a:pt x="431" y="35"/>
                </a:cubicBezTo>
                <a:cubicBezTo>
                  <a:pt x="430" y="30"/>
                  <a:pt x="429" y="26"/>
                  <a:pt x="428" y="21"/>
                </a:cubicBezTo>
                <a:cubicBezTo>
                  <a:pt x="430" y="20"/>
                  <a:pt x="433" y="20"/>
                  <a:pt x="435" y="19"/>
                </a:cubicBezTo>
                <a:cubicBezTo>
                  <a:pt x="439" y="22"/>
                  <a:pt x="444" y="26"/>
                  <a:pt x="447" y="30"/>
                </a:cubicBezTo>
                <a:close/>
                <a:moveTo>
                  <a:pt x="434" y="19"/>
                </a:moveTo>
                <a:cubicBezTo>
                  <a:pt x="432" y="19"/>
                  <a:pt x="430" y="20"/>
                  <a:pt x="428" y="21"/>
                </a:cubicBezTo>
                <a:cubicBezTo>
                  <a:pt x="427" y="18"/>
                  <a:pt x="426" y="15"/>
                  <a:pt x="424" y="12"/>
                </a:cubicBezTo>
                <a:cubicBezTo>
                  <a:pt x="428" y="14"/>
                  <a:pt x="431" y="16"/>
                  <a:pt x="434" y="19"/>
                </a:cubicBezTo>
                <a:close/>
                <a:moveTo>
                  <a:pt x="418" y="8"/>
                </a:moveTo>
                <a:cubicBezTo>
                  <a:pt x="422" y="7"/>
                  <a:pt x="422" y="7"/>
                  <a:pt x="422" y="7"/>
                </a:cubicBezTo>
                <a:cubicBezTo>
                  <a:pt x="422" y="8"/>
                  <a:pt x="423" y="9"/>
                  <a:pt x="423" y="11"/>
                </a:cubicBezTo>
                <a:cubicBezTo>
                  <a:pt x="422" y="10"/>
                  <a:pt x="420" y="9"/>
                  <a:pt x="418" y="8"/>
                </a:cubicBezTo>
                <a:cubicBezTo>
                  <a:pt x="418" y="8"/>
                  <a:pt x="418" y="8"/>
                  <a:pt x="418" y="8"/>
                </a:cubicBezTo>
                <a:close/>
                <a:moveTo>
                  <a:pt x="418" y="8"/>
                </a:moveTo>
                <a:cubicBezTo>
                  <a:pt x="420" y="9"/>
                  <a:pt x="422" y="10"/>
                  <a:pt x="424" y="12"/>
                </a:cubicBezTo>
                <a:cubicBezTo>
                  <a:pt x="425" y="15"/>
                  <a:pt x="426" y="18"/>
                  <a:pt x="427" y="21"/>
                </a:cubicBezTo>
                <a:cubicBezTo>
                  <a:pt x="419" y="23"/>
                  <a:pt x="410" y="25"/>
                  <a:pt x="400" y="28"/>
                </a:cubicBezTo>
                <a:cubicBezTo>
                  <a:pt x="397" y="27"/>
                  <a:pt x="395" y="25"/>
                  <a:pt x="393" y="24"/>
                </a:cubicBezTo>
                <a:cubicBezTo>
                  <a:pt x="391" y="21"/>
                  <a:pt x="390" y="18"/>
                  <a:pt x="388" y="15"/>
                </a:cubicBezTo>
                <a:cubicBezTo>
                  <a:pt x="399" y="13"/>
                  <a:pt x="408" y="10"/>
                  <a:pt x="418" y="8"/>
                </a:cubicBezTo>
                <a:close/>
                <a:moveTo>
                  <a:pt x="387" y="16"/>
                </a:moveTo>
                <a:cubicBezTo>
                  <a:pt x="389" y="18"/>
                  <a:pt x="390" y="21"/>
                  <a:pt x="392" y="23"/>
                </a:cubicBezTo>
                <a:cubicBezTo>
                  <a:pt x="388" y="21"/>
                  <a:pt x="384" y="19"/>
                  <a:pt x="380" y="17"/>
                </a:cubicBezTo>
                <a:lnTo>
                  <a:pt x="387" y="16"/>
                </a:lnTo>
                <a:close/>
                <a:moveTo>
                  <a:pt x="392" y="24"/>
                </a:moveTo>
                <a:cubicBezTo>
                  <a:pt x="393" y="26"/>
                  <a:pt x="394" y="28"/>
                  <a:pt x="395" y="29"/>
                </a:cubicBezTo>
                <a:cubicBezTo>
                  <a:pt x="384" y="32"/>
                  <a:pt x="372" y="35"/>
                  <a:pt x="363" y="38"/>
                </a:cubicBezTo>
                <a:cubicBezTo>
                  <a:pt x="362" y="37"/>
                  <a:pt x="362" y="37"/>
                  <a:pt x="361" y="37"/>
                </a:cubicBezTo>
                <a:cubicBezTo>
                  <a:pt x="360" y="35"/>
                  <a:pt x="359" y="33"/>
                  <a:pt x="358" y="31"/>
                </a:cubicBezTo>
                <a:cubicBezTo>
                  <a:pt x="356" y="29"/>
                  <a:pt x="355" y="26"/>
                  <a:pt x="353" y="24"/>
                </a:cubicBezTo>
                <a:cubicBezTo>
                  <a:pt x="362" y="22"/>
                  <a:pt x="371" y="20"/>
                  <a:pt x="379" y="18"/>
                </a:cubicBezTo>
                <a:cubicBezTo>
                  <a:pt x="384" y="20"/>
                  <a:pt x="388" y="22"/>
                  <a:pt x="392" y="24"/>
                </a:cubicBezTo>
                <a:close/>
                <a:moveTo>
                  <a:pt x="341" y="4"/>
                </a:moveTo>
                <a:cubicBezTo>
                  <a:pt x="355" y="8"/>
                  <a:pt x="367" y="12"/>
                  <a:pt x="379" y="17"/>
                </a:cubicBezTo>
                <a:cubicBezTo>
                  <a:pt x="370" y="19"/>
                  <a:pt x="362" y="21"/>
                  <a:pt x="353" y="24"/>
                </a:cubicBezTo>
                <a:cubicBezTo>
                  <a:pt x="349" y="17"/>
                  <a:pt x="345" y="11"/>
                  <a:pt x="341" y="4"/>
                </a:cubicBezTo>
                <a:close/>
                <a:moveTo>
                  <a:pt x="353" y="24"/>
                </a:moveTo>
                <a:cubicBezTo>
                  <a:pt x="354" y="27"/>
                  <a:pt x="356" y="29"/>
                  <a:pt x="357" y="32"/>
                </a:cubicBezTo>
                <a:cubicBezTo>
                  <a:pt x="358" y="33"/>
                  <a:pt x="359" y="35"/>
                  <a:pt x="360" y="37"/>
                </a:cubicBezTo>
                <a:cubicBezTo>
                  <a:pt x="354" y="33"/>
                  <a:pt x="347" y="30"/>
                  <a:pt x="339" y="28"/>
                </a:cubicBezTo>
                <a:cubicBezTo>
                  <a:pt x="344" y="26"/>
                  <a:pt x="348" y="25"/>
                  <a:pt x="353" y="24"/>
                </a:cubicBezTo>
                <a:close/>
                <a:moveTo>
                  <a:pt x="361" y="37"/>
                </a:moveTo>
                <a:cubicBezTo>
                  <a:pt x="361" y="38"/>
                  <a:pt x="361" y="38"/>
                  <a:pt x="361" y="38"/>
                </a:cubicBezTo>
                <a:cubicBezTo>
                  <a:pt x="357" y="39"/>
                  <a:pt x="357" y="39"/>
                  <a:pt x="357" y="39"/>
                </a:cubicBezTo>
                <a:cubicBezTo>
                  <a:pt x="347" y="42"/>
                  <a:pt x="338" y="44"/>
                  <a:pt x="328" y="47"/>
                </a:cubicBezTo>
                <a:cubicBezTo>
                  <a:pt x="325" y="42"/>
                  <a:pt x="322" y="37"/>
                  <a:pt x="320" y="33"/>
                </a:cubicBezTo>
                <a:cubicBezTo>
                  <a:pt x="326" y="31"/>
                  <a:pt x="332" y="29"/>
                  <a:pt x="339" y="28"/>
                </a:cubicBezTo>
                <a:cubicBezTo>
                  <a:pt x="346" y="31"/>
                  <a:pt x="354" y="34"/>
                  <a:pt x="361" y="37"/>
                </a:cubicBezTo>
                <a:close/>
                <a:moveTo>
                  <a:pt x="338" y="27"/>
                </a:moveTo>
                <a:cubicBezTo>
                  <a:pt x="331" y="29"/>
                  <a:pt x="325" y="31"/>
                  <a:pt x="319" y="32"/>
                </a:cubicBezTo>
                <a:cubicBezTo>
                  <a:pt x="317" y="28"/>
                  <a:pt x="315" y="24"/>
                  <a:pt x="313" y="20"/>
                </a:cubicBezTo>
                <a:cubicBezTo>
                  <a:pt x="321" y="22"/>
                  <a:pt x="330" y="25"/>
                  <a:pt x="338" y="27"/>
                </a:cubicBezTo>
                <a:close/>
                <a:moveTo>
                  <a:pt x="312" y="20"/>
                </a:moveTo>
                <a:cubicBezTo>
                  <a:pt x="314" y="24"/>
                  <a:pt x="317" y="28"/>
                  <a:pt x="319" y="32"/>
                </a:cubicBezTo>
                <a:cubicBezTo>
                  <a:pt x="311" y="34"/>
                  <a:pt x="304" y="36"/>
                  <a:pt x="296" y="38"/>
                </a:cubicBezTo>
                <a:cubicBezTo>
                  <a:pt x="292" y="37"/>
                  <a:pt x="287" y="36"/>
                  <a:pt x="283" y="35"/>
                </a:cubicBezTo>
                <a:cubicBezTo>
                  <a:pt x="279" y="28"/>
                  <a:pt x="275" y="21"/>
                  <a:pt x="272" y="15"/>
                </a:cubicBezTo>
                <a:cubicBezTo>
                  <a:pt x="286" y="16"/>
                  <a:pt x="300" y="18"/>
                  <a:pt x="312" y="20"/>
                </a:cubicBezTo>
                <a:close/>
                <a:moveTo>
                  <a:pt x="251" y="14"/>
                </a:moveTo>
                <a:cubicBezTo>
                  <a:pt x="258" y="14"/>
                  <a:pt x="265" y="14"/>
                  <a:pt x="272" y="15"/>
                </a:cubicBezTo>
                <a:cubicBezTo>
                  <a:pt x="275" y="21"/>
                  <a:pt x="278" y="28"/>
                  <a:pt x="282" y="35"/>
                </a:cubicBezTo>
                <a:cubicBezTo>
                  <a:pt x="270" y="33"/>
                  <a:pt x="257" y="31"/>
                  <a:pt x="244" y="31"/>
                </a:cubicBezTo>
                <a:cubicBezTo>
                  <a:pt x="242" y="25"/>
                  <a:pt x="239" y="20"/>
                  <a:pt x="237" y="14"/>
                </a:cubicBezTo>
                <a:cubicBezTo>
                  <a:pt x="242" y="14"/>
                  <a:pt x="246" y="14"/>
                  <a:pt x="251" y="14"/>
                </a:cubicBezTo>
                <a:close/>
                <a:moveTo>
                  <a:pt x="218" y="16"/>
                </a:moveTo>
                <a:cubicBezTo>
                  <a:pt x="224" y="15"/>
                  <a:pt x="231" y="15"/>
                  <a:pt x="236" y="14"/>
                </a:cubicBezTo>
                <a:cubicBezTo>
                  <a:pt x="239" y="20"/>
                  <a:pt x="241" y="25"/>
                  <a:pt x="244" y="31"/>
                </a:cubicBezTo>
                <a:cubicBezTo>
                  <a:pt x="239" y="31"/>
                  <a:pt x="235" y="31"/>
                  <a:pt x="230" y="31"/>
                </a:cubicBezTo>
                <a:cubicBezTo>
                  <a:pt x="224" y="31"/>
                  <a:pt x="217" y="31"/>
                  <a:pt x="210" y="31"/>
                </a:cubicBezTo>
                <a:cubicBezTo>
                  <a:pt x="208" y="26"/>
                  <a:pt x="206" y="21"/>
                  <a:pt x="205" y="17"/>
                </a:cubicBezTo>
                <a:cubicBezTo>
                  <a:pt x="209" y="16"/>
                  <a:pt x="214" y="16"/>
                  <a:pt x="218" y="16"/>
                </a:cubicBezTo>
                <a:close/>
                <a:moveTo>
                  <a:pt x="210" y="31"/>
                </a:moveTo>
                <a:cubicBezTo>
                  <a:pt x="203" y="32"/>
                  <a:pt x="197" y="32"/>
                  <a:pt x="190" y="33"/>
                </a:cubicBezTo>
                <a:cubicBezTo>
                  <a:pt x="186" y="33"/>
                  <a:pt x="182" y="34"/>
                  <a:pt x="178" y="34"/>
                </a:cubicBezTo>
                <a:cubicBezTo>
                  <a:pt x="177" y="29"/>
                  <a:pt x="175" y="24"/>
                  <a:pt x="174" y="20"/>
                </a:cubicBezTo>
                <a:cubicBezTo>
                  <a:pt x="184" y="19"/>
                  <a:pt x="194" y="18"/>
                  <a:pt x="204" y="17"/>
                </a:cubicBezTo>
                <a:cubicBezTo>
                  <a:pt x="206" y="21"/>
                  <a:pt x="208" y="26"/>
                  <a:pt x="210" y="31"/>
                </a:cubicBezTo>
                <a:close/>
                <a:moveTo>
                  <a:pt x="198" y="1"/>
                </a:moveTo>
                <a:cubicBezTo>
                  <a:pt x="200" y="6"/>
                  <a:pt x="202" y="11"/>
                  <a:pt x="204" y="16"/>
                </a:cubicBezTo>
                <a:cubicBezTo>
                  <a:pt x="194" y="17"/>
                  <a:pt x="183" y="18"/>
                  <a:pt x="174" y="19"/>
                </a:cubicBezTo>
                <a:cubicBezTo>
                  <a:pt x="172" y="14"/>
                  <a:pt x="171" y="9"/>
                  <a:pt x="169" y="4"/>
                </a:cubicBezTo>
                <a:cubicBezTo>
                  <a:pt x="179" y="3"/>
                  <a:pt x="188" y="1"/>
                  <a:pt x="198" y="1"/>
                </a:cubicBezTo>
                <a:close/>
                <a:moveTo>
                  <a:pt x="169" y="4"/>
                </a:moveTo>
                <a:cubicBezTo>
                  <a:pt x="170" y="9"/>
                  <a:pt x="172" y="14"/>
                  <a:pt x="173" y="19"/>
                </a:cubicBezTo>
                <a:cubicBezTo>
                  <a:pt x="164" y="20"/>
                  <a:pt x="154" y="22"/>
                  <a:pt x="145" y="23"/>
                </a:cubicBezTo>
                <a:cubicBezTo>
                  <a:pt x="144" y="18"/>
                  <a:pt x="143" y="12"/>
                  <a:pt x="142" y="7"/>
                </a:cubicBezTo>
                <a:cubicBezTo>
                  <a:pt x="151" y="6"/>
                  <a:pt x="160" y="5"/>
                  <a:pt x="169" y="4"/>
                </a:cubicBezTo>
                <a:close/>
                <a:moveTo>
                  <a:pt x="142" y="7"/>
                </a:moveTo>
                <a:cubicBezTo>
                  <a:pt x="143" y="12"/>
                  <a:pt x="144" y="18"/>
                  <a:pt x="145" y="23"/>
                </a:cubicBezTo>
                <a:cubicBezTo>
                  <a:pt x="129" y="25"/>
                  <a:pt x="113" y="28"/>
                  <a:pt x="99" y="30"/>
                </a:cubicBezTo>
                <a:cubicBezTo>
                  <a:pt x="98" y="25"/>
                  <a:pt x="97" y="20"/>
                  <a:pt x="97" y="16"/>
                </a:cubicBezTo>
                <a:cubicBezTo>
                  <a:pt x="111" y="13"/>
                  <a:pt x="126" y="10"/>
                  <a:pt x="142" y="7"/>
                </a:cubicBezTo>
                <a:close/>
                <a:moveTo>
                  <a:pt x="98" y="30"/>
                </a:moveTo>
                <a:cubicBezTo>
                  <a:pt x="90" y="32"/>
                  <a:pt x="81" y="34"/>
                  <a:pt x="73" y="36"/>
                </a:cubicBezTo>
                <a:cubicBezTo>
                  <a:pt x="73" y="31"/>
                  <a:pt x="72" y="26"/>
                  <a:pt x="72" y="22"/>
                </a:cubicBezTo>
                <a:cubicBezTo>
                  <a:pt x="80" y="20"/>
                  <a:pt x="88" y="18"/>
                  <a:pt x="96" y="16"/>
                </a:cubicBezTo>
                <a:cubicBezTo>
                  <a:pt x="97" y="21"/>
                  <a:pt x="97" y="25"/>
                  <a:pt x="98" y="30"/>
                </a:cubicBezTo>
                <a:close/>
                <a:moveTo>
                  <a:pt x="73" y="8"/>
                </a:moveTo>
                <a:cubicBezTo>
                  <a:pt x="80" y="6"/>
                  <a:pt x="88" y="4"/>
                  <a:pt x="95" y="2"/>
                </a:cubicBezTo>
                <a:cubicBezTo>
                  <a:pt x="95" y="6"/>
                  <a:pt x="96" y="11"/>
                  <a:pt x="96" y="15"/>
                </a:cubicBezTo>
                <a:cubicBezTo>
                  <a:pt x="88" y="17"/>
                  <a:pt x="80" y="19"/>
                  <a:pt x="72" y="21"/>
                </a:cubicBezTo>
                <a:cubicBezTo>
                  <a:pt x="72" y="17"/>
                  <a:pt x="73" y="12"/>
                  <a:pt x="73" y="8"/>
                </a:cubicBezTo>
                <a:close/>
                <a:moveTo>
                  <a:pt x="73" y="8"/>
                </a:moveTo>
                <a:cubicBezTo>
                  <a:pt x="72" y="12"/>
                  <a:pt x="72" y="17"/>
                  <a:pt x="72" y="21"/>
                </a:cubicBezTo>
                <a:cubicBezTo>
                  <a:pt x="65" y="23"/>
                  <a:pt x="58" y="25"/>
                  <a:pt x="51" y="28"/>
                </a:cubicBezTo>
                <a:cubicBezTo>
                  <a:pt x="52" y="23"/>
                  <a:pt x="53" y="19"/>
                  <a:pt x="54" y="15"/>
                </a:cubicBezTo>
                <a:cubicBezTo>
                  <a:pt x="60" y="13"/>
                  <a:pt x="66" y="10"/>
                  <a:pt x="73" y="8"/>
                </a:cubicBezTo>
                <a:close/>
                <a:moveTo>
                  <a:pt x="44" y="9"/>
                </a:moveTo>
                <a:cubicBezTo>
                  <a:pt x="48" y="7"/>
                  <a:pt x="53" y="5"/>
                  <a:pt x="58" y="2"/>
                </a:cubicBezTo>
                <a:cubicBezTo>
                  <a:pt x="56" y="6"/>
                  <a:pt x="54" y="10"/>
                  <a:pt x="53" y="15"/>
                </a:cubicBezTo>
                <a:cubicBezTo>
                  <a:pt x="48" y="17"/>
                  <a:pt x="42" y="19"/>
                  <a:pt x="37" y="22"/>
                </a:cubicBezTo>
                <a:cubicBezTo>
                  <a:pt x="39" y="17"/>
                  <a:pt x="41" y="13"/>
                  <a:pt x="44" y="9"/>
                </a:cubicBezTo>
                <a:close/>
                <a:moveTo>
                  <a:pt x="43" y="10"/>
                </a:moveTo>
                <a:cubicBezTo>
                  <a:pt x="41" y="14"/>
                  <a:pt x="38" y="18"/>
                  <a:pt x="36" y="22"/>
                </a:cubicBezTo>
                <a:cubicBezTo>
                  <a:pt x="31" y="25"/>
                  <a:pt x="25" y="27"/>
                  <a:pt x="20" y="30"/>
                </a:cubicBezTo>
                <a:cubicBezTo>
                  <a:pt x="23" y="26"/>
                  <a:pt x="26" y="22"/>
                  <a:pt x="29" y="19"/>
                </a:cubicBezTo>
                <a:cubicBezTo>
                  <a:pt x="34" y="16"/>
                  <a:pt x="38" y="13"/>
                  <a:pt x="43" y="10"/>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endParaRPr lang="en-US" noProof="0" dirty="0"/>
          </a:p>
        </p:txBody>
      </p:sp>
      <p:sp>
        <p:nvSpPr>
          <p:cNvPr id="7" name="Rectangle 6"/>
          <p:cNvSpPr/>
          <p:nvPr userDrawn="1"/>
        </p:nvSpPr>
        <p:spPr bwMode="gray">
          <a:xfrm>
            <a:off x="0" y="2372096"/>
            <a:ext cx="10059988" cy="10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281453" y="7376393"/>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sp>
        <p:nvSpPr>
          <p:cNvPr id="32" name="Freeform 27"/>
          <p:cNvSpPr>
            <a:spLocks noChangeAspect="1" noEditPoints="1"/>
          </p:cNvSpPr>
          <p:nvPr userDrawn="1"/>
        </p:nvSpPr>
        <p:spPr bwMode="gray">
          <a:xfrm>
            <a:off x="6477467" y="503999"/>
            <a:ext cx="3312893" cy="2422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14815081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de Margin]">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3057525" y="1275605"/>
            <a:ext cx="6716438" cy="5713167"/>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Date Placeholder 12"/>
          <p:cNvSpPr>
            <a:spLocks noGrp="1"/>
          </p:cNvSpPr>
          <p:nvPr>
            <p:ph type="dt" sz="half" idx="10"/>
          </p:nvPr>
        </p:nvSpPr>
        <p:spPr bwMode="gray"/>
        <p:txBody>
          <a:bodyPr/>
          <a:lstStyle/>
          <a:p>
            <a:r>
              <a:rPr lang="en-US" noProof="0" smtClean="0"/>
              <a:t>September 3, 2014</a:t>
            </a:r>
            <a:endParaRPr lang="en-US" noProof="0" dirty="0"/>
          </a:p>
        </p:txBody>
      </p:sp>
      <p:sp>
        <p:nvSpPr>
          <p:cNvPr id="14" name="Footer Placeholder 13"/>
          <p:cNvSpPr>
            <a:spLocks noGrp="1"/>
          </p:cNvSpPr>
          <p:nvPr>
            <p:ph type="ftr" sz="quarter" idx="11"/>
          </p:nvPr>
        </p:nvSpPr>
        <p:spPr bwMode="gray"/>
        <p:txBody>
          <a:bodyPr/>
          <a:lstStyle/>
          <a:p>
            <a:r>
              <a:rPr lang="en-US" noProof="0" smtClean="0"/>
              <a:t>Powhatan County, VA</a:t>
            </a:r>
            <a:endParaRPr lang="en-US" noProof="0" dirty="0"/>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5" name="Content Placeholder 4"/>
          <p:cNvSpPr>
            <a:spLocks noGrp="1"/>
          </p:cNvSpPr>
          <p:nvPr>
            <p:ph sz="quarter" idx="13"/>
          </p:nvPr>
        </p:nvSpPr>
        <p:spPr bwMode="gray">
          <a:xfrm>
            <a:off x="268462" y="1275605"/>
            <a:ext cx="2600325" cy="57132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itle 3"/>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1633992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smtClean="0"/>
              <a:t>September 3, 2014</a:t>
            </a:r>
            <a:endParaRPr lang="en-US" noProof="0" dirty="0"/>
          </a:p>
        </p:txBody>
      </p:sp>
      <p:sp>
        <p:nvSpPr>
          <p:cNvPr id="6" name="Footer Placeholder 5"/>
          <p:cNvSpPr>
            <a:spLocks noGrp="1"/>
          </p:cNvSpPr>
          <p:nvPr>
            <p:ph type="ftr" sz="quarter" idx="11"/>
          </p:nvPr>
        </p:nvSpPr>
        <p:spPr bwMode="gray"/>
        <p:txBody>
          <a:bodyPr/>
          <a:lstStyle/>
          <a:p>
            <a:r>
              <a:rPr lang="en-US" noProof="0" smtClean="0"/>
              <a:t>Powhatan County, VA</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8" name="Content Placeholder 2"/>
          <p:cNvSpPr>
            <a:spLocks noGrp="1"/>
          </p:cNvSpPr>
          <p:nvPr>
            <p:ph idx="1"/>
          </p:nvPr>
        </p:nvSpPr>
        <p:spPr bwMode="gray">
          <a:xfrm>
            <a:off x="268463" y="1275605"/>
            <a:ext cx="4686814" cy="5713167"/>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Content Placeholder 2"/>
          <p:cNvSpPr>
            <a:spLocks noGrp="1"/>
          </p:cNvSpPr>
          <p:nvPr>
            <p:ph idx="13"/>
          </p:nvPr>
        </p:nvSpPr>
        <p:spPr bwMode="gray">
          <a:xfrm>
            <a:off x="5096392" y="1275605"/>
            <a:ext cx="4686814" cy="5713167"/>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39243011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Date Placeholder 8"/>
          <p:cNvSpPr>
            <a:spLocks noGrp="1"/>
          </p:cNvSpPr>
          <p:nvPr>
            <p:ph type="dt" sz="half" idx="14"/>
          </p:nvPr>
        </p:nvSpPr>
        <p:spPr bwMode="gray"/>
        <p:txBody>
          <a:bodyPr/>
          <a:lstStyle/>
          <a:p>
            <a:r>
              <a:rPr lang="en-US" noProof="0" smtClean="0"/>
              <a:t>September 3, 2014</a:t>
            </a:r>
            <a:endParaRPr lang="en-US" noProof="0" dirty="0"/>
          </a:p>
        </p:txBody>
      </p:sp>
      <p:sp>
        <p:nvSpPr>
          <p:cNvPr id="10" name="Footer Placeholder 9"/>
          <p:cNvSpPr>
            <a:spLocks noGrp="1"/>
          </p:cNvSpPr>
          <p:nvPr>
            <p:ph type="ftr" sz="quarter" idx="15"/>
          </p:nvPr>
        </p:nvSpPr>
        <p:spPr bwMode="gray"/>
        <p:txBody>
          <a:bodyPr/>
          <a:lstStyle/>
          <a:p>
            <a:r>
              <a:rPr lang="en-US" noProof="0" smtClean="0"/>
              <a:t>Powhatan County, VA</a:t>
            </a:r>
            <a:endParaRPr lang="en-US" noProof="0" dirty="0"/>
          </a:p>
        </p:txBody>
      </p:sp>
      <p:sp>
        <p:nvSpPr>
          <p:cNvPr id="11" name="Slide Number Placeholder 10"/>
          <p:cNvSpPr>
            <a:spLocks noGrp="1"/>
          </p:cNvSpPr>
          <p:nvPr>
            <p:ph type="sldNum" sz="quarter" idx="16"/>
          </p:nvPr>
        </p:nvSpPr>
        <p:spPr bwMode="gray"/>
        <p:txBody>
          <a:bodyPr/>
          <a:lstStyle/>
          <a:p>
            <a:fld id="{65E8D34D-C18F-4072-82C9-C5818739C48B}" type="slidenum">
              <a:rPr lang="en-US" noProof="0" smtClean="0"/>
              <a:pPr/>
              <a:t>‹#›</a:t>
            </a:fld>
            <a:endParaRPr lang="en-US" noProof="0" dirty="0"/>
          </a:p>
        </p:txBody>
      </p:sp>
      <p:sp>
        <p:nvSpPr>
          <p:cNvPr id="12" name="Content Placeholder 2"/>
          <p:cNvSpPr>
            <a:spLocks noGrp="1"/>
          </p:cNvSpPr>
          <p:nvPr>
            <p:ph idx="1"/>
          </p:nvPr>
        </p:nvSpPr>
        <p:spPr bwMode="gray">
          <a:xfrm>
            <a:off x="268463" y="1275605"/>
            <a:ext cx="3058901" cy="5713167"/>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2"/>
          <p:cNvSpPr>
            <a:spLocks noGrp="1"/>
          </p:cNvSpPr>
          <p:nvPr>
            <p:ph idx="17"/>
          </p:nvPr>
        </p:nvSpPr>
        <p:spPr bwMode="gray">
          <a:xfrm>
            <a:off x="3496570" y="1275605"/>
            <a:ext cx="3058901" cy="5713167"/>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Content Placeholder 2"/>
          <p:cNvSpPr>
            <a:spLocks noGrp="1"/>
          </p:cNvSpPr>
          <p:nvPr>
            <p:ph idx="18"/>
          </p:nvPr>
        </p:nvSpPr>
        <p:spPr bwMode="gray">
          <a:xfrm>
            <a:off x="6724677" y="1275605"/>
            <a:ext cx="3058901" cy="5713167"/>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31449646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smtClean="0"/>
              <a:t>September 3, 2014</a:t>
            </a:r>
            <a:endParaRPr lang="en-US" noProof="0" dirty="0"/>
          </a:p>
        </p:txBody>
      </p:sp>
      <p:sp>
        <p:nvSpPr>
          <p:cNvPr id="6" name="Footer Placeholder 5"/>
          <p:cNvSpPr>
            <a:spLocks noGrp="1"/>
          </p:cNvSpPr>
          <p:nvPr>
            <p:ph type="ftr" sz="quarter" idx="11"/>
          </p:nvPr>
        </p:nvSpPr>
        <p:spPr bwMode="gray"/>
        <p:txBody>
          <a:bodyPr/>
          <a:lstStyle/>
          <a:p>
            <a:r>
              <a:rPr lang="en-US" noProof="0" smtClean="0"/>
              <a:t>Powhatan County, VA</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3" y="1275605"/>
            <a:ext cx="4686814" cy="2775628"/>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Content Placeholder 2"/>
          <p:cNvSpPr>
            <a:spLocks noGrp="1"/>
          </p:cNvSpPr>
          <p:nvPr>
            <p:ph idx="13"/>
          </p:nvPr>
        </p:nvSpPr>
        <p:spPr bwMode="gray">
          <a:xfrm>
            <a:off x="5096392" y="1275605"/>
            <a:ext cx="4686814" cy="2775628"/>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Content Placeholder 2"/>
          <p:cNvSpPr>
            <a:spLocks noGrp="1"/>
          </p:cNvSpPr>
          <p:nvPr>
            <p:ph idx="14"/>
          </p:nvPr>
        </p:nvSpPr>
        <p:spPr bwMode="gray">
          <a:xfrm>
            <a:off x="268463" y="4219216"/>
            <a:ext cx="4686814" cy="2775628"/>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3" name="Content Placeholder 2"/>
          <p:cNvSpPr>
            <a:spLocks noGrp="1"/>
          </p:cNvSpPr>
          <p:nvPr>
            <p:ph idx="15"/>
          </p:nvPr>
        </p:nvSpPr>
        <p:spPr bwMode="gray">
          <a:xfrm>
            <a:off x="5096392" y="4219216"/>
            <a:ext cx="4686814" cy="2775628"/>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40635428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rizontal Top">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smtClean="0"/>
              <a:t>September 3, 2014</a:t>
            </a:r>
            <a:endParaRPr lang="en-US" noProof="0" dirty="0"/>
          </a:p>
        </p:txBody>
      </p:sp>
      <p:sp>
        <p:nvSpPr>
          <p:cNvPr id="6" name="Footer Placeholder 5"/>
          <p:cNvSpPr>
            <a:spLocks noGrp="1"/>
          </p:cNvSpPr>
          <p:nvPr>
            <p:ph type="ftr" sz="quarter" idx="11"/>
          </p:nvPr>
        </p:nvSpPr>
        <p:spPr bwMode="gray"/>
        <p:txBody>
          <a:bodyPr/>
          <a:lstStyle/>
          <a:p>
            <a:r>
              <a:rPr lang="en-US" noProof="0" smtClean="0"/>
              <a:t>Powhatan County, VA</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2" y="1275605"/>
            <a:ext cx="9514908" cy="2775628"/>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Content Placeholder 2"/>
          <p:cNvSpPr>
            <a:spLocks noGrp="1"/>
          </p:cNvSpPr>
          <p:nvPr>
            <p:ph idx="14"/>
          </p:nvPr>
        </p:nvSpPr>
        <p:spPr bwMode="gray">
          <a:xfrm>
            <a:off x="268463" y="4219216"/>
            <a:ext cx="4686814" cy="2775628"/>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Content Placeholder 2"/>
          <p:cNvSpPr>
            <a:spLocks noGrp="1"/>
          </p:cNvSpPr>
          <p:nvPr>
            <p:ph idx="15"/>
          </p:nvPr>
        </p:nvSpPr>
        <p:spPr bwMode="gray">
          <a:xfrm>
            <a:off x="5096392" y="4219216"/>
            <a:ext cx="4686814" cy="2775628"/>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29288125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rizontal Bot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smtClean="0"/>
              <a:t>September 3, 2014</a:t>
            </a:r>
            <a:endParaRPr lang="en-US" noProof="0" dirty="0"/>
          </a:p>
        </p:txBody>
      </p:sp>
      <p:sp>
        <p:nvSpPr>
          <p:cNvPr id="6" name="Footer Placeholder 5"/>
          <p:cNvSpPr>
            <a:spLocks noGrp="1"/>
          </p:cNvSpPr>
          <p:nvPr>
            <p:ph type="ftr" sz="quarter" idx="11"/>
          </p:nvPr>
        </p:nvSpPr>
        <p:spPr bwMode="gray"/>
        <p:txBody>
          <a:bodyPr/>
          <a:lstStyle/>
          <a:p>
            <a:r>
              <a:rPr lang="en-US" noProof="0" smtClean="0"/>
              <a:t>Powhatan County, VA</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9" name="Content Placeholder 2"/>
          <p:cNvSpPr>
            <a:spLocks noGrp="1"/>
          </p:cNvSpPr>
          <p:nvPr>
            <p:ph idx="1"/>
          </p:nvPr>
        </p:nvSpPr>
        <p:spPr bwMode="gray">
          <a:xfrm>
            <a:off x="268462" y="4219216"/>
            <a:ext cx="9514908" cy="2775628"/>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Content Placeholder 2"/>
          <p:cNvSpPr>
            <a:spLocks noGrp="1"/>
          </p:cNvSpPr>
          <p:nvPr>
            <p:ph idx="14"/>
          </p:nvPr>
        </p:nvSpPr>
        <p:spPr bwMode="gray">
          <a:xfrm>
            <a:off x="268463" y="1275605"/>
            <a:ext cx="4686814" cy="2775628"/>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Content Placeholder 2"/>
          <p:cNvSpPr>
            <a:spLocks noGrp="1"/>
          </p:cNvSpPr>
          <p:nvPr>
            <p:ph idx="15"/>
          </p:nvPr>
        </p:nvSpPr>
        <p:spPr bwMode="gray">
          <a:xfrm>
            <a:off x="5096392" y="1275605"/>
            <a:ext cx="4686814" cy="2775628"/>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15767534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noProof="0" smtClean="0"/>
              <a:t>September 3, 2014</a:t>
            </a:r>
            <a:endParaRPr lang="en-US" noProof="0" dirty="0"/>
          </a:p>
        </p:txBody>
      </p:sp>
      <p:sp>
        <p:nvSpPr>
          <p:cNvPr id="4" name="Footer Placeholder 3"/>
          <p:cNvSpPr>
            <a:spLocks noGrp="1"/>
          </p:cNvSpPr>
          <p:nvPr>
            <p:ph type="ftr" sz="quarter" idx="11"/>
          </p:nvPr>
        </p:nvSpPr>
        <p:spPr bwMode="gray"/>
        <p:txBody>
          <a:bodyPr/>
          <a:lstStyle/>
          <a:p>
            <a:r>
              <a:rPr lang="en-US" noProof="0" smtClean="0"/>
              <a:t>Powhatan County, VA</a:t>
            </a:r>
            <a:endParaRPr lang="en-US" noProof="0" dirty="0"/>
          </a:p>
        </p:txBody>
      </p:sp>
      <p:sp>
        <p:nvSpPr>
          <p:cNvPr id="5" name="Slide Number Placeholder 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6" name="Title 5"/>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11770452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p:txBody>
          <a:bodyPr/>
          <a:lstStyle/>
          <a:p>
            <a:r>
              <a:rPr lang="en-US" noProof="0" smtClean="0"/>
              <a:t>September 3, 2014</a:t>
            </a:r>
            <a:endParaRPr lang="en-US" noProof="0" dirty="0"/>
          </a:p>
        </p:txBody>
      </p:sp>
      <p:sp>
        <p:nvSpPr>
          <p:cNvPr id="3" name="Footer Placeholder 2"/>
          <p:cNvSpPr>
            <a:spLocks noGrp="1"/>
          </p:cNvSpPr>
          <p:nvPr>
            <p:ph type="ftr" sz="quarter" idx="11"/>
          </p:nvPr>
        </p:nvSpPr>
        <p:spPr bwMode="gray"/>
        <p:txBody>
          <a:bodyPr/>
          <a:lstStyle/>
          <a:p>
            <a:r>
              <a:rPr lang="en-US" noProof="0" smtClean="0"/>
              <a:t>Powhatan County, VA</a:t>
            </a:r>
            <a:endParaRPr lang="en-US" noProof="0" dirty="0"/>
          </a:p>
        </p:txBody>
      </p:sp>
      <p:sp>
        <p:nvSpPr>
          <p:cNvPr id="4" name="Slide Number Placeholder 3"/>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7" name="Rectangle 6"/>
          <p:cNvSpPr/>
          <p:nvPr userDrawn="1"/>
        </p:nvSpPr>
        <p:spPr bwMode="gray">
          <a:xfrm>
            <a:off x="8288729" y="292642"/>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r>
              <a:rPr lang="en-US" sz="900" noProof="0" dirty="0" smtClean="0">
                <a:solidFill>
                  <a:schemeClr val="tx1"/>
                </a:solidFill>
              </a:rPr>
              <a:t>Delete this placeholder </a:t>
            </a:r>
            <a:br>
              <a:rPr lang="en-US" sz="900" noProof="0" dirty="0" smtClean="0">
                <a:solidFill>
                  <a:schemeClr val="tx1"/>
                </a:solidFill>
              </a:rPr>
            </a:br>
            <a:r>
              <a:rPr lang="en-US" sz="900" noProof="0" dirty="0" smtClean="0">
                <a:solidFill>
                  <a:schemeClr val="tx1"/>
                </a:solidFill>
              </a:rPr>
              <a:t>from Master slide </a:t>
            </a:r>
            <a:br>
              <a:rPr lang="en-US" sz="900" noProof="0" dirty="0" smtClean="0">
                <a:solidFill>
                  <a:schemeClr val="tx1"/>
                </a:solidFill>
              </a:rPr>
            </a:br>
            <a:r>
              <a:rPr lang="en-US" sz="900" noProof="0" dirty="0" smtClean="0">
                <a:solidFill>
                  <a:schemeClr val="tx1"/>
                </a:solidFill>
              </a:rPr>
              <a:t>and Insert Client Logo</a:t>
            </a:r>
          </a:p>
        </p:txBody>
      </p:sp>
      <p:cxnSp>
        <p:nvCxnSpPr>
          <p:cNvPr id="8" name="Straight Connector 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15285904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cxnSp>
        <p:nvCxnSpPr>
          <p:cNvPr id="9" name="Straight Connector 8"/>
          <p:cNvCxnSpPr/>
          <p:nvPr userDrawn="1"/>
        </p:nvCxnSpPr>
        <p:spPr bwMode="gray">
          <a:xfrm>
            <a:off x="275949" y="1495216"/>
            <a:ext cx="95078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sp>
        <p:nvSpPr>
          <p:cNvPr id="4" name="Date Placeholder 3"/>
          <p:cNvSpPr>
            <a:spLocks noGrp="1"/>
          </p:cNvSpPr>
          <p:nvPr>
            <p:ph type="dt" sz="half" idx="10"/>
          </p:nvPr>
        </p:nvSpPr>
        <p:spPr bwMode="gray"/>
        <p:txBody>
          <a:bodyPr/>
          <a:lstStyle/>
          <a:p>
            <a:r>
              <a:rPr lang="en-US" noProof="0" smtClean="0"/>
              <a:t>September 3, 2014</a:t>
            </a:r>
            <a:endParaRPr lang="en-US" noProof="0" dirty="0"/>
          </a:p>
        </p:txBody>
      </p:sp>
      <p:sp>
        <p:nvSpPr>
          <p:cNvPr id="5" name="Footer Placeholder 4"/>
          <p:cNvSpPr>
            <a:spLocks noGrp="1"/>
          </p:cNvSpPr>
          <p:nvPr>
            <p:ph type="ftr" sz="quarter" idx="11"/>
          </p:nvPr>
        </p:nvSpPr>
        <p:spPr bwMode="gray"/>
        <p:txBody>
          <a:bodyPr/>
          <a:lstStyle/>
          <a:p>
            <a:r>
              <a:rPr lang="en-US" noProof="0" smtClean="0"/>
              <a:t>Powhatan County, VA</a:t>
            </a:r>
            <a:endParaRPr lang="en-US" noProof="0" dirty="0"/>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4" name="Content Placeholder 13"/>
          <p:cNvSpPr>
            <a:spLocks noGrp="1"/>
          </p:cNvSpPr>
          <p:nvPr>
            <p:ph sz="quarter" idx="14" hasCustomPrompt="1"/>
          </p:nvPr>
        </p:nvSpPr>
        <p:spPr bwMode="gray">
          <a:xfrm>
            <a:off x="3509963" y="3379463"/>
            <a:ext cx="6273407" cy="215356"/>
          </a:xfrm>
        </p:spPr>
        <p:txBody>
          <a:bodyPr wrap="square">
            <a:spAutoFit/>
          </a:bodyPr>
          <a:lstStyle>
            <a:lvl1pPr algn="r">
              <a:defRPr/>
            </a:lvl1pPr>
          </a:lstStyle>
          <a:p>
            <a:pPr lvl="0"/>
            <a:r>
              <a:rPr lang="en-US" noProof="0" smtClean="0"/>
              <a:t>Insert Author’s Name</a:t>
            </a:r>
            <a:endParaRPr lang="en-US" noProof="0"/>
          </a:p>
        </p:txBody>
      </p:sp>
      <p:sp>
        <p:nvSpPr>
          <p:cNvPr id="19" name="TextBox 18"/>
          <p:cNvSpPr txBox="1"/>
          <p:nvPr userDrawn="1"/>
        </p:nvSpPr>
        <p:spPr bwMode="gray">
          <a:xfrm>
            <a:off x="275950" y="3379463"/>
            <a:ext cx="2311287" cy="3066254"/>
          </a:xfrm>
          <a:prstGeom prst="rect">
            <a:avLst/>
          </a:prstGeom>
          <a:noFill/>
        </p:spPr>
        <p:txBody>
          <a:bodyPr wrap="none" lIns="0" tIns="0" rIns="0" bIns="0" rtlCol="0">
            <a:spAutoFit/>
          </a:bodyPr>
          <a:lstStyle/>
          <a:p>
            <a:pPr lvl="0">
              <a:tabLst/>
            </a:pPr>
            <a:r>
              <a:rPr lang="en-US" sz="1600" b="0" noProof="0" dirty="0" smtClean="0">
                <a:solidFill>
                  <a:schemeClr val="accent1"/>
                </a:solidFill>
              </a:rPr>
              <a:t>Richmond — Headquarters</a:t>
            </a:r>
          </a:p>
          <a:p>
            <a:pPr lvl="0">
              <a:spcBef>
                <a:spcPts val="668"/>
              </a:spcBef>
              <a:tabLst/>
            </a:pPr>
            <a:r>
              <a:rPr lang="en-US" sz="1600" noProof="0" dirty="0" smtClean="0"/>
              <a:t>One James Center</a:t>
            </a:r>
            <a:br>
              <a:rPr lang="en-US" sz="1600" noProof="0" dirty="0" smtClean="0"/>
            </a:br>
            <a:r>
              <a:rPr lang="en-US" sz="1600" noProof="0" dirty="0" smtClean="0"/>
              <a:t>901 East Cary Street,</a:t>
            </a:r>
            <a:br>
              <a:rPr lang="en-US" sz="1600" noProof="0" dirty="0" smtClean="0"/>
            </a:br>
            <a:r>
              <a:rPr lang="en-US" sz="1600" noProof="0" dirty="0" smtClean="0"/>
              <a:t>Suite 1100,</a:t>
            </a:r>
            <a:br>
              <a:rPr lang="en-US" sz="1600" noProof="0" dirty="0" smtClean="0"/>
            </a:br>
            <a:r>
              <a:rPr lang="en-US" sz="1600" noProof="0" dirty="0" smtClean="0"/>
              <a:t>Richmond, Virginia 23219 </a:t>
            </a:r>
          </a:p>
          <a:p>
            <a:pPr lvl="0">
              <a:spcBef>
                <a:spcPts val="668"/>
              </a:spcBef>
              <a:tabLst/>
            </a:pPr>
            <a:r>
              <a:rPr lang="en-US" sz="1600" b="0" noProof="0" dirty="0" smtClean="0">
                <a:solidFill>
                  <a:schemeClr val="accent2"/>
                </a:solidFill>
              </a:rPr>
              <a:t>Telephone:</a:t>
            </a:r>
            <a:r>
              <a:rPr lang="en-US" sz="1600" noProof="0" dirty="0" smtClean="0">
                <a:solidFill>
                  <a:schemeClr val="accent2"/>
                </a:solidFill>
              </a:rPr>
              <a:t>	</a:t>
            </a:r>
            <a:r>
              <a:rPr lang="en-US" sz="1600" noProof="0" dirty="0" smtClean="0"/>
              <a:t/>
            </a:r>
            <a:br>
              <a:rPr lang="en-US" sz="1600" noProof="0" dirty="0" smtClean="0"/>
            </a:br>
            <a:r>
              <a:rPr lang="en-US" sz="1600" noProof="0" dirty="0" smtClean="0"/>
              <a:t>(804) 780-2000</a:t>
            </a:r>
          </a:p>
          <a:p>
            <a:pPr lvl="0">
              <a:spcBef>
                <a:spcPts val="668"/>
              </a:spcBef>
              <a:tabLst/>
            </a:pPr>
            <a:r>
              <a:rPr lang="en-US" sz="1600" b="0" noProof="0" dirty="0" smtClean="0">
                <a:solidFill>
                  <a:schemeClr val="accent2"/>
                </a:solidFill>
              </a:rPr>
              <a:t>Toll-Free:</a:t>
            </a:r>
            <a:r>
              <a:rPr lang="en-US" sz="1600" b="0" noProof="0" dirty="0" smtClean="0"/>
              <a:t>	</a:t>
            </a:r>
            <a:r>
              <a:rPr lang="en-US" sz="1600" noProof="0" dirty="0" smtClean="0"/>
              <a:t/>
            </a:r>
            <a:br>
              <a:rPr lang="en-US" sz="1600" noProof="0" dirty="0" smtClean="0"/>
            </a:br>
            <a:r>
              <a:rPr lang="en-US" sz="1600" noProof="0" dirty="0" smtClean="0"/>
              <a:t>(800) 846-6666</a:t>
            </a:r>
          </a:p>
          <a:p>
            <a:pPr lvl="0">
              <a:spcBef>
                <a:spcPts val="668"/>
              </a:spcBef>
              <a:tabLst/>
            </a:pPr>
            <a:r>
              <a:rPr lang="en-US" sz="1600" b="0" noProof="0" dirty="0" smtClean="0">
                <a:solidFill>
                  <a:schemeClr val="accent2"/>
                </a:solidFill>
              </a:rPr>
              <a:t>E-Mail:	</a:t>
            </a:r>
            <a:r>
              <a:rPr lang="en-US" sz="1600" noProof="0" dirty="0" smtClean="0"/>
              <a:t/>
            </a:r>
            <a:br>
              <a:rPr lang="en-US" sz="1600" noProof="0" dirty="0" smtClean="0"/>
            </a:br>
            <a:r>
              <a:rPr lang="en-US" sz="1600" noProof="0" dirty="0" smtClean="0"/>
              <a:t>info@investdavenport.com</a:t>
            </a:r>
            <a:endParaRPr lang="en-US" sz="1600" noProof="0" dirty="0"/>
          </a:p>
        </p:txBody>
      </p:sp>
      <p:cxnSp>
        <p:nvCxnSpPr>
          <p:cNvPr id="18" name="Straight Connector 1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3" name="Text Placeholder 2"/>
          <p:cNvSpPr>
            <a:spLocks noGrp="1"/>
          </p:cNvSpPr>
          <p:nvPr>
            <p:ph type="body" sz="quarter" idx="18" hasCustomPrompt="1"/>
          </p:nvPr>
        </p:nvSpPr>
        <p:spPr bwMode="gray">
          <a:xfrm>
            <a:off x="3509962" y="3723743"/>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smtClean="0"/>
              <a:t>Insert Author’s Position</a:t>
            </a:r>
            <a:endParaRPr lang="en-US" noProof="0"/>
          </a:p>
        </p:txBody>
      </p:sp>
      <p:sp>
        <p:nvSpPr>
          <p:cNvPr id="12" name="Text Placeholder 11"/>
          <p:cNvSpPr>
            <a:spLocks noGrp="1"/>
          </p:cNvSpPr>
          <p:nvPr>
            <p:ph type="body" sz="quarter" idx="19" hasCustomPrompt="1"/>
          </p:nvPr>
        </p:nvSpPr>
        <p:spPr bwMode="gray">
          <a:xfrm>
            <a:off x="3509962" y="4213497"/>
            <a:ext cx="6273407" cy="184666"/>
          </a:xfrm>
        </p:spPr>
        <p:txBody>
          <a:bodyPr wrap="square">
            <a:spAutoFit/>
          </a:bodyPr>
          <a:lstStyle>
            <a:lvl1pPr algn="r">
              <a:defRPr sz="1200">
                <a:solidFill>
                  <a:schemeClr val="tx1"/>
                </a:solidFill>
              </a:defRPr>
            </a:lvl1pPr>
          </a:lstStyle>
          <a:p>
            <a:pPr lvl="0"/>
            <a:r>
              <a:rPr lang="en-US" noProof="0" smtClean="0"/>
              <a:t>Insert Author’s Telephone Number</a:t>
            </a:r>
            <a:endParaRPr lang="en-US" noProof="0"/>
          </a:p>
        </p:txBody>
      </p:sp>
      <p:sp>
        <p:nvSpPr>
          <p:cNvPr id="21" name="Text Placeholder 20"/>
          <p:cNvSpPr>
            <a:spLocks noGrp="1"/>
          </p:cNvSpPr>
          <p:nvPr>
            <p:ph type="body" sz="quarter" idx="20" hasCustomPrompt="1"/>
          </p:nvPr>
        </p:nvSpPr>
        <p:spPr bwMode="gray">
          <a:xfrm>
            <a:off x="3509962" y="4501816"/>
            <a:ext cx="6273407" cy="184666"/>
          </a:xfrm>
        </p:spPr>
        <p:txBody>
          <a:bodyPr>
            <a:noAutofit/>
          </a:bodyPr>
          <a:lstStyle>
            <a:lvl1pPr algn="r">
              <a:defRPr sz="1200">
                <a:solidFill>
                  <a:schemeClr val="tx1"/>
                </a:solidFill>
              </a:defRPr>
            </a:lvl1pPr>
          </a:lstStyle>
          <a:p>
            <a:pPr lvl="0"/>
            <a:r>
              <a:rPr lang="en-US" noProof="0" smtClean="0"/>
              <a:t>Insert Author’s Email Address</a:t>
            </a:r>
            <a:endParaRPr lang="en-US" noProof="0"/>
          </a:p>
        </p:txBody>
      </p:sp>
    </p:spTree>
    <p:extLst>
      <p:ext uri="{BB962C8B-B14F-4D97-AF65-F5344CB8AC3E}">
        <p14:creationId xmlns:p14="http://schemas.microsoft.com/office/powerpoint/2010/main" val="1830734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Page - Charlotte">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cxnSp>
        <p:nvCxnSpPr>
          <p:cNvPr id="9" name="Straight Connector 8"/>
          <p:cNvCxnSpPr/>
          <p:nvPr userDrawn="1"/>
        </p:nvCxnSpPr>
        <p:spPr bwMode="gray">
          <a:xfrm>
            <a:off x="275949" y="1495216"/>
            <a:ext cx="95078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sp>
        <p:nvSpPr>
          <p:cNvPr id="4" name="Date Placeholder 3"/>
          <p:cNvSpPr>
            <a:spLocks noGrp="1"/>
          </p:cNvSpPr>
          <p:nvPr>
            <p:ph type="dt" sz="half" idx="10"/>
          </p:nvPr>
        </p:nvSpPr>
        <p:spPr bwMode="gray"/>
        <p:txBody>
          <a:bodyPr/>
          <a:lstStyle/>
          <a:p>
            <a:r>
              <a:rPr lang="en-US" noProof="0" smtClean="0"/>
              <a:t>September 3, 2014</a:t>
            </a:r>
            <a:endParaRPr lang="en-US" noProof="0" dirty="0"/>
          </a:p>
        </p:txBody>
      </p:sp>
      <p:sp>
        <p:nvSpPr>
          <p:cNvPr id="5" name="Footer Placeholder 4"/>
          <p:cNvSpPr>
            <a:spLocks noGrp="1"/>
          </p:cNvSpPr>
          <p:nvPr>
            <p:ph type="ftr" sz="quarter" idx="11"/>
          </p:nvPr>
        </p:nvSpPr>
        <p:spPr bwMode="gray"/>
        <p:txBody>
          <a:bodyPr/>
          <a:lstStyle/>
          <a:p>
            <a:r>
              <a:rPr lang="en-US" noProof="0" smtClean="0"/>
              <a:t>Powhatan County, VA</a:t>
            </a:r>
            <a:endParaRPr lang="en-US" noProof="0" dirty="0"/>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4" name="Content Placeholder 13"/>
          <p:cNvSpPr>
            <a:spLocks noGrp="1"/>
          </p:cNvSpPr>
          <p:nvPr>
            <p:ph sz="quarter" idx="14" hasCustomPrompt="1"/>
          </p:nvPr>
        </p:nvSpPr>
        <p:spPr bwMode="gray">
          <a:xfrm>
            <a:off x="3509963" y="3379463"/>
            <a:ext cx="6273407" cy="215356"/>
          </a:xfrm>
        </p:spPr>
        <p:txBody>
          <a:bodyPr wrap="square">
            <a:spAutoFit/>
          </a:bodyPr>
          <a:lstStyle>
            <a:lvl1pPr algn="r">
              <a:defRPr/>
            </a:lvl1pPr>
          </a:lstStyle>
          <a:p>
            <a:pPr lvl="0"/>
            <a:r>
              <a:rPr lang="en-US" noProof="0" smtClean="0"/>
              <a:t>Insert Author’s Name</a:t>
            </a:r>
            <a:endParaRPr lang="en-US" noProof="0"/>
          </a:p>
        </p:txBody>
      </p:sp>
      <p:sp>
        <p:nvSpPr>
          <p:cNvPr id="19" name="TextBox 18"/>
          <p:cNvSpPr txBox="1"/>
          <p:nvPr userDrawn="1"/>
        </p:nvSpPr>
        <p:spPr bwMode="gray">
          <a:xfrm>
            <a:off x="275950" y="3340551"/>
            <a:ext cx="1985352" cy="1092607"/>
          </a:xfrm>
          <a:prstGeom prst="rect">
            <a:avLst/>
          </a:prstGeom>
          <a:noFill/>
        </p:spPr>
        <p:txBody>
          <a:bodyPr wrap="none" lIns="0" tIns="0" rIns="0" bIns="0" rtlCol="0">
            <a:spAutoFit/>
          </a:bodyPr>
          <a:lstStyle/>
          <a:p>
            <a:pPr marL="0" lvl="0" indent="0" algn="l" defTabSz="1018367" rtl="0" eaLnBrk="1" latinLnBrk="0" hangingPunct="1">
              <a:spcBef>
                <a:spcPts val="0"/>
              </a:spcBef>
              <a:buFont typeface="Arial" pitchFamily="34" charset="0"/>
              <a:buNone/>
              <a:tabLst/>
            </a:pPr>
            <a:r>
              <a:rPr lang="en-US" sz="1500" b="0" kern="1200" noProof="0" dirty="0" smtClean="0">
                <a:solidFill>
                  <a:schemeClr val="accent1"/>
                </a:solidFill>
                <a:latin typeface="+mn-lt"/>
                <a:ea typeface="+mn-ea"/>
                <a:cs typeface="+mn-cs"/>
              </a:rPr>
              <a:t>Richmond Headquarters</a:t>
            </a:r>
          </a:p>
          <a:p>
            <a:pPr marL="0" lvl="0" indent="0" algn="l" defTabSz="1018367" rtl="0" eaLnBrk="1" latinLnBrk="0" hangingPunct="1">
              <a:spcBef>
                <a:spcPts val="0"/>
              </a:spcBef>
              <a:buFont typeface="Arial" pitchFamily="34" charset="0"/>
              <a:buNone/>
              <a:tabLst/>
            </a:pPr>
            <a:r>
              <a:rPr lang="en-US" sz="1400" kern="1200" noProof="0" dirty="0" smtClean="0">
                <a:solidFill>
                  <a:schemeClr val="tx1"/>
                </a:solidFill>
                <a:latin typeface="+mn-lt"/>
                <a:ea typeface="+mn-ea"/>
                <a:cs typeface="+mn-cs"/>
              </a:rPr>
              <a:t>One James Center</a:t>
            </a:r>
            <a:br>
              <a:rPr lang="en-US" sz="1400" kern="1200" noProof="0" dirty="0" smtClean="0">
                <a:solidFill>
                  <a:schemeClr val="tx1"/>
                </a:solidFill>
                <a:latin typeface="+mn-lt"/>
                <a:ea typeface="+mn-ea"/>
                <a:cs typeface="+mn-cs"/>
              </a:rPr>
            </a:br>
            <a:r>
              <a:rPr lang="en-US" sz="1400" kern="1200" noProof="0" dirty="0" smtClean="0">
                <a:solidFill>
                  <a:schemeClr val="tx1"/>
                </a:solidFill>
                <a:latin typeface="+mn-lt"/>
                <a:ea typeface="+mn-ea"/>
                <a:cs typeface="+mn-cs"/>
              </a:rPr>
              <a:t>901 East Cary Street</a:t>
            </a:r>
          </a:p>
          <a:p>
            <a:pPr marL="0" lvl="0" indent="0" algn="l" defTabSz="1018367" rtl="0" eaLnBrk="1" latinLnBrk="0" hangingPunct="1">
              <a:spcBef>
                <a:spcPts val="0"/>
              </a:spcBef>
              <a:buFont typeface="Arial" pitchFamily="34" charset="0"/>
              <a:buNone/>
              <a:tabLst/>
            </a:pPr>
            <a:r>
              <a:rPr lang="en-US" sz="1400" kern="1200" noProof="0" dirty="0" smtClean="0">
                <a:solidFill>
                  <a:schemeClr val="tx1"/>
                </a:solidFill>
                <a:latin typeface="+mn-lt"/>
                <a:ea typeface="+mn-ea"/>
                <a:cs typeface="+mn-cs"/>
              </a:rPr>
              <a:t>11th Floor</a:t>
            </a:r>
          </a:p>
          <a:p>
            <a:pPr marL="0" lvl="0" indent="0" algn="l" defTabSz="1018367" rtl="0" eaLnBrk="1" latinLnBrk="0" hangingPunct="1">
              <a:spcBef>
                <a:spcPts val="0"/>
              </a:spcBef>
              <a:buFont typeface="Arial" pitchFamily="34" charset="0"/>
              <a:buNone/>
              <a:tabLst/>
            </a:pPr>
            <a:r>
              <a:rPr lang="en-US" sz="1400" kern="1200" noProof="0" dirty="0" smtClean="0">
                <a:solidFill>
                  <a:schemeClr val="tx1"/>
                </a:solidFill>
                <a:latin typeface="+mn-lt"/>
                <a:ea typeface="+mn-ea"/>
                <a:cs typeface="+mn-cs"/>
              </a:rPr>
              <a:t>Richmond, VA 23219</a:t>
            </a:r>
          </a:p>
        </p:txBody>
      </p:sp>
      <p:cxnSp>
        <p:nvCxnSpPr>
          <p:cNvPr id="18" name="Straight Connector 1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3" name="Text Placeholder 2"/>
          <p:cNvSpPr>
            <a:spLocks noGrp="1"/>
          </p:cNvSpPr>
          <p:nvPr>
            <p:ph type="body" sz="quarter" idx="18" hasCustomPrompt="1"/>
          </p:nvPr>
        </p:nvSpPr>
        <p:spPr bwMode="gray">
          <a:xfrm>
            <a:off x="3509962" y="3603997"/>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dirty="0" smtClean="0"/>
              <a:t>Insert Author’s Position</a:t>
            </a:r>
            <a:endParaRPr lang="en-US" noProof="0" dirty="0"/>
          </a:p>
        </p:txBody>
      </p:sp>
      <p:sp>
        <p:nvSpPr>
          <p:cNvPr id="12" name="Text Placeholder 11"/>
          <p:cNvSpPr>
            <a:spLocks noGrp="1"/>
          </p:cNvSpPr>
          <p:nvPr>
            <p:ph type="body" sz="quarter" idx="19" hasCustomPrompt="1"/>
          </p:nvPr>
        </p:nvSpPr>
        <p:spPr bwMode="gray">
          <a:xfrm>
            <a:off x="3509962" y="3919575"/>
            <a:ext cx="6273407" cy="184666"/>
          </a:xfrm>
        </p:spPr>
        <p:txBody>
          <a:bodyPr wrap="square">
            <a:spAutoFit/>
          </a:bodyPr>
          <a:lstStyle>
            <a:lvl1pPr algn="r">
              <a:defRPr sz="1200">
                <a:solidFill>
                  <a:schemeClr val="tx1"/>
                </a:solidFill>
              </a:defRPr>
            </a:lvl1pPr>
          </a:lstStyle>
          <a:p>
            <a:pPr lvl="0"/>
            <a:r>
              <a:rPr lang="en-US" noProof="0" dirty="0" smtClean="0"/>
              <a:t>Insert Author’s Telephone Number</a:t>
            </a:r>
            <a:endParaRPr lang="en-US" noProof="0" dirty="0"/>
          </a:p>
        </p:txBody>
      </p:sp>
      <p:sp>
        <p:nvSpPr>
          <p:cNvPr id="21" name="Text Placeholder 20"/>
          <p:cNvSpPr>
            <a:spLocks noGrp="1"/>
          </p:cNvSpPr>
          <p:nvPr>
            <p:ph type="body" sz="quarter" idx="20" hasCustomPrompt="1"/>
          </p:nvPr>
        </p:nvSpPr>
        <p:spPr bwMode="gray">
          <a:xfrm>
            <a:off x="3509962" y="4153464"/>
            <a:ext cx="6273407" cy="184666"/>
          </a:xfrm>
        </p:spPr>
        <p:txBody>
          <a:bodyPr>
            <a:noAutofit/>
          </a:bodyPr>
          <a:lstStyle>
            <a:lvl1pPr algn="r">
              <a:defRPr sz="1200">
                <a:solidFill>
                  <a:schemeClr val="tx1"/>
                </a:solidFill>
              </a:defRPr>
            </a:lvl1pPr>
          </a:lstStyle>
          <a:p>
            <a:pPr lvl="0"/>
            <a:r>
              <a:rPr lang="en-US" noProof="0" smtClean="0"/>
              <a:t>Insert Author’s Email Address</a:t>
            </a:r>
            <a:endParaRPr lang="en-US" noProof="0"/>
          </a:p>
        </p:txBody>
      </p:sp>
      <p:sp>
        <p:nvSpPr>
          <p:cNvPr id="15" name="Content Placeholder 13"/>
          <p:cNvSpPr>
            <a:spLocks noGrp="1"/>
          </p:cNvSpPr>
          <p:nvPr>
            <p:ph sz="quarter" idx="21" hasCustomPrompt="1"/>
          </p:nvPr>
        </p:nvSpPr>
        <p:spPr bwMode="gray">
          <a:xfrm>
            <a:off x="3509959" y="4576919"/>
            <a:ext cx="6273407" cy="215356"/>
          </a:xfrm>
        </p:spPr>
        <p:txBody>
          <a:bodyPr wrap="square">
            <a:spAutoFit/>
          </a:bodyPr>
          <a:lstStyle>
            <a:lvl1pPr algn="r">
              <a:defRPr/>
            </a:lvl1pPr>
          </a:lstStyle>
          <a:p>
            <a:pPr lvl="0"/>
            <a:r>
              <a:rPr lang="en-US" noProof="0" smtClean="0"/>
              <a:t>Insert Author’s Name</a:t>
            </a:r>
            <a:endParaRPr lang="en-US" noProof="0"/>
          </a:p>
        </p:txBody>
      </p:sp>
      <p:sp>
        <p:nvSpPr>
          <p:cNvPr id="16" name="Text Placeholder 2"/>
          <p:cNvSpPr>
            <a:spLocks noGrp="1"/>
          </p:cNvSpPr>
          <p:nvPr>
            <p:ph type="body" sz="quarter" idx="22" hasCustomPrompt="1"/>
          </p:nvPr>
        </p:nvSpPr>
        <p:spPr bwMode="gray">
          <a:xfrm>
            <a:off x="3509958" y="4801453"/>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dirty="0" smtClean="0"/>
              <a:t>Insert Author’s Position</a:t>
            </a:r>
            <a:endParaRPr lang="en-US" noProof="0" dirty="0"/>
          </a:p>
        </p:txBody>
      </p:sp>
      <p:sp>
        <p:nvSpPr>
          <p:cNvPr id="17" name="Text Placeholder 11"/>
          <p:cNvSpPr>
            <a:spLocks noGrp="1"/>
          </p:cNvSpPr>
          <p:nvPr>
            <p:ph type="body" sz="quarter" idx="23" hasCustomPrompt="1"/>
          </p:nvPr>
        </p:nvSpPr>
        <p:spPr bwMode="gray">
          <a:xfrm>
            <a:off x="3509958" y="5117031"/>
            <a:ext cx="6273407" cy="184666"/>
          </a:xfrm>
        </p:spPr>
        <p:txBody>
          <a:bodyPr wrap="square">
            <a:spAutoFit/>
          </a:bodyPr>
          <a:lstStyle>
            <a:lvl1pPr algn="r">
              <a:defRPr sz="1200">
                <a:solidFill>
                  <a:schemeClr val="tx1"/>
                </a:solidFill>
              </a:defRPr>
            </a:lvl1pPr>
          </a:lstStyle>
          <a:p>
            <a:pPr lvl="0"/>
            <a:r>
              <a:rPr lang="en-US" noProof="0" dirty="0" smtClean="0"/>
              <a:t>Insert Author’s Telephone Number</a:t>
            </a:r>
            <a:endParaRPr lang="en-US" noProof="0" dirty="0"/>
          </a:p>
        </p:txBody>
      </p:sp>
      <p:sp>
        <p:nvSpPr>
          <p:cNvPr id="22" name="Text Placeholder 20"/>
          <p:cNvSpPr>
            <a:spLocks noGrp="1"/>
          </p:cNvSpPr>
          <p:nvPr>
            <p:ph type="body" sz="quarter" idx="24" hasCustomPrompt="1"/>
          </p:nvPr>
        </p:nvSpPr>
        <p:spPr bwMode="gray">
          <a:xfrm>
            <a:off x="3509958" y="5350920"/>
            <a:ext cx="6273407" cy="184666"/>
          </a:xfrm>
        </p:spPr>
        <p:txBody>
          <a:bodyPr>
            <a:noAutofit/>
          </a:bodyPr>
          <a:lstStyle>
            <a:lvl1pPr algn="r">
              <a:defRPr sz="1200">
                <a:solidFill>
                  <a:schemeClr val="tx1"/>
                </a:solidFill>
              </a:defRPr>
            </a:lvl1pPr>
          </a:lstStyle>
          <a:p>
            <a:pPr lvl="0"/>
            <a:r>
              <a:rPr lang="en-US" noProof="0" smtClean="0"/>
              <a:t>Insert Author’s Email Address</a:t>
            </a:r>
            <a:endParaRPr lang="en-US" noProof="0"/>
          </a:p>
        </p:txBody>
      </p:sp>
      <p:sp>
        <p:nvSpPr>
          <p:cNvPr id="23" name="Content Placeholder 13"/>
          <p:cNvSpPr>
            <a:spLocks noGrp="1"/>
          </p:cNvSpPr>
          <p:nvPr>
            <p:ph sz="quarter" idx="25" hasCustomPrompt="1"/>
          </p:nvPr>
        </p:nvSpPr>
        <p:spPr bwMode="gray">
          <a:xfrm>
            <a:off x="3509955" y="5839691"/>
            <a:ext cx="6273407" cy="215356"/>
          </a:xfrm>
        </p:spPr>
        <p:txBody>
          <a:bodyPr wrap="square">
            <a:spAutoFit/>
          </a:bodyPr>
          <a:lstStyle>
            <a:lvl1pPr algn="r">
              <a:defRPr/>
            </a:lvl1pPr>
          </a:lstStyle>
          <a:p>
            <a:pPr lvl="0"/>
            <a:r>
              <a:rPr lang="en-US" noProof="0" smtClean="0"/>
              <a:t>Insert Author’s Name</a:t>
            </a:r>
            <a:endParaRPr lang="en-US" noProof="0"/>
          </a:p>
        </p:txBody>
      </p:sp>
      <p:sp>
        <p:nvSpPr>
          <p:cNvPr id="24" name="Text Placeholder 2"/>
          <p:cNvSpPr>
            <a:spLocks noGrp="1"/>
          </p:cNvSpPr>
          <p:nvPr>
            <p:ph type="body" sz="quarter" idx="26" hasCustomPrompt="1"/>
          </p:nvPr>
        </p:nvSpPr>
        <p:spPr bwMode="gray">
          <a:xfrm>
            <a:off x="3509954" y="6064225"/>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dirty="0" smtClean="0"/>
              <a:t>Insert Author’s Position</a:t>
            </a:r>
            <a:endParaRPr lang="en-US" noProof="0" dirty="0"/>
          </a:p>
        </p:txBody>
      </p:sp>
      <p:sp>
        <p:nvSpPr>
          <p:cNvPr id="25" name="Text Placeholder 11"/>
          <p:cNvSpPr>
            <a:spLocks noGrp="1"/>
          </p:cNvSpPr>
          <p:nvPr>
            <p:ph type="body" sz="quarter" idx="27" hasCustomPrompt="1"/>
          </p:nvPr>
        </p:nvSpPr>
        <p:spPr bwMode="gray">
          <a:xfrm>
            <a:off x="3509954" y="6379803"/>
            <a:ext cx="6273407" cy="184666"/>
          </a:xfrm>
        </p:spPr>
        <p:txBody>
          <a:bodyPr wrap="square">
            <a:spAutoFit/>
          </a:bodyPr>
          <a:lstStyle>
            <a:lvl1pPr algn="r">
              <a:defRPr sz="1200">
                <a:solidFill>
                  <a:schemeClr val="tx1"/>
                </a:solidFill>
              </a:defRPr>
            </a:lvl1pPr>
          </a:lstStyle>
          <a:p>
            <a:pPr lvl="0"/>
            <a:r>
              <a:rPr lang="en-US" noProof="0" dirty="0" smtClean="0"/>
              <a:t>Insert Author’s Telephone Number</a:t>
            </a:r>
            <a:endParaRPr lang="en-US" noProof="0" dirty="0"/>
          </a:p>
        </p:txBody>
      </p:sp>
      <p:sp>
        <p:nvSpPr>
          <p:cNvPr id="26" name="Text Placeholder 20"/>
          <p:cNvSpPr>
            <a:spLocks noGrp="1"/>
          </p:cNvSpPr>
          <p:nvPr>
            <p:ph type="body" sz="quarter" idx="28" hasCustomPrompt="1"/>
          </p:nvPr>
        </p:nvSpPr>
        <p:spPr bwMode="gray">
          <a:xfrm>
            <a:off x="3509954" y="6613692"/>
            <a:ext cx="6273407" cy="184666"/>
          </a:xfrm>
        </p:spPr>
        <p:txBody>
          <a:bodyPr>
            <a:noAutofit/>
          </a:bodyPr>
          <a:lstStyle>
            <a:lvl1pPr algn="r">
              <a:defRPr sz="1200">
                <a:solidFill>
                  <a:schemeClr val="tx1"/>
                </a:solidFill>
              </a:defRPr>
            </a:lvl1pPr>
          </a:lstStyle>
          <a:p>
            <a:pPr lvl="0"/>
            <a:r>
              <a:rPr lang="en-US" noProof="0" smtClean="0"/>
              <a:t>Insert Author’s Email Address</a:t>
            </a:r>
            <a:endParaRPr lang="en-US" noProof="0"/>
          </a:p>
        </p:txBody>
      </p:sp>
    </p:spTree>
    <p:extLst>
      <p:ext uri="{BB962C8B-B14F-4D97-AF65-F5344CB8AC3E}">
        <p14:creationId xmlns:p14="http://schemas.microsoft.com/office/powerpoint/2010/main" val="1830734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MB">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tretch>
            <a:fillRect/>
          </a:stretch>
        </p:blipFill>
        <p:spPr bwMode="auto">
          <a:xfrm>
            <a:off x="294985" y="5320662"/>
            <a:ext cx="1343025" cy="1343025"/>
          </a:xfrm>
          <a:prstGeom prst="rect">
            <a:avLst/>
          </a:prstGeom>
          <a:noFill/>
          <a:ln w="9525">
            <a:noFill/>
            <a:miter lim="800000"/>
            <a:headEnd/>
            <a:tailEnd/>
          </a:ln>
        </p:spPr>
      </p:pic>
      <p:sp>
        <p:nvSpPr>
          <p:cNvPr id="2" name="Title 1"/>
          <p:cNvSpPr>
            <a:spLocks noGrp="1"/>
          </p:cNvSpPr>
          <p:nvPr>
            <p:ph type="ctrTitle"/>
          </p:nvPr>
        </p:nvSpPr>
        <p:spPr bwMode="gray">
          <a:xfrm>
            <a:off x="274544" y="2169579"/>
            <a:ext cx="7921250" cy="1020208"/>
          </a:xfrm>
        </p:spPr>
        <p:txBody>
          <a:bodyPr>
            <a:noAutofit/>
          </a:bodyPr>
          <a:lstStyle>
            <a:lvl1pPr algn="l">
              <a:defRPr sz="3200"/>
            </a:lvl1pPr>
          </a:lstStyle>
          <a:p>
            <a:r>
              <a:rPr lang="en-US" noProof="0" dirty="0" smtClean="0"/>
              <a:t>Click to edit Master title style</a:t>
            </a:r>
            <a:endParaRPr lang="en-US" noProof="0" dirty="0"/>
          </a:p>
        </p:txBody>
      </p:sp>
      <p:sp>
        <p:nvSpPr>
          <p:cNvPr id="3" name="Subtitle 2"/>
          <p:cNvSpPr>
            <a:spLocks noGrp="1"/>
          </p:cNvSpPr>
          <p:nvPr>
            <p:ph type="subTitle" idx="1"/>
          </p:nvPr>
        </p:nvSpPr>
        <p:spPr bwMode="gray">
          <a:xfrm>
            <a:off x="274544" y="3042899"/>
            <a:ext cx="7921250" cy="734550"/>
          </a:xfrm>
        </p:spPr>
        <p:txBody>
          <a:bodyPr anchor="ctr" anchorCtr="0">
            <a:noAutofit/>
          </a:bodyPr>
          <a:lstStyle>
            <a:lvl1pPr marL="0" indent="0" algn="l">
              <a:buNone/>
              <a:defRPr sz="2000" b="1">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6" name="Rectangle 15"/>
          <p:cNvSpPr/>
          <p:nvPr userDrawn="1"/>
        </p:nvSpPr>
        <p:spPr bwMode="gray">
          <a:xfrm>
            <a:off x="0" y="1879258"/>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3036135"/>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8301962" y="7405850"/>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sp>
        <p:nvSpPr>
          <p:cNvPr id="14" name="Rectangle 13"/>
          <p:cNvSpPr/>
          <p:nvPr userDrawn="1"/>
        </p:nvSpPr>
        <p:spPr>
          <a:xfrm>
            <a:off x="1" y="262759"/>
            <a:ext cx="10059988" cy="126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smtClean="0"/>
          </a:p>
        </p:txBody>
      </p:sp>
    </p:spTree>
    <p:extLst>
      <p:ext uri="{BB962C8B-B14F-4D97-AF65-F5344CB8AC3E}">
        <p14:creationId xmlns:p14="http://schemas.microsoft.com/office/powerpoint/2010/main" val="1481508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Graphs and Text">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smtClean="0"/>
              <a:t>September 3, 2014</a:t>
            </a:r>
            <a:endParaRPr lang="en-US" noProof="0" dirty="0"/>
          </a:p>
        </p:txBody>
      </p:sp>
      <p:sp>
        <p:nvSpPr>
          <p:cNvPr id="6" name="Footer Placeholder 5"/>
          <p:cNvSpPr>
            <a:spLocks noGrp="1"/>
          </p:cNvSpPr>
          <p:nvPr>
            <p:ph type="ftr" sz="quarter" idx="11"/>
          </p:nvPr>
        </p:nvSpPr>
        <p:spPr bwMode="gray"/>
        <p:txBody>
          <a:bodyPr/>
          <a:lstStyle/>
          <a:p>
            <a:r>
              <a:rPr lang="en-US" noProof="0" smtClean="0"/>
              <a:t>Powhatan County, VA</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Content Placeholder 2"/>
          <p:cNvSpPr>
            <a:spLocks noGrp="1"/>
          </p:cNvSpPr>
          <p:nvPr>
            <p:ph idx="14"/>
          </p:nvPr>
        </p:nvSpPr>
        <p:spPr bwMode="gray">
          <a:xfrm>
            <a:off x="268463" y="4219216"/>
            <a:ext cx="4686814" cy="206869"/>
          </a:xfrm>
        </p:spPr>
        <p:txBody>
          <a:bodyPr/>
          <a:lstStyle>
            <a:lvl5pPr>
              <a:defRPr/>
            </a:lvl5pPr>
          </a:lstStyle>
          <a:p>
            <a:pPr lvl="0"/>
            <a:r>
              <a:rPr lang="en-US" noProof="0" dirty="0" smtClean="0"/>
              <a:t>Click to edit Master text styles</a:t>
            </a:r>
          </a:p>
        </p:txBody>
      </p:sp>
      <p:sp>
        <p:nvSpPr>
          <p:cNvPr id="13" name="Content Placeholder 2"/>
          <p:cNvSpPr>
            <a:spLocks noGrp="1"/>
          </p:cNvSpPr>
          <p:nvPr>
            <p:ph idx="15"/>
          </p:nvPr>
        </p:nvSpPr>
        <p:spPr bwMode="gray">
          <a:xfrm>
            <a:off x="5096392" y="4219216"/>
            <a:ext cx="4686814" cy="2775628"/>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smtClean="0"/>
              <a:t>Click to edit Master text styles</a:t>
            </a:r>
          </a:p>
        </p:txBody>
      </p:sp>
      <p:sp>
        <p:nvSpPr>
          <p:cNvPr id="15" name="Content Placeholder 2"/>
          <p:cNvSpPr>
            <a:spLocks noGrp="1"/>
          </p:cNvSpPr>
          <p:nvPr>
            <p:ph idx="17"/>
          </p:nvPr>
        </p:nvSpPr>
        <p:spPr bwMode="gray">
          <a:xfrm>
            <a:off x="4885152" y="1485909"/>
            <a:ext cx="4686814" cy="2775628"/>
          </a:xfrm>
        </p:spPr>
        <p:txBody>
          <a:bodyPr/>
          <a:lstStyle>
            <a:lvl5pPr>
              <a:defRPr/>
            </a:lvl5pPr>
          </a:lstStyle>
          <a:p>
            <a:pPr lvl="0"/>
            <a:r>
              <a:rPr lang="en-US" noProof="0" dirty="0" smtClean="0"/>
              <a:t>Click to edit Master text styles</a:t>
            </a:r>
          </a:p>
        </p:txBody>
      </p:sp>
      <p:sp>
        <p:nvSpPr>
          <p:cNvPr id="16" name="Content Placeholder 2"/>
          <p:cNvSpPr>
            <a:spLocks noGrp="1"/>
          </p:cNvSpPr>
          <p:nvPr>
            <p:ph idx="18"/>
          </p:nvPr>
        </p:nvSpPr>
        <p:spPr bwMode="gray">
          <a:xfrm>
            <a:off x="57223" y="4429520"/>
            <a:ext cx="4686814" cy="2775628"/>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17" name="Straight Connector 16"/>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69875" y="44284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1064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108575" y="44284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5428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Graphs Left and Text Right">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smtClean="0"/>
              <a:t>September 3, 2014</a:t>
            </a:r>
            <a:endParaRPr lang="en-US" noProof="0" dirty="0"/>
          </a:p>
        </p:txBody>
      </p:sp>
      <p:sp>
        <p:nvSpPr>
          <p:cNvPr id="6" name="Footer Placeholder 5"/>
          <p:cNvSpPr>
            <a:spLocks noGrp="1"/>
          </p:cNvSpPr>
          <p:nvPr>
            <p:ph type="ftr" sz="quarter" idx="11"/>
          </p:nvPr>
        </p:nvSpPr>
        <p:spPr bwMode="gray"/>
        <p:txBody>
          <a:bodyPr/>
          <a:lstStyle/>
          <a:p>
            <a:r>
              <a:rPr lang="en-US" noProof="0" smtClean="0"/>
              <a:t>Powhatan County, VA</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Content Placeholder 2"/>
          <p:cNvSpPr>
            <a:spLocks noGrp="1"/>
          </p:cNvSpPr>
          <p:nvPr>
            <p:ph idx="14"/>
          </p:nvPr>
        </p:nvSpPr>
        <p:spPr bwMode="gray">
          <a:xfrm>
            <a:off x="268463" y="4219216"/>
            <a:ext cx="4686814" cy="206869"/>
          </a:xfrm>
        </p:spPr>
        <p:txBody>
          <a:bodyPr/>
          <a:lstStyle>
            <a:lvl5pPr>
              <a:defRPr/>
            </a:lvl5pPr>
          </a:lstStyle>
          <a:p>
            <a:pPr lvl="0"/>
            <a:r>
              <a:rPr lang="en-US" noProof="0" dirty="0" smtClean="0"/>
              <a:t>Click to edit Master text styles</a:t>
            </a:r>
          </a:p>
        </p:txBody>
      </p:sp>
      <p:sp>
        <p:nvSpPr>
          <p:cNvPr id="13" name="Content Placeholder 2"/>
          <p:cNvSpPr>
            <a:spLocks noGrp="1"/>
          </p:cNvSpPr>
          <p:nvPr>
            <p:ph idx="15"/>
          </p:nvPr>
        </p:nvSpPr>
        <p:spPr bwMode="gray">
          <a:xfrm>
            <a:off x="5085506" y="1279995"/>
            <a:ext cx="4686814" cy="5709767"/>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smtClean="0"/>
              <a:t>Click to edit Master text styles</a:t>
            </a:r>
          </a:p>
        </p:txBody>
      </p:sp>
      <p:sp>
        <p:nvSpPr>
          <p:cNvPr id="16" name="Content Placeholder 2"/>
          <p:cNvSpPr>
            <a:spLocks noGrp="1"/>
          </p:cNvSpPr>
          <p:nvPr>
            <p:ph idx="18"/>
          </p:nvPr>
        </p:nvSpPr>
        <p:spPr bwMode="gray">
          <a:xfrm>
            <a:off x="57223" y="4429520"/>
            <a:ext cx="4686814" cy="2775628"/>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21" name="Straight Connector 20"/>
          <p:cNvCxnSpPr/>
          <p:nvPr userDrawn="1"/>
        </p:nvCxnSpPr>
        <p:spPr>
          <a:xfrm>
            <a:off x="5098184" y="1483837"/>
            <a:ext cx="468681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69875" y="44284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5428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Graphs Left and Right">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smtClean="0"/>
              <a:t>September 3, 2014</a:t>
            </a:r>
            <a:endParaRPr lang="en-US" noProof="0" dirty="0"/>
          </a:p>
        </p:txBody>
      </p:sp>
      <p:sp>
        <p:nvSpPr>
          <p:cNvPr id="6" name="Footer Placeholder 5"/>
          <p:cNvSpPr>
            <a:spLocks noGrp="1"/>
          </p:cNvSpPr>
          <p:nvPr>
            <p:ph type="ftr" sz="quarter" idx="11"/>
          </p:nvPr>
        </p:nvSpPr>
        <p:spPr bwMode="gray"/>
        <p:txBody>
          <a:bodyPr/>
          <a:lstStyle/>
          <a:p>
            <a:r>
              <a:rPr lang="en-US" noProof="0" smtClean="0"/>
              <a:t>Powhatan County, VA</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Content Placeholder 2"/>
          <p:cNvSpPr>
            <a:spLocks noGrp="1"/>
          </p:cNvSpPr>
          <p:nvPr>
            <p:ph idx="14"/>
          </p:nvPr>
        </p:nvSpPr>
        <p:spPr bwMode="gray">
          <a:xfrm>
            <a:off x="268463" y="4219216"/>
            <a:ext cx="4686814" cy="206869"/>
          </a:xfrm>
        </p:spPr>
        <p:txBody>
          <a:bodyPr/>
          <a:lstStyle>
            <a:lvl5pPr>
              <a:defRPr/>
            </a:lvl5pPr>
          </a:lstStyle>
          <a:p>
            <a:pPr lvl="0"/>
            <a:r>
              <a:rPr lang="en-US" noProof="0" dirty="0" smtClean="0"/>
              <a:t>Click to edit Master text styles</a:t>
            </a:r>
          </a:p>
        </p:txBody>
      </p:sp>
      <p:sp>
        <p:nvSpPr>
          <p:cNvPr id="3" name="Title 2"/>
          <p:cNvSpPr>
            <a:spLocks noGrp="1"/>
          </p:cNvSpPr>
          <p:nvPr>
            <p:ph type="title"/>
          </p:nvPr>
        </p:nvSpPr>
        <p:spPr bwMode="gray"/>
        <p:txBody>
          <a:bodyPr/>
          <a:lstStyle/>
          <a:p>
            <a:r>
              <a:rPr lang="en-US" smtClean="0"/>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smtClean="0"/>
              <a:t>Click to edit Master text styles</a:t>
            </a:r>
          </a:p>
        </p:txBody>
      </p:sp>
      <p:sp>
        <p:nvSpPr>
          <p:cNvPr id="16" name="Content Placeholder 2"/>
          <p:cNvSpPr>
            <a:spLocks noGrp="1"/>
          </p:cNvSpPr>
          <p:nvPr>
            <p:ph idx="18"/>
          </p:nvPr>
        </p:nvSpPr>
        <p:spPr bwMode="gray">
          <a:xfrm>
            <a:off x="57223" y="4429520"/>
            <a:ext cx="4686814" cy="2775628"/>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15" name="Straight Connector 14"/>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69875" y="44284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9"/>
          </p:nvPr>
        </p:nvSpPr>
        <p:spPr bwMode="gray">
          <a:xfrm>
            <a:off x="5165828" y="1270542"/>
            <a:ext cx="4686814" cy="241910"/>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9" name="Content Placeholder 2"/>
          <p:cNvSpPr>
            <a:spLocks noGrp="1"/>
          </p:cNvSpPr>
          <p:nvPr>
            <p:ph idx="20"/>
          </p:nvPr>
        </p:nvSpPr>
        <p:spPr bwMode="gray">
          <a:xfrm>
            <a:off x="5165828" y="4214153"/>
            <a:ext cx="4686814" cy="206869"/>
          </a:xfrm>
        </p:spPr>
        <p:txBody>
          <a:bodyPr/>
          <a:lstStyle>
            <a:lvl5pPr>
              <a:defRPr/>
            </a:lvl5pPr>
          </a:lstStyle>
          <a:p>
            <a:pPr lvl="0"/>
            <a:r>
              <a:rPr lang="en-US" noProof="0" dirty="0" smtClean="0"/>
              <a:t>Click to edit Master text styles</a:t>
            </a:r>
          </a:p>
        </p:txBody>
      </p:sp>
      <p:sp>
        <p:nvSpPr>
          <p:cNvPr id="20" name="Content Placeholder 2"/>
          <p:cNvSpPr>
            <a:spLocks noGrp="1"/>
          </p:cNvSpPr>
          <p:nvPr>
            <p:ph idx="21"/>
          </p:nvPr>
        </p:nvSpPr>
        <p:spPr bwMode="gray">
          <a:xfrm>
            <a:off x="4954588" y="1480846"/>
            <a:ext cx="4686814" cy="2775628"/>
          </a:xfrm>
        </p:spPr>
        <p:txBody>
          <a:bodyPr/>
          <a:lstStyle>
            <a:lvl5pPr>
              <a:defRPr/>
            </a:lvl5pPr>
          </a:lstStyle>
          <a:p>
            <a:pPr lvl="0"/>
            <a:r>
              <a:rPr lang="en-US" noProof="0" dirty="0" smtClean="0"/>
              <a:t>Click to edit Master text styles</a:t>
            </a:r>
          </a:p>
        </p:txBody>
      </p:sp>
      <p:sp>
        <p:nvSpPr>
          <p:cNvPr id="22" name="Content Placeholder 2"/>
          <p:cNvSpPr>
            <a:spLocks noGrp="1"/>
          </p:cNvSpPr>
          <p:nvPr>
            <p:ph idx="22"/>
          </p:nvPr>
        </p:nvSpPr>
        <p:spPr bwMode="gray">
          <a:xfrm>
            <a:off x="4954588" y="4424457"/>
            <a:ext cx="4686814" cy="2775628"/>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23" name="Straight Connector 22"/>
          <p:cNvCxnSpPr/>
          <p:nvPr userDrawn="1"/>
        </p:nvCxnSpPr>
        <p:spPr>
          <a:xfrm>
            <a:off x="5165139" y="1477000"/>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167240" y="4423400"/>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5428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Graphs Top and Text Bottom">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3" name="Content Placeholder 2"/>
          <p:cNvSpPr>
            <a:spLocks noGrp="1"/>
          </p:cNvSpPr>
          <p:nvPr>
            <p:ph idx="15"/>
          </p:nvPr>
        </p:nvSpPr>
        <p:spPr bwMode="gray">
          <a:xfrm>
            <a:off x="5096392" y="4219216"/>
            <a:ext cx="4686814" cy="2775628"/>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smtClean="0"/>
              <a:t>Click to edit Master text styles</a:t>
            </a:r>
          </a:p>
        </p:txBody>
      </p:sp>
      <p:sp>
        <p:nvSpPr>
          <p:cNvPr id="15" name="Content Placeholder 2"/>
          <p:cNvSpPr>
            <a:spLocks noGrp="1"/>
          </p:cNvSpPr>
          <p:nvPr>
            <p:ph idx="17"/>
          </p:nvPr>
        </p:nvSpPr>
        <p:spPr bwMode="gray">
          <a:xfrm>
            <a:off x="4885152" y="1485909"/>
            <a:ext cx="4686814" cy="2775628"/>
          </a:xfrm>
        </p:spPr>
        <p:txBody>
          <a:bodyPr/>
          <a:lstStyle>
            <a:lvl5pPr>
              <a:defRPr/>
            </a:lvl5pPr>
          </a:lstStyle>
          <a:p>
            <a:pPr lvl="0"/>
            <a:r>
              <a:rPr lang="en-US" noProof="0" dirty="0" smtClean="0"/>
              <a:t>Click to edit Master text styles</a:t>
            </a:r>
          </a:p>
        </p:txBody>
      </p:sp>
      <p:sp>
        <p:nvSpPr>
          <p:cNvPr id="17" name="Content Placeholder 2"/>
          <p:cNvSpPr>
            <a:spLocks noGrp="1"/>
          </p:cNvSpPr>
          <p:nvPr>
            <p:ph idx="18"/>
          </p:nvPr>
        </p:nvSpPr>
        <p:spPr bwMode="gray">
          <a:xfrm>
            <a:off x="263004" y="4219212"/>
            <a:ext cx="4686814" cy="2775628"/>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16" name="Straight Connector 15"/>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111237"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Date Placeholder 4"/>
          <p:cNvSpPr>
            <a:spLocks noGrp="1"/>
          </p:cNvSpPr>
          <p:nvPr>
            <p:ph type="dt" sz="half" idx="10"/>
          </p:nvPr>
        </p:nvSpPr>
        <p:spPr bwMode="gray">
          <a:xfrm>
            <a:off x="2050744" y="7409391"/>
            <a:ext cx="2059754" cy="150372"/>
          </a:xfrm>
        </p:spPr>
        <p:txBody>
          <a:bodyPr/>
          <a:lstStyle/>
          <a:p>
            <a:r>
              <a:rPr lang="en-US" noProof="0" smtClean="0"/>
              <a:t>September 3, 2014</a:t>
            </a:r>
            <a:endParaRPr lang="en-US" noProof="0" dirty="0"/>
          </a:p>
        </p:txBody>
      </p:sp>
      <p:sp>
        <p:nvSpPr>
          <p:cNvPr id="21" name="Footer Placeholder 5"/>
          <p:cNvSpPr>
            <a:spLocks noGrp="1"/>
          </p:cNvSpPr>
          <p:nvPr>
            <p:ph type="ftr" sz="quarter" idx="11"/>
          </p:nvPr>
        </p:nvSpPr>
        <p:spPr bwMode="gray">
          <a:xfrm>
            <a:off x="4101509" y="7409391"/>
            <a:ext cx="5276668" cy="150372"/>
          </a:xfrm>
        </p:spPr>
        <p:txBody>
          <a:bodyPr/>
          <a:lstStyle/>
          <a:p>
            <a:r>
              <a:rPr lang="en-US" noProof="0" smtClean="0"/>
              <a:t>Powhatan County, VA</a:t>
            </a:r>
            <a:endParaRPr lang="en-US" noProof="0" dirty="0"/>
          </a:p>
        </p:txBody>
      </p:sp>
      <p:sp>
        <p:nvSpPr>
          <p:cNvPr id="22"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Graph Top Left and Text Bottom and Right">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smtClean="0"/>
              <a:t>Click to edit Master text styles</a:t>
            </a:r>
          </a:p>
        </p:txBody>
      </p:sp>
      <p:sp>
        <p:nvSpPr>
          <p:cNvPr id="15" name="Content Placeholder 2"/>
          <p:cNvSpPr>
            <a:spLocks noGrp="1"/>
          </p:cNvSpPr>
          <p:nvPr>
            <p:ph idx="17"/>
          </p:nvPr>
        </p:nvSpPr>
        <p:spPr bwMode="gray">
          <a:xfrm>
            <a:off x="5135563" y="1485908"/>
            <a:ext cx="4648199" cy="5819243"/>
          </a:xfrm>
        </p:spPr>
        <p:txBody>
          <a:bodyPr/>
          <a:lstStyle>
            <a:lvl5pPr>
              <a:defRPr/>
            </a:lvl5pPr>
          </a:lstStyle>
          <a:p>
            <a:pPr lvl="0"/>
            <a:r>
              <a:rPr lang="en-US" noProof="0" dirty="0" smtClean="0"/>
              <a:t>Click to edit Master text styles</a:t>
            </a:r>
          </a:p>
        </p:txBody>
      </p:sp>
      <p:cxnSp>
        <p:nvCxnSpPr>
          <p:cNvPr id="18" name="Straight Connector 17"/>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093882" y="1491791"/>
            <a:ext cx="46868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8"/>
          </p:nvPr>
        </p:nvSpPr>
        <p:spPr bwMode="gray">
          <a:xfrm>
            <a:off x="263004" y="4219212"/>
            <a:ext cx="4686814" cy="2775628"/>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Date Placeholder 4"/>
          <p:cNvSpPr>
            <a:spLocks noGrp="1"/>
          </p:cNvSpPr>
          <p:nvPr>
            <p:ph type="dt" sz="half" idx="10"/>
          </p:nvPr>
        </p:nvSpPr>
        <p:spPr bwMode="gray">
          <a:xfrm>
            <a:off x="2050744" y="7409391"/>
            <a:ext cx="2059754" cy="150372"/>
          </a:xfrm>
        </p:spPr>
        <p:txBody>
          <a:bodyPr/>
          <a:lstStyle/>
          <a:p>
            <a:r>
              <a:rPr lang="en-US" noProof="0" smtClean="0"/>
              <a:t>September 3, 2014</a:t>
            </a:r>
            <a:endParaRPr lang="en-US" noProof="0" dirty="0"/>
          </a:p>
        </p:txBody>
      </p:sp>
      <p:sp>
        <p:nvSpPr>
          <p:cNvPr id="13" name="Footer Placeholder 5"/>
          <p:cNvSpPr>
            <a:spLocks noGrp="1"/>
          </p:cNvSpPr>
          <p:nvPr>
            <p:ph type="ftr" sz="quarter" idx="11"/>
          </p:nvPr>
        </p:nvSpPr>
        <p:spPr bwMode="gray">
          <a:xfrm>
            <a:off x="4101509" y="7409391"/>
            <a:ext cx="5276668" cy="150372"/>
          </a:xfrm>
        </p:spPr>
        <p:txBody>
          <a:bodyPr/>
          <a:lstStyle/>
          <a:p>
            <a:r>
              <a:rPr lang="en-US" noProof="0" smtClean="0"/>
              <a:t>Powhatan County, VA</a:t>
            </a:r>
            <a:endParaRPr lang="en-US" noProof="0" dirty="0"/>
          </a:p>
        </p:txBody>
      </p:sp>
      <p:sp>
        <p:nvSpPr>
          <p:cNvPr id="16"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Right Graph Left">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5714158"/>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
        <p:nvSpPr>
          <p:cNvPr id="15" name="Content Placeholder 2"/>
          <p:cNvSpPr>
            <a:spLocks noGrp="1"/>
          </p:cNvSpPr>
          <p:nvPr>
            <p:ph idx="17"/>
          </p:nvPr>
        </p:nvSpPr>
        <p:spPr bwMode="gray">
          <a:xfrm>
            <a:off x="5135563" y="1485908"/>
            <a:ext cx="4648199" cy="5819243"/>
          </a:xfrm>
        </p:spPr>
        <p:txBody>
          <a:bodyPr/>
          <a:lstStyle>
            <a:lvl5pPr>
              <a:defRPr/>
            </a:lvl5pPr>
          </a:lstStyle>
          <a:p>
            <a:pPr lvl="0"/>
            <a:r>
              <a:rPr lang="en-US" noProof="0" dirty="0" smtClean="0"/>
              <a:t>Click to edit Master text styles</a:t>
            </a:r>
          </a:p>
        </p:txBody>
      </p:sp>
      <p:cxnSp>
        <p:nvCxnSpPr>
          <p:cNvPr id="19" name="Straight Connector 18"/>
          <p:cNvCxnSpPr/>
          <p:nvPr userDrawn="1"/>
        </p:nvCxnSpPr>
        <p:spPr>
          <a:xfrm>
            <a:off x="5093882" y="1491791"/>
            <a:ext cx="46868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Date Placeholder 4"/>
          <p:cNvSpPr>
            <a:spLocks noGrp="1"/>
          </p:cNvSpPr>
          <p:nvPr>
            <p:ph type="dt" sz="half" idx="10"/>
          </p:nvPr>
        </p:nvSpPr>
        <p:spPr bwMode="gray">
          <a:xfrm>
            <a:off x="2050744" y="7409391"/>
            <a:ext cx="2059754" cy="150372"/>
          </a:xfrm>
        </p:spPr>
        <p:txBody>
          <a:bodyPr/>
          <a:lstStyle/>
          <a:p>
            <a:r>
              <a:rPr lang="en-US" noProof="0" smtClean="0"/>
              <a:t>September 3, 2014</a:t>
            </a:r>
            <a:endParaRPr lang="en-US" noProof="0" dirty="0"/>
          </a:p>
        </p:txBody>
      </p:sp>
      <p:sp>
        <p:nvSpPr>
          <p:cNvPr id="12" name="Footer Placeholder 5"/>
          <p:cNvSpPr>
            <a:spLocks noGrp="1"/>
          </p:cNvSpPr>
          <p:nvPr>
            <p:ph type="ftr" sz="quarter" idx="11"/>
          </p:nvPr>
        </p:nvSpPr>
        <p:spPr bwMode="gray">
          <a:xfrm>
            <a:off x="4101509" y="7409391"/>
            <a:ext cx="5276668" cy="150372"/>
          </a:xfrm>
        </p:spPr>
        <p:txBody>
          <a:bodyPr/>
          <a:lstStyle/>
          <a:p>
            <a:r>
              <a:rPr lang="en-US" noProof="0" smtClean="0"/>
              <a:t>Powhatan County, VA</a:t>
            </a:r>
            <a:endParaRPr lang="en-US" noProof="0" dirty="0"/>
          </a:p>
        </p:txBody>
      </p:sp>
      <p:sp>
        <p:nvSpPr>
          <p:cNvPr id="13"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title an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68463" y="1149240"/>
            <a:ext cx="9505500" cy="5241832"/>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3" name="Date Placeholder 12"/>
          <p:cNvSpPr>
            <a:spLocks noGrp="1"/>
          </p:cNvSpPr>
          <p:nvPr>
            <p:ph type="dt" sz="half" idx="10"/>
          </p:nvPr>
        </p:nvSpPr>
        <p:spPr bwMode="gray"/>
        <p:txBody>
          <a:bodyPr/>
          <a:lstStyle/>
          <a:p>
            <a:r>
              <a:rPr lang="en-US" noProof="0" smtClean="0"/>
              <a:t>September 3, 2014</a:t>
            </a:r>
            <a:endParaRPr lang="en-US" noProof="0" dirty="0"/>
          </a:p>
        </p:txBody>
      </p:sp>
      <p:sp>
        <p:nvSpPr>
          <p:cNvPr id="14" name="Footer Placeholder 13"/>
          <p:cNvSpPr>
            <a:spLocks noGrp="1"/>
          </p:cNvSpPr>
          <p:nvPr>
            <p:ph type="ftr" sz="quarter" idx="11"/>
          </p:nvPr>
        </p:nvSpPr>
        <p:spPr bwMode="gray"/>
        <p:txBody>
          <a:bodyPr/>
          <a:lstStyle/>
          <a:p>
            <a:r>
              <a:rPr lang="en-US" noProof="0" smtClean="0"/>
              <a:t>Powhatan County, VA</a:t>
            </a:r>
            <a:endParaRPr lang="en-US" noProof="0" dirty="0"/>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4" name="Title 3"/>
          <p:cNvSpPr>
            <a:spLocks noGrp="1"/>
          </p:cNvSpPr>
          <p:nvPr>
            <p:ph type="title"/>
          </p:nvPr>
        </p:nvSpPr>
        <p:spPr bwMode="gray"/>
        <p:txBody>
          <a:bodyPr/>
          <a:lstStyle/>
          <a:p>
            <a:r>
              <a:rPr lang="en-US" dirty="0" smtClean="0"/>
              <a:t>Click to edit Master title style</a:t>
            </a:r>
            <a:endParaRPr lang="en-GB" dirty="0"/>
          </a:p>
        </p:txBody>
      </p:sp>
      <p:sp>
        <p:nvSpPr>
          <p:cNvPr id="12" name="Content Placeholder 2"/>
          <p:cNvSpPr>
            <a:spLocks noGrp="1"/>
          </p:cNvSpPr>
          <p:nvPr>
            <p:ph idx="13"/>
          </p:nvPr>
        </p:nvSpPr>
        <p:spPr bwMode="gray">
          <a:xfrm>
            <a:off x="268459" y="796716"/>
            <a:ext cx="9505500" cy="359245"/>
          </a:xfrm>
        </p:spPr>
        <p:txBody>
          <a:bodyPr/>
          <a:lstStyle>
            <a:lvl1pPr>
              <a:defRPr sz="1600">
                <a:solidFill>
                  <a:srgbClr val="D8BE75"/>
                </a:solidFill>
                <a:latin typeface="+mj-lt"/>
              </a:defRPr>
            </a:lvl1pPr>
            <a:lvl5pPr>
              <a:defRPr/>
            </a:lvl5pPr>
          </a:lstStyle>
          <a:p>
            <a:pPr lvl="0"/>
            <a:r>
              <a:rPr lang="en-US" noProof="0" dirty="0" smtClean="0"/>
              <a:t>Click to edit Master text styles</a:t>
            </a:r>
            <a:endParaRPr lang="en-US" noProof="0" dirty="0"/>
          </a:p>
        </p:txBody>
      </p:sp>
      <p:sp>
        <p:nvSpPr>
          <p:cNvPr id="8" name="Content Placeholder 2"/>
          <p:cNvSpPr>
            <a:spLocks noGrp="1"/>
          </p:cNvSpPr>
          <p:nvPr>
            <p:ph idx="14" hasCustomPrompt="1"/>
          </p:nvPr>
        </p:nvSpPr>
        <p:spPr bwMode="gray">
          <a:xfrm>
            <a:off x="268463" y="6381345"/>
            <a:ext cx="4686814" cy="856034"/>
          </a:xfrm>
        </p:spPr>
        <p:txBody>
          <a:bodyPr/>
          <a:lstStyle>
            <a:lvl5pPr>
              <a:defRPr/>
            </a:lvl5pPr>
          </a:lstStyle>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Content Placeholder 2"/>
          <p:cNvSpPr>
            <a:spLocks noGrp="1"/>
          </p:cNvSpPr>
          <p:nvPr>
            <p:ph idx="15" hasCustomPrompt="1"/>
          </p:nvPr>
        </p:nvSpPr>
        <p:spPr bwMode="gray">
          <a:xfrm>
            <a:off x="5102225" y="6368370"/>
            <a:ext cx="4686814" cy="856034"/>
          </a:xfrm>
        </p:spPr>
        <p:txBody>
          <a:bodyPr/>
          <a:lstStyle>
            <a:lvl5pPr>
              <a:defRPr/>
            </a:lvl5pPr>
          </a:lstStyle>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84743680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Large Graphs Top and Text Bottom">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3" name="Content Placeholder 2"/>
          <p:cNvSpPr>
            <a:spLocks noGrp="1"/>
          </p:cNvSpPr>
          <p:nvPr>
            <p:ph idx="15"/>
          </p:nvPr>
        </p:nvSpPr>
        <p:spPr bwMode="gray">
          <a:xfrm>
            <a:off x="5096392" y="5024176"/>
            <a:ext cx="4686814" cy="1970667"/>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
        <p:nvSpPr>
          <p:cNvPr id="14" name="Content Placeholder 2"/>
          <p:cNvSpPr>
            <a:spLocks noGrp="1"/>
          </p:cNvSpPr>
          <p:nvPr>
            <p:ph idx="16"/>
          </p:nvPr>
        </p:nvSpPr>
        <p:spPr bwMode="gray">
          <a:xfrm>
            <a:off x="57223" y="1485909"/>
            <a:ext cx="4686814" cy="3397590"/>
          </a:xfrm>
        </p:spPr>
        <p:txBody>
          <a:bodyPr/>
          <a:lstStyle>
            <a:lvl5pPr>
              <a:defRPr/>
            </a:lvl5pPr>
          </a:lstStyle>
          <a:p>
            <a:pPr lvl="0"/>
            <a:r>
              <a:rPr lang="en-US" noProof="0" dirty="0" smtClean="0"/>
              <a:t>Click to edit Master text styles</a:t>
            </a:r>
          </a:p>
        </p:txBody>
      </p:sp>
      <p:sp>
        <p:nvSpPr>
          <p:cNvPr id="15" name="Content Placeholder 2"/>
          <p:cNvSpPr>
            <a:spLocks noGrp="1"/>
          </p:cNvSpPr>
          <p:nvPr>
            <p:ph idx="17"/>
          </p:nvPr>
        </p:nvSpPr>
        <p:spPr bwMode="gray">
          <a:xfrm>
            <a:off x="4885152" y="1485909"/>
            <a:ext cx="4686814" cy="3397590"/>
          </a:xfrm>
        </p:spPr>
        <p:txBody>
          <a:bodyPr/>
          <a:lstStyle>
            <a:lvl5pPr>
              <a:defRPr/>
            </a:lvl5pPr>
          </a:lstStyle>
          <a:p>
            <a:pPr lvl="0"/>
            <a:r>
              <a:rPr lang="en-US" noProof="0" dirty="0" smtClean="0"/>
              <a:t>Click to edit Master text styles</a:t>
            </a:r>
          </a:p>
        </p:txBody>
      </p:sp>
      <p:sp>
        <p:nvSpPr>
          <p:cNvPr id="17" name="Content Placeholder 2"/>
          <p:cNvSpPr>
            <a:spLocks noGrp="1"/>
          </p:cNvSpPr>
          <p:nvPr>
            <p:ph idx="18"/>
          </p:nvPr>
        </p:nvSpPr>
        <p:spPr bwMode="gray">
          <a:xfrm>
            <a:off x="263004" y="5024176"/>
            <a:ext cx="4686814" cy="1970663"/>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16" name="Straight Connector 15"/>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111237"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Date Placeholder 4"/>
          <p:cNvSpPr>
            <a:spLocks noGrp="1"/>
          </p:cNvSpPr>
          <p:nvPr>
            <p:ph type="dt" sz="half" idx="10"/>
          </p:nvPr>
        </p:nvSpPr>
        <p:spPr bwMode="gray">
          <a:xfrm>
            <a:off x="2050744" y="7409391"/>
            <a:ext cx="2059754" cy="150372"/>
          </a:xfrm>
        </p:spPr>
        <p:txBody>
          <a:bodyPr/>
          <a:lstStyle/>
          <a:p>
            <a:r>
              <a:rPr lang="en-US" noProof="0" smtClean="0"/>
              <a:t>September 3, 2014</a:t>
            </a:r>
            <a:endParaRPr lang="en-US" noProof="0" dirty="0"/>
          </a:p>
        </p:txBody>
      </p:sp>
      <p:sp>
        <p:nvSpPr>
          <p:cNvPr id="24" name="Footer Placeholder 5"/>
          <p:cNvSpPr>
            <a:spLocks noGrp="1"/>
          </p:cNvSpPr>
          <p:nvPr>
            <p:ph type="ftr" sz="quarter" idx="11"/>
          </p:nvPr>
        </p:nvSpPr>
        <p:spPr bwMode="gray">
          <a:xfrm>
            <a:off x="4101509" y="7409391"/>
            <a:ext cx="5276668" cy="150372"/>
          </a:xfrm>
        </p:spPr>
        <p:txBody>
          <a:bodyPr/>
          <a:lstStyle/>
          <a:p>
            <a:r>
              <a:rPr lang="en-US" noProof="0" smtClean="0"/>
              <a:t>Powhatan County, VA</a:t>
            </a:r>
            <a:endParaRPr lang="en-US" noProof="0" dirty="0"/>
          </a:p>
        </p:txBody>
      </p:sp>
      <p:sp>
        <p:nvSpPr>
          <p:cNvPr id="25"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Right and Left">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5714158"/>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1" name="Content Placeholder 2"/>
          <p:cNvSpPr>
            <a:spLocks noGrp="1"/>
          </p:cNvSpPr>
          <p:nvPr>
            <p:ph idx="13"/>
          </p:nvPr>
        </p:nvSpPr>
        <p:spPr bwMode="gray">
          <a:xfrm>
            <a:off x="5096392" y="1275605"/>
            <a:ext cx="4686814" cy="5714158"/>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
        <p:nvSpPr>
          <p:cNvPr id="8" name="Date Placeholder 4"/>
          <p:cNvSpPr>
            <a:spLocks noGrp="1"/>
          </p:cNvSpPr>
          <p:nvPr>
            <p:ph type="dt" sz="half" idx="10"/>
          </p:nvPr>
        </p:nvSpPr>
        <p:spPr bwMode="gray">
          <a:xfrm>
            <a:off x="2050744" y="7409391"/>
            <a:ext cx="2059754" cy="150372"/>
          </a:xfrm>
        </p:spPr>
        <p:txBody>
          <a:bodyPr/>
          <a:lstStyle/>
          <a:p>
            <a:r>
              <a:rPr lang="en-US" noProof="0" smtClean="0"/>
              <a:t>September 3, 2014</a:t>
            </a:r>
            <a:endParaRPr lang="en-US" noProof="0" dirty="0"/>
          </a:p>
        </p:txBody>
      </p:sp>
      <p:sp>
        <p:nvSpPr>
          <p:cNvPr id="9" name="Footer Placeholder 5"/>
          <p:cNvSpPr>
            <a:spLocks noGrp="1"/>
          </p:cNvSpPr>
          <p:nvPr>
            <p:ph type="ftr" sz="quarter" idx="11"/>
          </p:nvPr>
        </p:nvSpPr>
        <p:spPr bwMode="gray">
          <a:xfrm>
            <a:off x="4101509" y="7409391"/>
            <a:ext cx="5276668" cy="150372"/>
          </a:xfrm>
        </p:spPr>
        <p:txBody>
          <a:bodyPr/>
          <a:lstStyle/>
          <a:p>
            <a:r>
              <a:rPr lang="en-US" noProof="0" smtClean="0"/>
              <a:t>Powhatan County, VA</a:t>
            </a:r>
            <a:endParaRPr lang="en-US" noProof="0" dirty="0"/>
          </a:p>
        </p:txBody>
      </p:sp>
      <p:sp>
        <p:nvSpPr>
          <p:cNvPr id="12"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Graph Top Left only">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smtClean="0"/>
              <a:t>Click to edit Master text styles</a:t>
            </a:r>
          </a:p>
        </p:txBody>
      </p:sp>
      <p:sp>
        <p:nvSpPr>
          <p:cNvPr id="15" name="Content Placeholder 2"/>
          <p:cNvSpPr>
            <a:spLocks noGrp="1"/>
          </p:cNvSpPr>
          <p:nvPr>
            <p:ph idx="17"/>
          </p:nvPr>
        </p:nvSpPr>
        <p:spPr bwMode="gray">
          <a:xfrm>
            <a:off x="5135563" y="1485908"/>
            <a:ext cx="4648199" cy="5819243"/>
          </a:xfrm>
        </p:spPr>
        <p:txBody>
          <a:bodyPr/>
          <a:lstStyle>
            <a:lvl5pPr>
              <a:defRPr/>
            </a:lvl5pPr>
          </a:lstStyle>
          <a:p>
            <a:pPr lvl="0"/>
            <a:r>
              <a:rPr lang="en-US" noProof="0" dirty="0" smtClean="0"/>
              <a:t>Click to edit Master text styles</a:t>
            </a:r>
          </a:p>
        </p:txBody>
      </p:sp>
      <p:cxnSp>
        <p:nvCxnSpPr>
          <p:cNvPr id="18" name="Straight Connector 17"/>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8"/>
          </p:nvPr>
        </p:nvSpPr>
        <p:spPr bwMode="gray">
          <a:xfrm>
            <a:off x="263004" y="4219212"/>
            <a:ext cx="4686814" cy="2775628"/>
          </a:xfrm>
        </p:spPr>
        <p:txBody>
          <a:bodyPr/>
          <a:lstStyle>
            <a:lvl5pP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Date Placeholder 4"/>
          <p:cNvSpPr>
            <a:spLocks noGrp="1"/>
          </p:cNvSpPr>
          <p:nvPr>
            <p:ph type="dt" sz="half" idx="10"/>
          </p:nvPr>
        </p:nvSpPr>
        <p:spPr bwMode="gray">
          <a:xfrm>
            <a:off x="2050744" y="7409391"/>
            <a:ext cx="2059754" cy="150372"/>
          </a:xfrm>
        </p:spPr>
        <p:txBody>
          <a:bodyPr/>
          <a:lstStyle/>
          <a:p>
            <a:r>
              <a:rPr lang="en-US" noProof="0" smtClean="0"/>
              <a:t>September 3, 2014</a:t>
            </a:r>
            <a:endParaRPr lang="en-US" noProof="0" dirty="0"/>
          </a:p>
        </p:txBody>
      </p:sp>
      <p:sp>
        <p:nvSpPr>
          <p:cNvPr id="13" name="Footer Placeholder 5"/>
          <p:cNvSpPr>
            <a:spLocks noGrp="1"/>
          </p:cNvSpPr>
          <p:nvPr>
            <p:ph type="ftr" sz="quarter" idx="11"/>
          </p:nvPr>
        </p:nvSpPr>
        <p:spPr bwMode="gray">
          <a:xfrm>
            <a:off x="4101509" y="7409391"/>
            <a:ext cx="5276668" cy="150372"/>
          </a:xfrm>
        </p:spPr>
        <p:txBody>
          <a:bodyPr/>
          <a:lstStyle/>
          <a:p>
            <a:r>
              <a:rPr lang="en-US" noProof="0" smtClean="0"/>
              <a:t>Powhatan County, VA</a:t>
            </a:r>
            <a:endParaRPr lang="en-US" noProof="0" dirty="0"/>
          </a:p>
        </p:txBody>
      </p:sp>
      <p:sp>
        <p:nvSpPr>
          <p:cNvPr id="16"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MB">
    <p:spTree>
      <p:nvGrpSpPr>
        <p:cNvPr id="1" name=""/>
        <p:cNvGrpSpPr/>
        <p:nvPr/>
      </p:nvGrpSpPr>
      <p:grpSpPr>
        <a:xfrm>
          <a:off x="0" y="0"/>
          <a:ext cx="0" cy="0"/>
          <a:chOff x="0" y="0"/>
          <a:chExt cx="0" cy="0"/>
        </a:xfrm>
      </p:grpSpPr>
      <p:sp>
        <p:nvSpPr>
          <p:cNvPr id="13" name="Date Placeholder 12"/>
          <p:cNvSpPr>
            <a:spLocks noGrp="1"/>
          </p:cNvSpPr>
          <p:nvPr>
            <p:ph type="dt" sz="half" idx="13"/>
          </p:nvPr>
        </p:nvSpPr>
        <p:spPr bwMode="gray">
          <a:xfrm>
            <a:off x="269875" y="5837871"/>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smtClean="0"/>
              <a:t>September 3, 2014</a:t>
            </a:r>
            <a:endParaRPr lang="en-US" dirty="0"/>
          </a:p>
        </p:txBody>
      </p:sp>
      <p:sp>
        <p:nvSpPr>
          <p:cNvPr id="2" name="Title 1"/>
          <p:cNvSpPr>
            <a:spLocks noGrp="1"/>
          </p:cNvSpPr>
          <p:nvPr>
            <p:ph type="ctrTitle"/>
          </p:nvPr>
        </p:nvSpPr>
        <p:spPr bwMode="gray">
          <a:xfrm>
            <a:off x="274544" y="2169579"/>
            <a:ext cx="7921250" cy="1020208"/>
          </a:xfrm>
        </p:spPr>
        <p:txBody>
          <a:bodyPr>
            <a:noAutofit/>
          </a:bodyPr>
          <a:lstStyle>
            <a:lvl1pPr algn="l">
              <a:defRPr sz="3200"/>
            </a:lvl1pPr>
          </a:lstStyle>
          <a:p>
            <a:r>
              <a:rPr lang="en-US" noProof="0" dirty="0" smtClean="0"/>
              <a:t>Click to edit Master title style</a:t>
            </a:r>
            <a:endParaRPr lang="en-US" noProof="0" dirty="0"/>
          </a:p>
        </p:txBody>
      </p:sp>
      <p:sp>
        <p:nvSpPr>
          <p:cNvPr id="3" name="Subtitle 2"/>
          <p:cNvSpPr>
            <a:spLocks noGrp="1"/>
          </p:cNvSpPr>
          <p:nvPr>
            <p:ph type="subTitle" idx="1"/>
          </p:nvPr>
        </p:nvSpPr>
        <p:spPr bwMode="gray">
          <a:xfrm>
            <a:off x="274544" y="3042899"/>
            <a:ext cx="7921250" cy="734550"/>
          </a:xfrm>
        </p:spPr>
        <p:txBody>
          <a:bodyPr anchor="ctr" anchorCtr="0">
            <a:noAutofit/>
          </a:bodyPr>
          <a:lstStyle>
            <a:lvl1pPr marL="0" indent="0" algn="l">
              <a:buNone/>
              <a:defRPr sz="2000" b="1">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6" name="Rectangle 15"/>
          <p:cNvSpPr/>
          <p:nvPr userDrawn="1"/>
        </p:nvSpPr>
        <p:spPr bwMode="gray">
          <a:xfrm>
            <a:off x="0" y="1879258"/>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3036135"/>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281453" y="7376393"/>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sp>
        <p:nvSpPr>
          <p:cNvPr id="32" name="Freeform 27"/>
          <p:cNvSpPr>
            <a:spLocks noChangeAspect="1" noEditPoints="1"/>
          </p:cNvSpPr>
          <p:nvPr userDrawn="1"/>
        </p:nvSpPr>
        <p:spPr bwMode="gray">
          <a:xfrm>
            <a:off x="6461817" y="7268375"/>
            <a:ext cx="3312893" cy="2422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14815081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499" y="2414975"/>
            <a:ext cx="8550990" cy="1666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998" y="4405260"/>
            <a:ext cx="7041992" cy="1986686"/>
          </a:xfrm>
        </p:spPr>
        <p:txBody>
          <a:bodyPr/>
          <a:lstStyle>
            <a:lvl1pPr marL="0" indent="0" algn="ctr">
              <a:buNone/>
              <a:defRPr/>
            </a:lvl1pPr>
            <a:lvl2pPr marL="509504" indent="0" algn="ctr">
              <a:buNone/>
              <a:defRPr/>
            </a:lvl2pPr>
            <a:lvl3pPr marL="1019007" indent="0" algn="ctr">
              <a:buNone/>
              <a:defRPr/>
            </a:lvl3pPr>
            <a:lvl4pPr marL="1528511" indent="0" algn="ctr">
              <a:buNone/>
              <a:defRPr/>
            </a:lvl4pPr>
            <a:lvl5pPr marL="2038015" indent="0" algn="ctr">
              <a:buNone/>
              <a:defRPr/>
            </a:lvl5pPr>
            <a:lvl6pPr marL="2547518" indent="0" algn="ctr">
              <a:buNone/>
              <a:defRPr/>
            </a:lvl6pPr>
            <a:lvl7pPr marL="3057022" indent="0" algn="ctr">
              <a:buNone/>
              <a:defRPr/>
            </a:lvl7pPr>
            <a:lvl8pPr marL="3566526" indent="0" algn="ctr">
              <a:buNone/>
              <a:defRPr/>
            </a:lvl8pPr>
            <a:lvl9pPr marL="407602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Powhatan County, VA</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F6BA1-F6BC-4EB5-A314-65E3DD8CE4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1">
    <p:spTree>
      <p:nvGrpSpPr>
        <p:cNvPr id="1" name=""/>
        <p:cNvGrpSpPr/>
        <p:nvPr/>
      </p:nvGrpSpPr>
      <p:grpSpPr>
        <a:xfrm>
          <a:off x="0" y="0"/>
          <a:ext cx="0" cy="0"/>
          <a:chOff x="0" y="0"/>
          <a:chExt cx="0" cy="0"/>
        </a:xfrm>
      </p:grpSpPr>
      <p:sp>
        <p:nvSpPr>
          <p:cNvPr id="13" name="Date Placeholder 12"/>
          <p:cNvSpPr>
            <a:spLocks noGrp="1"/>
          </p:cNvSpPr>
          <p:nvPr>
            <p:ph type="dt" sz="half" idx="13"/>
          </p:nvPr>
        </p:nvSpPr>
        <p:spPr bwMode="gray">
          <a:xfrm>
            <a:off x="275950" y="6734165"/>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smtClean="0"/>
              <a:t>September 3, 2014</a:t>
            </a:r>
            <a:endParaRPr lang="en-US" dirty="0"/>
          </a:p>
        </p:txBody>
      </p:sp>
      <p:sp>
        <p:nvSpPr>
          <p:cNvPr id="2" name="Title 1"/>
          <p:cNvSpPr>
            <a:spLocks noGrp="1"/>
          </p:cNvSpPr>
          <p:nvPr>
            <p:ph type="ctrTitle"/>
          </p:nvPr>
        </p:nvSpPr>
        <p:spPr bwMode="gray">
          <a:xfrm>
            <a:off x="274544" y="2665707"/>
            <a:ext cx="7921250" cy="1020208"/>
          </a:xfrm>
        </p:spPr>
        <p:txBody>
          <a:bodyPr>
            <a:noAutofit/>
          </a:bodyPr>
          <a:lstStyle>
            <a:lvl1pPr algn="l">
              <a:defRPr sz="3200"/>
            </a:lvl1pPr>
          </a:lstStyle>
          <a:p>
            <a:r>
              <a:rPr lang="en-US" noProof="0" dirty="0" smtClean="0"/>
              <a:t>Click to edit Master title style</a:t>
            </a:r>
            <a:endParaRPr lang="en-US" noProof="0" dirty="0"/>
          </a:p>
        </p:txBody>
      </p:sp>
      <p:sp>
        <p:nvSpPr>
          <p:cNvPr id="3" name="Subtitle 2"/>
          <p:cNvSpPr>
            <a:spLocks noGrp="1"/>
          </p:cNvSpPr>
          <p:nvPr>
            <p:ph type="subTitle" idx="1"/>
          </p:nvPr>
        </p:nvSpPr>
        <p:spPr bwMode="gray">
          <a:xfrm>
            <a:off x="274544" y="3539027"/>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23" name="Content Placeholder 22"/>
          <p:cNvSpPr>
            <a:spLocks noGrp="1"/>
          </p:cNvSpPr>
          <p:nvPr>
            <p:ph sz="quarter" idx="11" hasCustomPrompt="1"/>
          </p:nvPr>
        </p:nvSpPr>
        <p:spPr bwMode="gray">
          <a:xfrm>
            <a:off x="274544" y="5764386"/>
            <a:ext cx="4752750" cy="244850"/>
          </a:xfrm>
        </p:spPr>
        <p:txBody>
          <a:bodyPr>
            <a:noAutofit/>
          </a:bodyPr>
          <a:lstStyle>
            <a:lvl1pPr algn="l">
              <a:defRPr>
                <a:solidFill>
                  <a:srgbClr val="9B9B9B"/>
                </a:solidFill>
              </a:defRPr>
            </a:lvl1pPr>
            <a:lvl2pPr algn="r">
              <a:defRPr/>
            </a:lvl2pPr>
            <a:lvl3pPr algn="r">
              <a:defRPr/>
            </a:lvl3pPr>
            <a:lvl4pPr algn="r">
              <a:defRPr/>
            </a:lvl4pPr>
            <a:lvl5pPr algn="r">
              <a:defRPr/>
            </a:lvl5pPr>
          </a:lstStyle>
          <a:p>
            <a:pPr lvl="0"/>
            <a:r>
              <a:rPr lang="en-US" noProof="0" dirty="0" smtClean="0"/>
              <a:t>Insert Client Name</a:t>
            </a:r>
            <a:endParaRPr lang="en-US" noProof="0" dirty="0"/>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6" name="Rectangle 15"/>
          <p:cNvSpPr/>
          <p:nvPr userDrawn="1"/>
        </p:nvSpPr>
        <p:spPr bwMode="gray">
          <a:xfrm>
            <a:off x="0" y="2375386"/>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3532263"/>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281453" y="7376393"/>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sp>
        <p:nvSpPr>
          <p:cNvPr id="32" name="Freeform 27"/>
          <p:cNvSpPr>
            <a:spLocks noChangeAspect="1" noEditPoints="1"/>
          </p:cNvSpPr>
          <p:nvPr userDrawn="1"/>
        </p:nvSpPr>
        <p:spPr bwMode="gray">
          <a:xfrm>
            <a:off x="6461817" y="7268375"/>
            <a:ext cx="3312893" cy="2422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14815081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12" name="Rectangle 11"/>
          <p:cNvSpPr/>
          <p:nvPr userDrawn="1"/>
        </p:nvSpPr>
        <p:spPr bwMode="gray">
          <a:xfrm>
            <a:off x="0" y="122170"/>
            <a:ext cx="10059988" cy="1066829"/>
          </a:xfrm>
          <a:prstGeom prst="rect">
            <a:avLst/>
          </a:prstGeom>
          <a:gradFill flip="none" rotWithShape="1">
            <a:gsLst>
              <a:gs pos="37000">
                <a:schemeClr val="accent1"/>
              </a:gs>
              <a:gs pos="98000">
                <a:srgbClr val="3CA6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sp>
        <p:nvSpPr>
          <p:cNvPr id="13" name="Rectangle 12"/>
          <p:cNvSpPr/>
          <p:nvPr userDrawn="1"/>
        </p:nvSpPr>
        <p:spPr bwMode="gray">
          <a:xfrm>
            <a:off x="0" y="1188996"/>
            <a:ext cx="10059988" cy="25509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 name="Title 1"/>
          <p:cNvSpPr>
            <a:spLocks noGrp="1"/>
          </p:cNvSpPr>
          <p:nvPr>
            <p:ph type="ctrTitle"/>
          </p:nvPr>
        </p:nvSpPr>
        <p:spPr bwMode="gray">
          <a:xfrm>
            <a:off x="1854039" y="1515245"/>
            <a:ext cx="7921250" cy="1020208"/>
          </a:xfrm>
        </p:spPr>
        <p:txBody>
          <a:bodyPr>
            <a:noAutofit/>
          </a:bodyPr>
          <a:lstStyle>
            <a:lvl1pPr algn="r">
              <a:defRPr sz="3200"/>
            </a:lvl1pPr>
          </a:lstStyle>
          <a:p>
            <a:r>
              <a:rPr lang="en-US" noProof="0" smtClean="0"/>
              <a:t>Click to edit Master title style</a:t>
            </a:r>
            <a:endParaRPr lang="en-US" noProof="0"/>
          </a:p>
        </p:txBody>
      </p:sp>
      <p:sp>
        <p:nvSpPr>
          <p:cNvPr id="3" name="Subtitle 2"/>
          <p:cNvSpPr>
            <a:spLocks noGrp="1"/>
          </p:cNvSpPr>
          <p:nvPr>
            <p:ph type="subTitle" idx="1"/>
          </p:nvPr>
        </p:nvSpPr>
        <p:spPr bwMode="gray">
          <a:xfrm>
            <a:off x="1854039" y="2608021"/>
            <a:ext cx="7921250" cy="734550"/>
          </a:xfrm>
        </p:spPr>
        <p:txBody>
          <a:bodyPr anchor="ctr" anchorCtr="0">
            <a:noAutofit/>
          </a:bodyPr>
          <a:lstStyle>
            <a:lvl1pPr marL="0" indent="0" algn="r">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smtClean="0"/>
              <a:t>Click to edit Master subtitle style</a:t>
            </a:r>
            <a:endParaRPr lang="en-US" noProof="0"/>
          </a:p>
        </p:txBody>
      </p:sp>
      <p:sp>
        <p:nvSpPr>
          <p:cNvPr id="23" name="Content Placeholder 22"/>
          <p:cNvSpPr>
            <a:spLocks noGrp="1"/>
          </p:cNvSpPr>
          <p:nvPr>
            <p:ph sz="quarter" idx="11" hasCustomPrompt="1"/>
          </p:nvPr>
        </p:nvSpPr>
        <p:spPr bwMode="gray">
          <a:xfrm>
            <a:off x="5022540" y="5274632"/>
            <a:ext cx="4752750" cy="244850"/>
          </a:xfrm>
        </p:spPr>
        <p:txBody>
          <a:bodyPr vert="horz" lIns="0" tIns="0" rIns="0" bIns="0" rtlCol="0">
            <a:noAutofit/>
          </a:bodyPr>
          <a:lstStyle>
            <a:lvl1pPr algn="r">
              <a:defRPr lang="en-US" noProof="0" dirty="0">
                <a:solidFill>
                  <a:srgbClr val="9B9B9B"/>
                </a:solidFill>
              </a:defRPr>
            </a:lvl1pPr>
          </a:lstStyle>
          <a:p>
            <a:pPr lvl="0"/>
            <a:r>
              <a:rPr lang="en-US" noProof="0" smtClean="0"/>
              <a:t>Insert Client Name</a:t>
            </a:r>
            <a:endParaRPr lang="en-US" noProof="0"/>
          </a:p>
        </p:txBody>
      </p:sp>
      <p:sp>
        <p:nvSpPr>
          <p:cNvPr id="26" name="Freeform 14"/>
          <p:cNvSpPr>
            <a:spLocks noEditPoints="1"/>
          </p:cNvSpPr>
          <p:nvPr userDrawn="1"/>
        </p:nvSpPr>
        <p:spPr bwMode="gray">
          <a:xfrm>
            <a:off x="48719" y="148463"/>
            <a:ext cx="3363327" cy="1037808"/>
          </a:xfrm>
          <a:custGeom>
            <a:avLst/>
            <a:gdLst>
              <a:gd name="T0" fmla="*/ 7 w 971"/>
              <a:gd name="T1" fmla="*/ 154 h 291"/>
              <a:gd name="T2" fmla="*/ 6 w 971"/>
              <a:gd name="T3" fmla="*/ 237 h 291"/>
              <a:gd name="T4" fmla="*/ 85 w 971"/>
              <a:gd name="T5" fmla="*/ 291 h 291"/>
              <a:gd name="T6" fmla="*/ 246 w 971"/>
              <a:gd name="T7" fmla="*/ 215 h 291"/>
              <a:gd name="T8" fmla="*/ 472 w 971"/>
              <a:gd name="T9" fmla="*/ 51 h 291"/>
              <a:gd name="T10" fmla="*/ 650 w 971"/>
              <a:gd name="T11" fmla="*/ 271 h 291"/>
              <a:gd name="T12" fmla="*/ 947 w 971"/>
              <a:gd name="T13" fmla="*/ 0 h 291"/>
              <a:gd name="T14" fmla="*/ 677 w 971"/>
              <a:gd name="T15" fmla="*/ 0 h 291"/>
              <a:gd name="T16" fmla="*/ 490 w 971"/>
              <a:gd name="T17" fmla="*/ 0 h 291"/>
              <a:gd name="T18" fmla="*/ 204 w 971"/>
              <a:gd name="T19" fmla="*/ 16 h 291"/>
              <a:gd name="T20" fmla="*/ 834 w 971"/>
              <a:gd name="T21" fmla="*/ 129 h 291"/>
              <a:gd name="T22" fmla="*/ 738 w 971"/>
              <a:gd name="T23" fmla="*/ 210 h 291"/>
              <a:gd name="T24" fmla="*/ 780 w 971"/>
              <a:gd name="T25" fmla="*/ 173 h 291"/>
              <a:gd name="T26" fmla="*/ 690 w 971"/>
              <a:gd name="T27" fmla="*/ 223 h 291"/>
              <a:gd name="T28" fmla="*/ 765 w 971"/>
              <a:gd name="T29" fmla="*/ 190 h 291"/>
              <a:gd name="T30" fmla="*/ 845 w 971"/>
              <a:gd name="T31" fmla="*/ 111 h 291"/>
              <a:gd name="T32" fmla="*/ 633 w 971"/>
              <a:gd name="T33" fmla="*/ 256 h 291"/>
              <a:gd name="T34" fmla="*/ 114 w 971"/>
              <a:gd name="T35" fmla="*/ 269 h 291"/>
              <a:gd name="T36" fmla="*/ 336 w 971"/>
              <a:gd name="T37" fmla="*/ 128 h 291"/>
              <a:gd name="T38" fmla="*/ 318 w 971"/>
              <a:gd name="T39" fmla="*/ 113 h 291"/>
              <a:gd name="T40" fmla="*/ 148 w 971"/>
              <a:gd name="T41" fmla="*/ 97 h 291"/>
              <a:gd name="T42" fmla="*/ 146 w 971"/>
              <a:gd name="T43" fmla="*/ 182 h 291"/>
              <a:gd name="T44" fmla="*/ 170 w 971"/>
              <a:gd name="T45" fmla="*/ 182 h 291"/>
              <a:gd name="T46" fmla="*/ 149 w 971"/>
              <a:gd name="T47" fmla="*/ 148 h 291"/>
              <a:gd name="T48" fmla="*/ 154 w 971"/>
              <a:gd name="T49" fmla="*/ 188 h 291"/>
              <a:gd name="T50" fmla="*/ 283 w 971"/>
              <a:gd name="T51" fmla="*/ 107 h 291"/>
              <a:gd name="T52" fmla="*/ 130 w 971"/>
              <a:gd name="T53" fmla="*/ 113 h 291"/>
              <a:gd name="T54" fmla="*/ 115 w 971"/>
              <a:gd name="T55" fmla="*/ 218 h 291"/>
              <a:gd name="T56" fmla="*/ 241 w 971"/>
              <a:gd name="T57" fmla="*/ 152 h 291"/>
              <a:gd name="T58" fmla="*/ 269 w 971"/>
              <a:gd name="T59" fmla="*/ 79 h 291"/>
              <a:gd name="T60" fmla="*/ 117 w 971"/>
              <a:gd name="T61" fmla="*/ 85 h 291"/>
              <a:gd name="T62" fmla="*/ 117 w 971"/>
              <a:gd name="T63" fmla="*/ 159 h 291"/>
              <a:gd name="T64" fmla="*/ 80 w 971"/>
              <a:gd name="T65" fmla="*/ 227 h 291"/>
              <a:gd name="T66" fmla="*/ 210 w 971"/>
              <a:gd name="T67" fmla="*/ 209 h 291"/>
              <a:gd name="T68" fmla="*/ 302 w 971"/>
              <a:gd name="T69" fmla="*/ 133 h 291"/>
              <a:gd name="T70" fmla="*/ 303 w 971"/>
              <a:gd name="T71" fmla="*/ 72 h 291"/>
              <a:gd name="T72" fmla="*/ 121 w 971"/>
              <a:gd name="T73" fmla="*/ 96 h 291"/>
              <a:gd name="T74" fmla="*/ 72 w 971"/>
              <a:gd name="T75" fmla="*/ 177 h 291"/>
              <a:gd name="T76" fmla="*/ 36 w 971"/>
              <a:gd name="T77" fmla="*/ 257 h 291"/>
              <a:gd name="T78" fmla="*/ 166 w 971"/>
              <a:gd name="T79" fmla="*/ 249 h 291"/>
              <a:gd name="T80" fmla="*/ 307 w 971"/>
              <a:gd name="T81" fmla="*/ 139 h 291"/>
              <a:gd name="T82" fmla="*/ 402 w 971"/>
              <a:gd name="T83" fmla="*/ 57 h 291"/>
              <a:gd name="T84" fmla="*/ 217 w 971"/>
              <a:gd name="T85" fmla="*/ 48 h 291"/>
              <a:gd name="T86" fmla="*/ 62 w 971"/>
              <a:gd name="T87" fmla="*/ 119 h 291"/>
              <a:gd name="T88" fmla="*/ 61 w 971"/>
              <a:gd name="T89" fmla="*/ 197 h 291"/>
              <a:gd name="T90" fmla="*/ 71 w 971"/>
              <a:gd name="T91" fmla="*/ 258 h 291"/>
              <a:gd name="T92" fmla="*/ 192 w 971"/>
              <a:gd name="T93" fmla="*/ 244 h 291"/>
              <a:gd name="T94" fmla="*/ 266 w 971"/>
              <a:gd name="T95" fmla="*/ 187 h 291"/>
              <a:gd name="T96" fmla="*/ 389 w 971"/>
              <a:gd name="T97" fmla="*/ 103 h 291"/>
              <a:gd name="T98" fmla="*/ 456 w 971"/>
              <a:gd name="T99" fmla="*/ 40 h 291"/>
              <a:gd name="T100" fmla="*/ 400 w 971"/>
              <a:gd name="T101" fmla="*/ 43 h 291"/>
              <a:gd name="T102" fmla="*/ 253 w 971"/>
              <a:gd name="T103" fmla="*/ 50 h 291"/>
              <a:gd name="T104" fmla="*/ 6 w 971"/>
              <a:gd name="T105" fmla="*/ 57 h 291"/>
              <a:gd name="T106" fmla="*/ 14 w 971"/>
              <a:gd name="T107" fmla="*/ 173 h 291"/>
              <a:gd name="T108" fmla="*/ 9 w 971"/>
              <a:gd name="T109" fmla="*/ 242 h 291"/>
              <a:gd name="T110" fmla="*/ 113 w 971"/>
              <a:gd name="T111" fmla="*/ 276 h 291"/>
              <a:gd name="T112" fmla="*/ 193 w 971"/>
              <a:gd name="T113" fmla="*/ 246 h 291"/>
              <a:gd name="T114" fmla="*/ 295 w 971"/>
              <a:gd name="T115" fmla="*/ 178 h 291"/>
              <a:gd name="T116" fmla="*/ 392 w 971"/>
              <a:gd name="T117" fmla="*/ 103 h 291"/>
              <a:gd name="T118" fmla="*/ 500 w 971"/>
              <a:gd name="T119" fmla="*/ 29 h 291"/>
              <a:gd name="T120" fmla="*/ 388 w 971"/>
              <a:gd name="T121" fmla="*/ 15 h 291"/>
              <a:gd name="T122" fmla="*/ 190 w 971"/>
              <a:gd name="T123" fmla="*/ 3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1" h="291">
                <a:moveTo>
                  <a:pt x="29" y="18"/>
                </a:moveTo>
                <a:cubicBezTo>
                  <a:pt x="19" y="25"/>
                  <a:pt x="10" y="33"/>
                  <a:pt x="3" y="41"/>
                </a:cubicBezTo>
                <a:cubicBezTo>
                  <a:pt x="2" y="42"/>
                  <a:pt x="1" y="43"/>
                  <a:pt x="0" y="43"/>
                </a:cubicBezTo>
                <a:cubicBezTo>
                  <a:pt x="0" y="44"/>
                  <a:pt x="0" y="44"/>
                  <a:pt x="0" y="44"/>
                </a:cubicBezTo>
                <a:cubicBezTo>
                  <a:pt x="1" y="44"/>
                  <a:pt x="1" y="43"/>
                  <a:pt x="2" y="43"/>
                </a:cubicBezTo>
                <a:cubicBezTo>
                  <a:pt x="1" y="43"/>
                  <a:pt x="1" y="44"/>
                  <a:pt x="0" y="45"/>
                </a:cubicBezTo>
                <a:cubicBezTo>
                  <a:pt x="0" y="45"/>
                  <a:pt x="0" y="45"/>
                  <a:pt x="0" y="45"/>
                </a:cubicBezTo>
                <a:cubicBezTo>
                  <a:pt x="1" y="44"/>
                  <a:pt x="2" y="43"/>
                  <a:pt x="3" y="42"/>
                </a:cubicBezTo>
                <a:cubicBezTo>
                  <a:pt x="8" y="38"/>
                  <a:pt x="13" y="35"/>
                  <a:pt x="18" y="32"/>
                </a:cubicBezTo>
                <a:cubicBezTo>
                  <a:pt x="16" y="35"/>
                  <a:pt x="14" y="39"/>
                  <a:pt x="12" y="43"/>
                </a:cubicBezTo>
                <a:cubicBezTo>
                  <a:pt x="8" y="45"/>
                  <a:pt x="4" y="47"/>
                  <a:pt x="0" y="49"/>
                </a:cubicBezTo>
                <a:cubicBezTo>
                  <a:pt x="0" y="49"/>
                  <a:pt x="0" y="49"/>
                  <a:pt x="0" y="49"/>
                </a:cubicBezTo>
                <a:cubicBezTo>
                  <a:pt x="4" y="47"/>
                  <a:pt x="8" y="46"/>
                  <a:pt x="11" y="44"/>
                </a:cubicBezTo>
                <a:cubicBezTo>
                  <a:pt x="9" y="48"/>
                  <a:pt x="7" y="52"/>
                  <a:pt x="6" y="56"/>
                </a:cubicBezTo>
                <a:cubicBezTo>
                  <a:pt x="4" y="57"/>
                  <a:pt x="2" y="58"/>
                  <a:pt x="0" y="59"/>
                </a:cubicBezTo>
                <a:cubicBezTo>
                  <a:pt x="0" y="59"/>
                  <a:pt x="0" y="59"/>
                  <a:pt x="0" y="59"/>
                </a:cubicBezTo>
                <a:cubicBezTo>
                  <a:pt x="2" y="58"/>
                  <a:pt x="4" y="58"/>
                  <a:pt x="6" y="57"/>
                </a:cubicBezTo>
                <a:cubicBezTo>
                  <a:pt x="4" y="61"/>
                  <a:pt x="3" y="65"/>
                  <a:pt x="2" y="69"/>
                </a:cubicBezTo>
                <a:cubicBezTo>
                  <a:pt x="1" y="69"/>
                  <a:pt x="1" y="70"/>
                  <a:pt x="0" y="70"/>
                </a:cubicBezTo>
                <a:cubicBezTo>
                  <a:pt x="0" y="70"/>
                  <a:pt x="0" y="70"/>
                  <a:pt x="0" y="70"/>
                </a:cubicBezTo>
                <a:cubicBezTo>
                  <a:pt x="1" y="70"/>
                  <a:pt x="1" y="70"/>
                  <a:pt x="2" y="70"/>
                </a:cubicBezTo>
                <a:cubicBezTo>
                  <a:pt x="1" y="73"/>
                  <a:pt x="1" y="76"/>
                  <a:pt x="0" y="80"/>
                </a:cubicBezTo>
                <a:cubicBezTo>
                  <a:pt x="0" y="83"/>
                  <a:pt x="0" y="83"/>
                  <a:pt x="0" y="83"/>
                </a:cubicBezTo>
                <a:cubicBezTo>
                  <a:pt x="0" y="83"/>
                  <a:pt x="0" y="83"/>
                  <a:pt x="0" y="83"/>
                </a:cubicBezTo>
                <a:cubicBezTo>
                  <a:pt x="8" y="80"/>
                  <a:pt x="16" y="78"/>
                  <a:pt x="24" y="76"/>
                </a:cubicBezTo>
                <a:cubicBezTo>
                  <a:pt x="24" y="80"/>
                  <a:pt x="24" y="85"/>
                  <a:pt x="25" y="89"/>
                </a:cubicBezTo>
                <a:cubicBezTo>
                  <a:pt x="16" y="91"/>
                  <a:pt x="8" y="93"/>
                  <a:pt x="0" y="95"/>
                </a:cubicBezTo>
                <a:cubicBezTo>
                  <a:pt x="0" y="96"/>
                  <a:pt x="0" y="96"/>
                  <a:pt x="0" y="96"/>
                </a:cubicBezTo>
                <a:cubicBezTo>
                  <a:pt x="8" y="94"/>
                  <a:pt x="16" y="92"/>
                  <a:pt x="25" y="89"/>
                </a:cubicBezTo>
                <a:cubicBezTo>
                  <a:pt x="25" y="94"/>
                  <a:pt x="26" y="98"/>
                  <a:pt x="26" y="102"/>
                </a:cubicBezTo>
                <a:cubicBezTo>
                  <a:pt x="17" y="104"/>
                  <a:pt x="8" y="106"/>
                  <a:pt x="0" y="108"/>
                </a:cubicBezTo>
                <a:cubicBezTo>
                  <a:pt x="0" y="109"/>
                  <a:pt x="0" y="109"/>
                  <a:pt x="0" y="109"/>
                </a:cubicBezTo>
                <a:cubicBezTo>
                  <a:pt x="9" y="107"/>
                  <a:pt x="17" y="105"/>
                  <a:pt x="26" y="103"/>
                </a:cubicBezTo>
                <a:cubicBezTo>
                  <a:pt x="27" y="106"/>
                  <a:pt x="28" y="110"/>
                  <a:pt x="29" y="114"/>
                </a:cubicBezTo>
                <a:cubicBezTo>
                  <a:pt x="19" y="117"/>
                  <a:pt x="9" y="119"/>
                  <a:pt x="1" y="121"/>
                </a:cubicBezTo>
                <a:cubicBezTo>
                  <a:pt x="0" y="119"/>
                  <a:pt x="0" y="118"/>
                  <a:pt x="0" y="116"/>
                </a:cubicBezTo>
                <a:cubicBezTo>
                  <a:pt x="0" y="121"/>
                  <a:pt x="0" y="121"/>
                  <a:pt x="0" y="121"/>
                </a:cubicBezTo>
                <a:cubicBezTo>
                  <a:pt x="0" y="121"/>
                  <a:pt x="0" y="121"/>
                  <a:pt x="0" y="121"/>
                </a:cubicBezTo>
                <a:cubicBezTo>
                  <a:pt x="0" y="121"/>
                  <a:pt x="0" y="121"/>
                  <a:pt x="0" y="121"/>
                </a:cubicBezTo>
                <a:cubicBezTo>
                  <a:pt x="0" y="122"/>
                  <a:pt x="0" y="122"/>
                  <a:pt x="0" y="122"/>
                </a:cubicBezTo>
                <a:cubicBezTo>
                  <a:pt x="0" y="122"/>
                  <a:pt x="0" y="122"/>
                  <a:pt x="0" y="122"/>
                </a:cubicBezTo>
                <a:cubicBezTo>
                  <a:pt x="0" y="122"/>
                  <a:pt x="0" y="122"/>
                  <a:pt x="0" y="122"/>
                </a:cubicBezTo>
                <a:cubicBezTo>
                  <a:pt x="1" y="125"/>
                  <a:pt x="1" y="129"/>
                  <a:pt x="2" y="133"/>
                </a:cubicBezTo>
                <a:cubicBezTo>
                  <a:pt x="1" y="133"/>
                  <a:pt x="1" y="133"/>
                  <a:pt x="0" y="133"/>
                </a:cubicBezTo>
                <a:cubicBezTo>
                  <a:pt x="0" y="134"/>
                  <a:pt x="0" y="134"/>
                  <a:pt x="0" y="134"/>
                </a:cubicBezTo>
                <a:cubicBezTo>
                  <a:pt x="1" y="134"/>
                  <a:pt x="2" y="133"/>
                  <a:pt x="2" y="133"/>
                </a:cubicBezTo>
                <a:cubicBezTo>
                  <a:pt x="3" y="137"/>
                  <a:pt x="4" y="140"/>
                  <a:pt x="5" y="144"/>
                </a:cubicBezTo>
                <a:cubicBezTo>
                  <a:pt x="3" y="144"/>
                  <a:pt x="2" y="144"/>
                  <a:pt x="0" y="145"/>
                </a:cubicBezTo>
                <a:cubicBezTo>
                  <a:pt x="0" y="145"/>
                  <a:pt x="0" y="145"/>
                  <a:pt x="0" y="145"/>
                </a:cubicBezTo>
                <a:cubicBezTo>
                  <a:pt x="2" y="145"/>
                  <a:pt x="3" y="144"/>
                  <a:pt x="5" y="144"/>
                </a:cubicBezTo>
                <a:cubicBezTo>
                  <a:pt x="5" y="147"/>
                  <a:pt x="6" y="150"/>
                  <a:pt x="7" y="153"/>
                </a:cubicBezTo>
                <a:cubicBezTo>
                  <a:pt x="5" y="154"/>
                  <a:pt x="2" y="154"/>
                  <a:pt x="0" y="155"/>
                </a:cubicBezTo>
                <a:cubicBezTo>
                  <a:pt x="0" y="156"/>
                  <a:pt x="0" y="156"/>
                  <a:pt x="0" y="156"/>
                </a:cubicBezTo>
                <a:cubicBezTo>
                  <a:pt x="3" y="155"/>
                  <a:pt x="5" y="154"/>
                  <a:pt x="7" y="154"/>
                </a:cubicBezTo>
                <a:cubicBezTo>
                  <a:pt x="8" y="157"/>
                  <a:pt x="9" y="160"/>
                  <a:pt x="10" y="164"/>
                </a:cubicBezTo>
                <a:cubicBezTo>
                  <a:pt x="7" y="164"/>
                  <a:pt x="4" y="165"/>
                  <a:pt x="0" y="166"/>
                </a:cubicBezTo>
                <a:cubicBezTo>
                  <a:pt x="0" y="166"/>
                  <a:pt x="0" y="166"/>
                  <a:pt x="0" y="166"/>
                </a:cubicBezTo>
                <a:cubicBezTo>
                  <a:pt x="4" y="165"/>
                  <a:pt x="7" y="165"/>
                  <a:pt x="11" y="164"/>
                </a:cubicBezTo>
                <a:cubicBezTo>
                  <a:pt x="11" y="165"/>
                  <a:pt x="11" y="165"/>
                  <a:pt x="11" y="166"/>
                </a:cubicBezTo>
                <a:cubicBezTo>
                  <a:pt x="8" y="170"/>
                  <a:pt x="5" y="173"/>
                  <a:pt x="1" y="177"/>
                </a:cubicBezTo>
                <a:cubicBezTo>
                  <a:pt x="1" y="177"/>
                  <a:pt x="1" y="177"/>
                  <a:pt x="0" y="177"/>
                </a:cubicBezTo>
                <a:cubicBezTo>
                  <a:pt x="0" y="177"/>
                  <a:pt x="0" y="177"/>
                  <a:pt x="0" y="177"/>
                </a:cubicBezTo>
                <a:cubicBezTo>
                  <a:pt x="0" y="177"/>
                  <a:pt x="1" y="177"/>
                  <a:pt x="1" y="177"/>
                </a:cubicBezTo>
                <a:cubicBezTo>
                  <a:pt x="1" y="177"/>
                  <a:pt x="0" y="178"/>
                  <a:pt x="0" y="178"/>
                </a:cubicBezTo>
                <a:cubicBezTo>
                  <a:pt x="0" y="179"/>
                  <a:pt x="0" y="179"/>
                  <a:pt x="0" y="179"/>
                </a:cubicBezTo>
                <a:cubicBezTo>
                  <a:pt x="1" y="178"/>
                  <a:pt x="1" y="178"/>
                  <a:pt x="2" y="177"/>
                </a:cubicBezTo>
                <a:cubicBezTo>
                  <a:pt x="4" y="177"/>
                  <a:pt x="7" y="176"/>
                  <a:pt x="10" y="176"/>
                </a:cubicBezTo>
                <a:cubicBezTo>
                  <a:pt x="6" y="179"/>
                  <a:pt x="3" y="182"/>
                  <a:pt x="0" y="185"/>
                </a:cubicBezTo>
                <a:cubicBezTo>
                  <a:pt x="0" y="185"/>
                  <a:pt x="0" y="185"/>
                  <a:pt x="0" y="185"/>
                </a:cubicBezTo>
                <a:cubicBezTo>
                  <a:pt x="3" y="182"/>
                  <a:pt x="7" y="179"/>
                  <a:pt x="11" y="176"/>
                </a:cubicBezTo>
                <a:cubicBezTo>
                  <a:pt x="12" y="176"/>
                  <a:pt x="13" y="176"/>
                  <a:pt x="15" y="175"/>
                </a:cubicBezTo>
                <a:cubicBezTo>
                  <a:pt x="15" y="177"/>
                  <a:pt x="16" y="179"/>
                  <a:pt x="17" y="180"/>
                </a:cubicBezTo>
                <a:cubicBezTo>
                  <a:pt x="14" y="183"/>
                  <a:pt x="10" y="185"/>
                  <a:pt x="8" y="187"/>
                </a:cubicBezTo>
                <a:cubicBezTo>
                  <a:pt x="5" y="187"/>
                  <a:pt x="3" y="187"/>
                  <a:pt x="0" y="188"/>
                </a:cubicBezTo>
                <a:cubicBezTo>
                  <a:pt x="0" y="188"/>
                  <a:pt x="0" y="188"/>
                  <a:pt x="0" y="188"/>
                </a:cubicBezTo>
                <a:cubicBezTo>
                  <a:pt x="2" y="188"/>
                  <a:pt x="5" y="188"/>
                  <a:pt x="7" y="188"/>
                </a:cubicBezTo>
                <a:cubicBezTo>
                  <a:pt x="5" y="189"/>
                  <a:pt x="2" y="191"/>
                  <a:pt x="0" y="193"/>
                </a:cubicBezTo>
                <a:cubicBezTo>
                  <a:pt x="0" y="193"/>
                  <a:pt x="0" y="193"/>
                  <a:pt x="0" y="193"/>
                </a:cubicBezTo>
                <a:cubicBezTo>
                  <a:pt x="3" y="191"/>
                  <a:pt x="5" y="189"/>
                  <a:pt x="8" y="188"/>
                </a:cubicBezTo>
                <a:cubicBezTo>
                  <a:pt x="11" y="187"/>
                  <a:pt x="15" y="187"/>
                  <a:pt x="19" y="187"/>
                </a:cubicBezTo>
                <a:cubicBezTo>
                  <a:pt x="19" y="187"/>
                  <a:pt x="19" y="187"/>
                  <a:pt x="19" y="187"/>
                </a:cubicBezTo>
                <a:cubicBezTo>
                  <a:pt x="20" y="188"/>
                  <a:pt x="20" y="189"/>
                  <a:pt x="20" y="189"/>
                </a:cubicBezTo>
                <a:cubicBezTo>
                  <a:pt x="15" y="193"/>
                  <a:pt x="10" y="196"/>
                  <a:pt x="4" y="199"/>
                </a:cubicBezTo>
                <a:cubicBezTo>
                  <a:pt x="3" y="199"/>
                  <a:pt x="2" y="199"/>
                  <a:pt x="0" y="199"/>
                </a:cubicBezTo>
                <a:cubicBezTo>
                  <a:pt x="0" y="200"/>
                  <a:pt x="0" y="200"/>
                  <a:pt x="0" y="200"/>
                </a:cubicBezTo>
                <a:cubicBezTo>
                  <a:pt x="1" y="200"/>
                  <a:pt x="3" y="200"/>
                  <a:pt x="4" y="200"/>
                </a:cubicBezTo>
                <a:cubicBezTo>
                  <a:pt x="3" y="201"/>
                  <a:pt x="1" y="202"/>
                  <a:pt x="0" y="203"/>
                </a:cubicBezTo>
                <a:cubicBezTo>
                  <a:pt x="0" y="203"/>
                  <a:pt x="0" y="203"/>
                  <a:pt x="0" y="203"/>
                </a:cubicBezTo>
                <a:cubicBezTo>
                  <a:pt x="2" y="202"/>
                  <a:pt x="3" y="201"/>
                  <a:pt x="5" y="200"/>
                </a:cubicBezTo>
                <a:cubicBezTo>
                  <a:pt x="10" y="200"/>
                  <a:pt x="16" y="201"/>
                  <a:pt x="21" y="202"/>
                </a:cubicBezTo>
                <a:cubicBezTo>
                  <a:pt x="14" y="206"/>
                  <a:pt x="7" y="210"/>
                  <a:pt x="0" y="214"/>
                </a:cubicBezTo>
                <a:cubicBezTo>
                  <a:pt x="0" y="215"/>
                  <a:pt x="0" y="215"/>
                  <a:pt x="0" y="215"/>
                </a:cubicBezTo>
                <a:cubicBezTo>
                  <a:pt x="5" y="216"/>
                  <a:pt x="10" y="217"/>
                  <a:pt x="15" y="218"/>
                </a:cubicBezTo>
                <a:cubicBezTo>
                  <a:pt x="10" y="221"/>
                  <a:pt x="6" y="223"/>
                  <a:pt x="1" y="226"/>
                </a:cubicBezTo>
                <a:cubicBezTo>
                  <a:pt x="1" y="225"/>
                  <a:pt x="0" y="225"/>
                  <a:pt x="0" y="224"/>
                </a:cubicBezTo>
                <a:cubicBezTo>
                  <a:pt x="0" y="225"/>
                  <a:pt x="0" y="225"/>
                  <a:pt x="0" y="225"/>
                </a:cubicBezTo>
                <a:cubicBezTo>
                  <a:pt x="0" y="225"/>
                  <a:pt x="1" y="226"/>
                  <a:pt x="1" y="226"/>
                </a:cubicBezTo>
                <a:cubicBezTo>
                  <a:pt x="1" y="226"/>
                  <a:pt x="0" y="227"/>
                  <a:pt x="0" y="227"/>
                </a:cubicBezTo>
                <a:cubicBezTo>
                  <a:pt x="0" y="227"/>
                  <a:pt x="0" y="227"/>
                  <a:pt x="0" y="227"/>
                </a:cubicBezTo>
                <a:cubicBezTo>
                  <a:pt x="0" y="227"/>
                  <a:pt x="1" y="227"/>
                  <a:pt x="1" y="227"/>
                </a:cubicBezTo>
                <a:cubicBezTo>
                  <a:pt x="2" y="230"/>
                  <a:pt x="4" y="233"/>
                  <a:pt x="5" y="236"/>
                </a:cubicBezTo>
                <a:cubicBezTo>
                  <a:pt x="4" y="235"/>
                  <a:pt x="2" y="234"/>
                  <a:pt x="0" y="233"/>
                </a:cubicBezTo>
                <a:cubicBezTo>
                  <a:pt x="0" y="234"/>
                  <a:pt x="0" y="234"/>
                  <a:pt x="0" y="234"/>
                </a:cubicBezTo>
                <a:cubicBezTo>
                  <a:pt x="2" y="235"/>
                  <a:pt x="4" y="235"/>
                  <a:pt x="6" y="236"/>
                </a:cubicBezTo>
                <a:cubicBezTo>
                  <a:pt x="6" y="237"/>
                  <a:pt x="6" y="237"/>
                  <a:pt x="6" y="237"/>
                </a:cubicBezTo>
                <a:cubicBezTo>
                  <a:pt x="4" y="238"/>
                  <a:pt x="2" y="239"/>
                  <a:pt x="0" y="240"/>
                </a:cubicBezTo>
                <a:cubicBezTo>
                  <a:pt x="0" y="241"/>
                  <a:pt x="0" y="241"/>
                  <a:pt x="0" y="241"/>
                </a:cubicBezTo>
                <a:cubicBezTo>
                  <a:pt x="2" y="240"/>
                  <a:pt x="4" y="238"/>
                  <a:pt x="6" y="237"/>
                </a:cubicBezTo>
                <a:cubicBezTo>
                  <a:pt x="7" y="239"/>
                  <a:pt x="8" y="240"/>
                  <a:pt x="9" y="242"/>
                </a:cubicBezTo>
                <a:cubicBezTo>
                  <a:pt x="6" y="243"/>
                  <a:pt x="3" y="244"/>
                  <a:pt x="0" y="246"/>
                </a:cubicBezTo>
                <a:cubicBezTo>
                  <a:pt x="0" y="246"/>
                  <a:pt x="0" y="246"/>
                  <a:pt x="0" y="246"/>
                </a:cubicBezTo>
                <a:cubicBezTo>
                  <a:pt x="3" y="245"/>
                  <a:pt x="6" y="244"/>
                  <a:pt x="9" y="242"/>
                </a:cubicBezTo>
                <a:cubicBezTo>
                  <a:pt x="11" y="246"/>
                  <a:pt x="12" y="249"/>
                  <a:pt x="14" y="252"/>
                </a:cubicBezTo>
                <a:cubicBezTo>
                  <a:pt x="10" y="254"/>
                  <a:pt x="5" y="256"/>
                  <a:pt x="1" y="258"/>
                </a:cubicBezTo>
                <a:cubicBezTo>
                  <a:pt x="1" y="258"/>
                  <a:pt x="1" y="258"/>
                  <a:pt x="1" y="258"/>
                </a:cubicBezTo>
                <a:cubicBezTo>
                  <a:pt x="1" y="258"/>
                  <a:pt x="0" y="258"/>
                  <a:pt x="0" y="258"/>
                </a:cubicBezTo>
                <a:cubicBezTo>
                  <a:pt x="0" y="258"/>
                  <a:pt x="0" y="258"/>
                  <a:pt x="0" y="258"/>
                </a:cubicBezTo>
                <a:cubicBezTo>
                  <a:pt x="0" y="258"/>
                  <a:pt x="0" y="258"/>
                  <a:pt x="0" y="258"/>
                </a:cubicBezTo>
                <a:cubicBezTo>
                  <a:pt x="0" y="258"/>
                  <a:pt x="0" y="258"/>
                  <a:pt x="0" y="258"/>
                </a:cubicBezTo>
                <a:cubicBezTo>
                  <a:pt x="0" y="259"/>
                  <a:pt x="0" y="259"/>
                  <a:pt x="0" y="259"/>
                </a:cubicBezTo>
                <a:cubicBezTo>
                  <a:pt x="0" y="259"/>
                  <a:pt x="1" y="259"/>
                  <a:pt x="1" y="259"/>
                </a:cubicBezTo>
                <a:cubicBezTo>
                  <a:pt x="4" y="261"/>
                  <a:pt x="7" y="264"/>
                  <a:pt x="11" y="267"/>
                </a:cubicBezTo>
                <a:cubicBezTo>
                  <a:pt x="7" y="269"/>
                  <a:pt x="4" y="270"/>
                  <a:pt x="0" y="272"/>
                </a:cubicBezTo>
                <a:cubicBezTo>
                  <a:pt x="0" y="272"/>
                  <a:pt x="0" y="272"/>
                  <a:pt x="0" y="272"/>
                </a:cubicBezTo>
                <a:cubicBezTo>
                  <a:pt x="4" y="271"/>
                  <a:pt x="7" y="269"/>
                  <a:pt x="11" y="268"/>
                </a:cubicBezTo>
                <a:cubicBezTo>
                  <a:pt x="14" y="271"/>
                  <a:pt x="16" y="274"/>
                  <a:pt x="19" y="277"/>
                </a:cubicBezTo>
                <a:cubicBezTo>
                  <a:pt x="12" y="280"/>
                  <a:pt x="6" y="282"/>
                  <a:pt x="0" y="285"/>
                </a:cubicBezTo>
                <a:cubicBezTo>
                  <a:pt x="0" y="285"/>
                  <a:pt x="0" y="285"/>
                  <a:pt x="0" y="285"/>
                </a:cubicBezTo>
                <a:cubicBezTo>
                  <a:pt x="6" y="283"/>
                  <a:pt x="13" y="280"/>
                  <a:pt x="19" y="277"/>
                </a:cubicBezTo>
                <a:cubicBezTo>
                  <a:pt x="22" y="281"/>
                  <a:pt x="24" y="284"/>
                  <a:pt x="27" y="288"/>
                </a:cubicBezTo>
                <a:cubicBezTo>
                  <a:pt x="23" y="289"/>
                  <a:pt x="20" y="290"/>
                  <a:pt x="17" y="291"/>
                </a:cubicBezTo>
                <a:cubicBezTo>
                  <a:pt x="18" y="291"/>
                  <a:pt x="18" y="291"/>
                  <a:pt x="18" y="291"/>
                </a:cubicBezTo>
                <a:cubicBezTo>
                  <a:pt x="21" y="290"/>
                  <a:pt x="24" y="289"/>
                  <a:pt x="27" y="288"/>
                </a:cubicBezTo>
                <a:cubicBezTo>
                  <a:pt x="27" y="288"/>
                  <a:pt x="27" y="289"/>
                  <a:pt x="27" y="289"/>
                </a:cubicBezTo>
                <a:cubicBezTo>
                  <a:pt x="27" y="290"/>
                  <a:pt x="27" y="291"/>
                  <a:pt x="27" y="291"/>
                </a:cubicBezTo>
                <a:cubicBezTo>
                  <a:pt x="28" y="291"/>
                  <a:pt x="28" y="291"/>
                  <a:pt x="28" y="291"/>
                </a:cubicBezTo>
                <a:cubicBezTo>
                  <a:pt x="28" y="291"/>
                  <a:pt x="28" y="290"/>
                  <a:pt x="28" y="290"/>
                </a:cubicBezTo>
                <a:cubicBezTo>
                  <a:pt x="28" y="290"/>
                  <a:pt x="28" y="291"/>
                  <a:pt x="29" y="291"/>
                </a:cubicBezTo>
                <a:cubicBezTo>
                  <a:pt x="29" y="291"/>
                  <a:pt x="29" y="291"/>
                  <a:pt x="29" y="291"/>
                </a:cubicBezTo>
                <a:cubicBezTo>
                  <a:pt x="29" y="291"/>
                  <a:pt x="28" y="290"/>
                  <a:pt x="28" y="289"/>
                </a:cubicBezTo>
                <a:cubicBezTo>
                  <a:pt x="28" y="288"/>
                  <a:pt x="28" y="288"/>
                  <a:pt x="28" y="288"/>
                </a:cubicBezTo>
                <a:cubicBezTo>
                  <a:pt x="35" y="285"/>
                  <a:pt x="43" y="282"/>
                  <a:pt x="52" y="279"/>
                </a:cubicBezTo>
                <a:cubicBezTo>
                  <a:pt x="53" y="282"/>
                  <a:pt x="55" y="285"/>
                  <a:pt x="57" y="289"/>
                </a:cubicBezTo>
                <a:cubicBezTo>
                  <a:pt x="57" y="289"/>
                  <a:pt x="57" y="289"/>
                  <a:pt x="57" y="290"/>
                </a:cubicBezTo>
                <a:cubicBezTo>
                  <a:pt x="55" y="290"/>
                  <a:pt x="53" y="291"/>
                  <a:pt x="52" y="291"/>
                </a:cubicBezTo>
                <a:cubicBezTo>
                  <a:pt x="53" y="291"/>
                  <a:pt x="53" y="291"/>
                  <a:pt x="53" y="291"/>
                </a:cubicBezTo>
                <a:cubicBezTo>
                  <a:pt x="54" y="291"/>
                  <a:pt x="55" y="291"/>
                  <a:pt x="57" y="290"/>
                </a:cubicBezTo>
                <a:cubicBezTo>
                  <a:pt x="57" y="291"/>
                  <a:pt x="56" y="291"/>
                  <a:pt x="56" y="291"/>
                </a:cubicBezTo>
                <a:cubicBezTo>
                  <a:pt x="57" y="291"/>
                  <a:pt x="57" y="291"/>
                  <a:pt x="57" y="291"/>
                </a:cubicBezTo>
                <a:cubicBezTo>
                  <a:pt x="57" y="291"/>
                  <a:pt x="57" y="290"/>
                  <a:pt x="57" y="290"/>
                </a:cubicBezTo>
                <a:cubicBezTo>
                  <a:pt x="57" y="290"/>
                  <a:pt x="57" y="290"/>
                  <a:pt x="57" y="290"/>
                </a:cubicBezTo>
                <a:cubicBezTo>
                  <a:pt x="58" y="290"/>
                  <a:pt x="58" y="291"/>
                  <a:pt x="58" y="291"/>
                </a:cubicBezTo>
                <a:cubicBezTo>
                  <a:pt x="59" y="291"/>
                  <a:pt x="59" y="291"/>
                  <a:pt x="59" y="291"/>
                </a:cubicBezTo>
                <a:cubicBezTo>
                  <a:pt x="58" y="291"/>
                  <a:pt x="58" y="290"/>
                  <a:pt x="58" y="290"/>
                </a:cubicBezTo>
                <a:cubicBezTo>
                  <a:pt x="66" y="287"/>
                  <a:pt x="74" y="284"/>
                  <a:pt x="83" y="281"/>
                </a:cubicBezTo>
                <a:cubicBezTo>
                  <a:pt x="84" y="280"/>
                  <a:pt x="84" y="280"/>
                  <a:pt x="84" y="280"/>
                </a:cubicBezTo>
                <a:cubicBezTo>
                  <a:pt x="84" y="281"/>
                  <a:pt x="85" y="282"/>
                  <a:pt x="85" y="283"/>
                </a:cubicBezTo>
                <a:cubicBezTo>
                  <a:pt x="85" y="286"/>
                  <a:pt x="84" y="289"/>
                  <a:pt x="84" y="291"/>
                </a:cubicBezTo>
                <a:cubicBezTo>
                  <a:pt x="84" y="291"/>
                  <a:pt x="84" y="291"/>
                  <a:pt x="84" y="291"/>
                </a:cubicBezTo>
                <a:cubicBezTo>
                  <a:pt x="85" y="289"/>
                  <a:pt x="85" y="287"/>
                  <a:pt x="86" y="284"/>
                </a:cubicBezTo>
                <a:cubicBezTo>
                  <a:pt x="87" y="286"/>
                  <a:pt x="88" y="288"/>
                  <a:pt x="88" y="290"/>
                </a:cubicBezTo>
                <a:cubicBezTo>
                  <a:pt x="87" y="291"/>
                  <a:pt x="86" y="291"/>
                  <a:pt x="85" y="291"/>
                </a:cubicBezTo>
                <a:cubicBezTo>
                  <a:pt x="87" y="291"/>
                  <a:pt x="87" y="291"/>
                  <a:pt x="87" y="291"/>
                </a:cubicBezTo>
                <a:cubicBezTo>
                  <a:pt x="87" y="291"/>
                  <a:pt x="88" y="291"/>
                  <a:pt x="89" y="291"/>
                </a:cubicBezTo>
                <a:cubicBezTo>
                  <a:pt x="89" y="291"/>
                  <a:pt x="89" y="291"/>
                  <a:pt x="89" y="291"/>
                </a:cubicBezTo>
                <a:cubicBezTo>
                  <a:pt x="89" y="291"/>
                  <a:pt x="89" y="291"/>
                  <a:pt x="89" y="291"/>
                </a:cubicBezTo>
                <a:cubicBezTo>
                  <a:pt x="89" y="291"/>
                  <a:pt x="89" y="291"/>
                  <a:pt x="89" y="291"/>
                </a:cubicBezTo>
                <a:cubicBezTo>
                  <a:pt x="97" y="288"/>
                  <a:pt x="104" y="285"/>
                  <a:pt x="110" y="282"/>
                </a:cubicBezTo>
                <a:cubicBezTo>
                  <a:pt x="109" y="285"/>
                  <a:pt x="108" y="288"/>
                  <a:pt x="106" y="291"/>
                </a:cubicBezTo>
                <a:cubicBezTo>
                  <a:pt x="107" y="291"/>
                  <a:pt x="107" y="291"/>
                  <a:pt x="107" y="291"/>
                </a:cubicBezTo>
                <a:cubicBezTo>
                  <a:pt x="108" y="288"/>
                  <a:pt x="110" y="285"/>
                  <a:pt x="111" y="282"/>
                </a:cubicBezTo>
                <a:cubicBezTo>
                  <a:pt x="112" y="282"/>
                  <a:pt x="113" y="281"/>
                  <a:pt x="115" y="281"/>
                </a:cubicBezTo>
                <a:cubicBezTo>
                  <a:pt x="116" y="284"/>
                  <a:pt x="117" y="287"/>
                  <a:pt x="118" y="290"/>
                </a:cubicBezTo>
                <a:cubicBezTo>
                  <a:pt x="117" y="290"/>
                  <a:pt x="115" y="291"/>
                  <a:pt x="114" y="291"/>
                </a:cubicBezTo>
                <a:cubicBezTo>
                  <a:pt x="115" y="291"/>
                  <a:pt x="115" y="291"/>
                  <a:pt x="115" y="291"/>
                </a:cubicBezTo>
                <a:cubicBezTo>
                  <a:pt x="116" y="291"/>
                  <a:pt x="117" y="291"/>
                  <a:pt x="118" y="290"/>
                </a:cubicBezTo>
                <a:cubicBezTo>
                  <a:pt x="118" y="291"/>
                  <a:pt x="118" y="291"/>
                  <a:pt x="119" y="291"/>
                </a:cubicBezTo>
                <a:cubicBezTo>
                  <a:pt x="119" y="291"/>
                  <a:pt x="119" y="291"/>
                  <a:pt x="119" y="291"/>
                </a:cubicBezTo>
                <a:cubicBezTo>
                  <a:pt x="119" y="291"/>
                  <a:pt x="119" y="290"/>
                  <a:pt x="119" y="290"/>
                </a:cubicBezTo>
                <a:cubicBezTo>
                  <a:pt x="121" y="289"/>
                  <a:pt x="124" y="288"/>
                  <a:pt x="127" y="286"/>
                </a:cubicBezTo>
                <a:cubicBezTo>
                  <a:pt x="126" y="288"/>
                  <a:pt x="125" y="290"/>
                  <a:pt x="123" y="291"/>
                </a:cubicBezTo>
                <a:cubicBezTo>
                  <a:pt x="124" y="291"/>
                  <a:pt x="124" y="291"/>
                  <a:pt x="124" y="291"/>
                </a:cubicBezTo>
                <a:cubicBezTo>
                  <a:pt x="125" y="290"/>
                  <a:pt x="127" y="288"/>
                  <a:pt x="128" y="286"/>
                </a:cubicBezTo>
                <a:cubicBezTo>
                  <a:pt x="133" y="284"/>
                  <a:pt x="139" y="281"/>
                  <a:pt x="144" y="279"/>
                </a:cubicBezTo>
                <a:cubicBezTo>
                  <a:pt x="144" y="280"/>
                  <a:pt x="144" y="280"/>
                  <a:pt x="144" y="281"/>
                </a:cubicBezTo>
                <a:cubicBezTo>
                  <a:pt x="142" y="284"/>
                  <a:pt x="140" y="286"/>
                  <a:pt x="138" y="289"/>
                </a:cubicBezTo>
                <a:cubicBezTo>
                  <a:pt x="136" y="290"/>
                  <a:pt x="134" y="291"/>
                  <a:pt x="132" y="291"/>
                </a:cubicBezTo>
                <a:cubicBezTo>
                  <a:pt x="134" y="291"/>
                  <a:pt x="134" y="291"/>
                  <a:pt x="134" y="291"/>
                </a:cubicBezTo>
                <a:cubicBezTo>
                  <a:pt x="134" y="291"/>
                  <a:pt x="135" y="291"/>
                  <a:pt x="136" y="290"/>
                </a:cubicBezTo>
                <a:cubicBezTo>
                  <a:pt x="136" y="291"/>
                  <a:pt x="135" y="291"/>
                  <a:pt x="135" y="291"/>
                </a:cubicBezTo>
                <a:cubicBezTo>
                  <a:pt x="136" y="291"/>
                  <a:pt x="136" y="291"/>
                  <a:pt x="136" y="291"/>
                </a:cubicBezTo>
                <a:cubicBezTo>
                  <a:pt x="136" y="291"/>
                  <a:pt x="137" y="290"/>
                  <a:pt x="138" y="289"/>
                </a:cubicBezTo>
                <a:cubicBezTo>
                  <a:pt x="140" y="288"/>
                  <a:pt x="143" y="286"/>
                  <a:pt x="146" y="285"/>
                </a:cubicBezTo>
                <a:cubicBezTo>
                  <a:pt x="146" y="286"/>
                  <a:pt x="146" y="287"/>
                  <a:pt x="147" y="288"/>
                </a:cubicBezTo>
                <a:cubicBezTo>
                  <a:pt x="145" y="289"/>
                  <a:pt x="143" y="290"/>
                  <a:pt x="142" y="291"/>
                </a:cubicBezTo>
                <a:cubicBezTo>
                  <a:pt x="143" y="291"/>
                  <a:pt x="143" y="291"/>
                  <a:pt x="143" y="291"/>
                </a:cubicBezTo>
                <a:cubicBezTo>
                  <a:pt x="144" y="291"/>
                  <a:pt x="145" y="290"/>
                  <a:pt x="147" y="289"/>
                </a:cubicBezTo>
                <a:cubicBezTo>
                  <a:pt x="147" y="290"/>
                  <a:pt x="147" y="291"/>
                  <a:pt x="147" y="291"/>
                </a:cubicBezTo>
                <a:cubicBezTo>
                  <a:pt x="148" y="291"/>
                  <a:pt x="148" y="291"/>
                  <a:pt x="148" y="291"/>
                </a:cubicBezTo>
                <a:cubicBezTo>
                  <a:pt x="148" y="290"/>
                  <a:pt x="147" y="289"/>
                  <a:pt x="147" y="288"/>
                </a:cubicBezTo>
                <a:cubicBezTo>
                  <a:pt x="156" y="283"/>
                  <a:pt x="163" y="277"/>
                  <a:pt x="170" y="271"/>
                </a:cubicBezTo>
                <a:cubicBezTo>
                  <a:pt x="170" y="270"/>
                  <a:pt x="170" y="270"/>
                  <a:pt x="170" y="270"/>
                </a:cubicBezTo>
                <a:cubicBezTo>
                  <a:pt x="172" y="277"/>
                  <a:pt x="174" y="284"/>
                  <a:pt x="176" y="291"/>
                </a:cubicBezTo>
                <a:cubicBezTo>
                  <a:pt x="176" y="291"/>
                  <a:pt x="176" y="291"/>
                  <a:pt x="176" y="291"/>
                </a:cubicBezTo>
                <a:cubicBezTo>
                  <a:pt x="175" y="284"/>
                  <a:pt x="173" y="277"/>
                  <a:pt x="171" y="270"/>
                </a:cubicBezTo>
                <a:cubicBezTo>
                  <a:pt x="180" y="264"/>
                  <a:pt x="188" y="258"/>
                  <a:pt x="195" y="252"/>
                </a:cubicBezTo>
                <a:cubicBezTo>
                  <a:pt x="199" y="264"/>
                  <a:pt x="203" y="277"/>
                  <a:pt x="205" y="291"/>
                </a:cubicBezTo>
                <a:cubicBezTo>
                  <a:pt x="206" y="291"/>
                  <a:pt x="206" y="291"/>
                  <a:pt x="206" y="291"/>
                </a:cubicBezTo>
                <a:cubicBezTo>
                  <a:pt x="203" y="277"/>
                  <a:pt x="200" y="263"/>
                  <a:pt x="196" y="251"/>
                </a:cubicBezTo>
                <a:cubicBezTo>
                  <a:pt x="196" y="251"/>
                  <a:pt x="196" y="251"/>
                  <a:pt x="197" y="251"/>
                </a:cubicBezTo>
                <a:cubicBezTo>
                  <a:pt x="206" y="245"/>
                  <a:pt x="214" y="239"/>
                  <a:pt x="221" y="234"/>
                </a:cubicBezTo>
                <a:cubicBezTo>
                  <a:pt x="227" y="251"/>
                  <a:pt x="231" y="270"/>
                  <a:pt x="234" y="291"/>
                </a:cubicBezTo>
                <a:cubicBezTo>
                  <a:pt x="234" y="291"/>
                  <a:pt x="234" y="291"/>
                  <a:pt x="234" y="291"/>
                </a:cubicBezTo>
                <a:cubicBezTo>
                  <a:pt x="232" y="270"/>
                  <a:pt x="227" y="250"/>
                  <a:pt x="221" y="233"/>
                </a:cubicBezTo>
                <a:cubicBezTo>
                  <a:pt x="224" y="231"/>
                  <a:pt x="226" y="229"/>
                  <a:pt x="229" y="227"/>
                </a:cubicBezTo>
                <a:cubicBezTo>
                  <a:pt x="235" y="223"/>
                  <a:pt x="240" y="219"/>
                  <a:pt x="246" y="215"/>
                </a:cubicBezTo>
                <a:cubicBezTo>
                  <a:pt x="254" y="237"/>
                  <a:pt x="260" y="262"/>
                  <a:pt x="262" y="291"/>
                </a:cubicBezTo>
                <a:cubicBezTo>
                  <a:pt x="263" y="291"/>
                  <a:pt x="263" y="291"/>
                  <a:pt x="263" y="291"/>
                </a:cubicBezTo>
                <a:cubicBezTo>
                  <a:pt x="260" y="262"/>
                  <a:pt x="255" y="236"/>
                  <a:pt x="246" y="215"/>
                </a:cubicBezTo>
                <a:cubicBezTo>
                  <a:pt x="250" y="212"/>
                  <a:pt x="254" y="208"/>
                  <a:pt x="258" y="205"/>
                </a:cubicBezTo>
                <a:cubicBezTo>
                  <a:pt x="262" y="202"/>
                  <a:pt x="266" y="199"/>
                  <a:pt x="270" y="197"/>
                </a:cubicBezTo>
                <a:cubicBezTo>
                  <a:pt x="282" y="222"/>
                  <a:pt x="288" y="254"/>
                  <a:pt x="290" y="291"/>
                </a:cubicBezTo>
                <a:cubicBezTo>
                  <a:pt x="290" y="291"/>
                  <a:pt x="290" y="291"/>
                  <a:pt x="290" y="291"/>
                </a:cubicBezTo>
                <a:cubicBezTo>
                  <a:pt x="289" y="254"/>
                  <a:pt x="282" y="222"/>
                  <a:pt x="271" y="196"/>
                </a:cubicBezTo>
                <a:cubicBezTo>
                  <a:pt x="277" y="192"/>
                  <a:pt x="282" y="188"/>
                  <a:pt x="287" y="183"/>
                </a:cubicBezTo>
                <a:cubicBezTo>
                  <a:pt x="290" y="182"/>
                  <a:pt x="292" y="180"/>
                  <a:pt x="295" y="178"/>
                </a:cubicBezTo>
                <a:cubicBezTo>
                  <a:pt x="309" y="208"/>
                  <a:pt x="317" y="246"/>
                  <a:pt x="317" y="291"/>
                </a:cubicBezTo>
                <a:cubicBezTo>
                  <a:pt x="317" y="291"/>
                  <a:pt x="317" y="291"/>
                  <a:pt x="317" y="291"/>
                </a:cubicBezTo>
                <a:cubicBezTo>
                  <a:pt x="317" y="246"/>
                  <a:pt x="310" y="208"/>
                  <a:pt x="295" y="178"/>
                </a:cubicBezTo>
                <a:cubicBezTo>
                  <a:pt x="303" y="172"/>
                  <a:pt x="311" y="167"/>
                  <a:pt x="317" y="161"/>
                </a:cubicBezTo>
                <a:cubicBezTo>
                  <a:pt x="318" y="160"/>
                  <a:pt x="319" y="160"/>
                  <a:pt x="319" y="159"/>
                </a:cubicBezTo>
                <a:cubicBezTo>
                  <a:pt x="337" y="193"/>
                  <a:pt x="345" y="237"/>
                  <a:pt x="344" y="291"/>
                </a:cubicBezTo>
                <a:cubicBezTo>
                  <a:pt x="344" y="291"/>
                  <a:pt x="344" y="291"/>
                  <a:pt x="344" y="291"/>
                </a:cubicBezTo>
                <a:cubicBezTo>
                  <a:pt x="346" y="237"/>
                  <a:pt x="338" y="193"/>
                  <a:pt x="320" y="159"/>
                </a:cubicBezTo>
                <a:cubicBezTo>
                  <a:pt x="329" y="153"/>
                  <a:pt x="337" y="147"/>
                  <a:pt x="344" y="141"/>
                </a:cubicBezTo>
                <a:cubicBezTo>
                  <a:pt x="365" y="179"/>
                  <a:pt x="374" y="229"/>
                  <a:pt x="370" y="291"/>
                </a:cubicBezTo>
                <a:cubicBezTo>
                  <a:pt x="370" y="291"/>
                  <a:pt x="370" y="291"/>
                  <a:pt x="370" y="291"/>
                </a:cubicBezTo>
                <a:cubicBezTo>
                  <a:pt x="375" y="229"/>
                  <a:pt x="366" y="178"/>
                  <a:pt x="344" y="141"/>
                </a:cubicBezTo>
                <a:cubicBezTo>
                  <a:pt x="345" y="141"/>
                  <a:pt x="345" y="140"/>
                  <a:pt x="346" y="140"/>
                </a:cubicBezTo>
                <a:cubicBezTo>
                  <a:pt x="355" y="134"/>
                  <a:pt x="362" y="129"/>
                  <a:pt x="369" y="123"/>
                </a:cubicBezTo>
                <a:cubicBezTo>
                  <a:pt x="394" y="165"/>
                  <a:pt x="403" y="221"/>
                  <a:pt x="395" y="291"/>
                </a:cubicBezTo>
                <a:cubicBezTo>
                  <a:pt x="396" y="291"/>
                  <a:pt x="396" y="291"/>
                  <a:pt x="396" y="291"/>
                </a:cubicBezTo>
                <a:cubicBezTo>
                  <a:pt x="403" y="221"/>
                  <a:pt x="394" y="164"/>
                  <a:pt x="369" y="123"/>
                </a:cubicBezTo>
                <a:cubicBezTo>
                  <a:pt x="372" y="121"/>
                  <a:pt x="375" y="118"/>
                  <a:pt x="377" y="116"/>
                </a:cubicBezTo>
                <a:cubicBezTo>
                  <a:pt x="383" y="112"/>
                  <a:pt x="389" y="109"/>
                  <a:pt x="393" y="105"/>
                </a:cubicBezTo>
                <a:cubicBezTo>
                  <a:pt x="422" y="149"/>
                  <a:pt x="431" y="212"/>
                  <a:pt x="420" y="291"/>
                </a:cubicBezTo>
                <a:cubicBezTo>
                  <a:pt x="421" y="291"/>
                  <a:pt x="421" y="291"/>
                  <a:pt x="421" y="291"/>
                </a:cubicBezTo>
                <a:cubicBezTo>
                  <a:pt x="426" y="256"/>
                  <a:pt x="427" y="223"/>
                  <a:pt x="423" y="195"/>
                </a:cubicBezTo>
                <a:cubicBezTo>
                  <a:pt x="419" y="159"/>
                  <a:pt x="410" y="129"/>
                  <a:pt x="394" y="105"/>
                </a:cubicBezTo>
                <a:cubicBezTo>
                  <a:pt x="398" y="102"/>
                  <a:pt x="401" y="99"/>
                  <a:pt x="404" y="96"/>
                </a:cubicBezTo>
                <a:cubicBezTo>
                  <a:pt x="410" y="93"/>
                  <a:pt x="414" y="91"/>
                  <a:pt x="419" y="89"/>
                </a:cubicBezTo>
                <a:cubicBezTo>
                  <a:pt x="451" y="136"/>
                  <a:pt x="460" y="205"/>
                  <a:pt x="445" y="291"/>
                </a:cubicBezTo>
                <a:cubicBezTo>
                  <a:pt x="446" y="291"/>
                  <a:pt x="446" y="291"/>
                  <a:pt x="446" y="291"/>
                </a:cubicBezTo>
                <a:cubicBezTo>
                  <a:pt x="453" y="250"/>
                  <a:pt x="454" y="212"/>
                  <a:pt x="450" y="178"/>
                </a:cubicBezTo>
                <a:cubicBezTo>
                  <a:pt x="446" y="143"/>
                  <a:pt x="436" y="113"/>
                  <a:pt x="420" y="88"/>
                </a:cubicBezTo>
                <a:cubicBezTo>
                  <a:pt x="429" y="84"/>
                  <a:pt x="438" y="79"/>
                  <a:pt x="446" y="74"/>
                </a:cubicBezTo>
                <a:cubicBezTo>
                  <a:pt x="479" y="124"/>
                  <a:pt x="488" y="195"/>
                  <a:pt x="470" y="286"/>
                </a:cubicBezTo>
                <a:cubicBezTo>
                  <a:pt x="470" y="288"/>
                  <a:pt x="469" y="290"/>
                  <a:pt x="469" y="291"/>
                </a:cubicBezTo>
                <a:cubicBezTo>
                  <a:pt x="469" y="291"/>
                  <a:pt x="469" y="291"/>
                  <a:pt x="469" y="291"/>
                </a:cubicBezTo>
                <a:cubicBezTo>
                  <a:pt x="470" y="290"/>
                  <a:pt x="470" y="288"/>
                  <a:pt x="471" y="286"/>
                </a:cubicBezTo>
                <a:cubicBezTo>
                  <a:pt x="479" y="241"/>
                  <a:pt x="482" y="200"/>
                  <a:pt x="477" y="164"/>
                </a:cubicBezTo>
                <a:cubicBezTo>
                  <a:pt x="473" y="128"/>
                  <a:pt x="463" y="98"/>
                  <a:pt x="446" y="73"/>
                </a:cubicBezTo>
                <a:cubicBezTo>
                  <a:pt x="455" y="67"/>
                  <a:pt x="463" y="61"/>
                  <a:pt x="470" y="54"/>
                </a:cubicBezTo>
                <a:cubicBezTo>
                  <a:pt x="505" y="104"/>
                  <a:pt x="515" y="177"/>
                  <a:pt x="498" y="267"/>
                </a:cubicBezTo>
                <a:cubicBezTo>
                  <a:pt x="496" y="275"/>
                  <a:pt x="494" y="283"/>
                  <a:pt x="492" y="291"/>
                </a:cubicBezTo>
                <a:cubicBezTo>
                  <a:pt x="493" y="291"/>
                  <a:pt x="493" y="291"/>
                  <a:pt x="493" y="291"/>
                </a:cubicBezTo>
                <a:cubicBezTo>
                  <a:pt x="495" y="283"/>
                  <a:pt x="497" y="275"/>
                  <a:pt x="498" y="267"/>
                </a:cubicBezTo>
                <a:cubicBezTo>
                  <a:pt x="507" y="222"/>
                  <a:pt x="509" y="180"/>
                  <a:pt x="504" y="144"/>
                </a:cubicBezTo>
                <a:cubicBezTo>
                  <a:pt x="499" y="109"/>
                  <a:pt x="488" y="79"/>
                  <a:pt x="470" y="54"/>
                </a:cubicBezTo>
                <a:cubicBezTo>
                  <a:pt x="471" y="53"/>
                  <a:pt x="471" y="52"/>
                  <a:pt x="472" y="51"/>
                </a:cubicBezTo>
                <a:cubicBezTo>
                  <a:pt x="472" y="51"/>
                  <a:pt x="472" y="51"/>
                  <a:pt x="472" y="51"/>
                </a:cubicBezTo>
                <a:cubicBezTo>
                  <a:pt x="480" y="46"/>
                  <a:pt x="488" y="41"/>
                  <a:pt x="493" y="35"/>
                </a:cubicBezTo>
                <a:cubicBezTo>
                  <a:pt x="520" y="70"/>
                  <a:pt x="534" y="117"/>
                  <a:pt x="533" y="173"/>
                </a:cubicBezTo>
                <a:cubicBezTo>
                  <a:pt x="533" y="209"/>
                  <a:pt x="527" y="249"/>
                  <a:pt x="515" y="291"/>
                </a:cubicBezTo>
                <a:cubicBezTo>
                  <a:pt x="515" y="291"/>
                  <a:pt x="515" y="291"/>
                  <a:pt x="515" y="291"/>
                </a:cubicBezTo>
                <a:cubicBezTo>
                  <a:pt x="527" y="249"/>
                  <a:pt x="533" y="209"/>
                  <a:pt x="534" y="173"/>
                </a:cubicBezTo>
                <a:cubicBezTo>
                  <a:pt x="534" y="117"/>
                  <a:pt x="521" y="70"/>
                  <a:pt x="494" y="35"/>
                </a:cubicBezTo>
                <a:cubicBezTo>
                  <a:pt x="496" y="33"/>
                  <a:pt x="497" y="32"/>
                  <a:pt x="499" y="30"/>
                </a:cubicBezTo>
                <a:cubicBezTo>
                  <a:pt x="506" y="25"/>
                  <a:pt x="513" y="21"/>
                  <a:pt x="518" y="16"/>
                </a:cubicBezTo>
                <a:cubicBezTo>
                  <a:pt x="573" y="78"/>
                  <a:pt x="584" y="173"/>
                  <a:pt x="551" y="285"/>
                </a:cubicBezTo>
                <a:cubicBezTo>
                  <a:pt x="548" y="287"/>
                  <a:pt x="545" y="289"/>
                  <a:pt x="542" y="291"/>
                </a:cubicBezTo>
                <a:cubicBezTo>
                  <a:pt x="543" y="291"/>
                  <a:pt x="543" y="291"/>
                  <a:pt x="543" y="291"/>
                </a:cubicBezTo>
                <a:cubicBezTo>
                  <a:pt x="546" y="290"/>
                  <a:pt x="548" y="288"/>
                  <a:pt x="550" y="286"/>
                </a:cubicBezTo>
                <a:cubicBezTo>
                  <a:pt x="550" y="288"/>
                  <a:pt x="549" y="290"/>
                  <a:pt x="549" y="291"/>
                </a:cubicBezTo>
                <a:cubicBezTo>
                  <a:pt x="549" y="291"/>
                  <a:pt x="549" y="291"/>
                  <a:pt x="549" y="291"/>
                </a:cubicBezTo>
                <a:cubicBezTo>
                  <a:pt x="550" y="290"/>
                  <a:pt x="550" y="288"/>
                  <a:pt x="551" y="286"/>
                </a:cubicBezTo>
                <a:cubicBezTo>
                  <a:pt x="558" y="281"/>
                  <a:pt x="567" y="276"/>
                  <a:pt x="575" y="272"/>
                </a:cubicBezTo>
                <a:cubicBezTo>
                  <a:pt x="577" y="271"/>
                  <a:pt x="577" y="271"/>
                  <a:pt x="577" y="271"/>
                </a:cubicBezTo>
                <a:cubicBezTo>
                  <a:pt x="575" y="277"/>
                  <a:pt x="572" y="284"/>
                  <a:pt x="570" y="290"/>
                </a:cubicBezTo>
                <a:cubicBezTo>
                  <a:pt x="569" y="291"/>
                  <a:pt x="568" y="291"/>
                  <a:pt x="568" y="291"/>
                </a:cubicBezTo>
                <a:cubicBezTo>
                  <a:pt x="569" y="291"/>
                  <a:pt x="569" y="291"/>
                  <a:pt x="569" y="291"/>
                </a:cubicBezTo>
                <a:cubicBezTo>
                  <a:pt x="569" y="291"/>
                  <a:pt x="570" y="291"/>
                  <a:pt x="570" y="291"/>
                </a:cubicBezTo>
                <a:cubicBezTo>
                  <a:pt x="570" y="291"/>
                  <a:pt x="570" y="291"/>
                  <a:pt x="570" y="291"/>
                </a:cubicBezTo>
                <a:cubicBezTo>
                  <a:pt x="570" y="291"/>
                  <a:pt x="570" y="291"/>
                  <a:pt x="570" y="291"/>
                </a:cubicBezTo>
                <a:cubicBezTo>
                  <a:pt x="570" y="291"/>
                  <a:pt x="571" y="291"/>
                  <a:pt x="571" y="290"/>
                </a:cubicBezTo>
                <a:cubicBezTo>
                  <a:pt x="573" y="289"/>
                  <a:pt x="575" y="288"/>
                  <a:pt x="577" y="287"/>
                </a:cubicBezTo>
                <a:cubicBezTo>
                  <a:pt x="576" y="289"/>
                  <a:pt x="576" y="290"/>
                  <a:pt x="575" y="291"/>
                </a:cubicBezTo>
                <a:cubicBezTo>
                  <a:pt x="576" y="291"/>
                  <a:pt x="576" y="291"/>
                  <a:pt x="576" y="291"/>
                </a:cubicBezTo>
                <a:cubicBezTo>
                  <a:pt x="576" y="290"/>
                  <a:pt x="577" y="288"/>
                  <a:pt x="577" y="287"/>
                </a:cubicBezTo>
                <a:cubicBezTo>
                  <a:pt x="584" y="283"/>
                  <a:pt x="591" y="280"/>
                  <a:pt x="597" y="276"/>
                </a:cubicBezTo>
                <a:cubicBezTo>
                  <a:pt x="595" y="281"/>
                  <a:pt x="593" y="286"/>
                  <a:pt x="591" y="291"/>
                </a:cubicBezTo>
                <a:cubicBezTo>
                  <a:pt x="591" y="291"/>
                  <a:pt x="591" y="291"/>
                  <a:pt x="591" y="291"/>
                </a:cubicBezTo>
                <a:cubicBezTo>
                  <a:pt x="593" y="286"/>
                  <a:pt x="596" y="281"/>
                  <a:pt x="598" y="276"/>
                </a:cubicBezTo>
                <a:cubicBezTo>
                  <a:pt x="604" y="273"/>
                  <a:pt x="611" y="269"/>
                  <a:pt x="617" y="266"/>
                </a:cubicBezTo>
                <a:cubicBezTo>
                  <a:pt x="614" y="272"/>
                  <a:pt x="611" y="278"/>
                  <a:pt x="608" y="284"/>
                </a:cubicBezTo>
                <a:cubicBezTo>
                  <a:pt x="604" y="286"/>
                  <a:pt x="599" y="289"/>
                  <a:pt x="595" y="291"/>
                </a:cubicBezTo>
                <a:cubicBezTo>
                  <a:pt x="596" y="291"/>
                  <a:pt x="596" y="291"/>
                  <a:pt x="596" y="291"/>
                </a:cubicBezTo>
                <a:cubicBezTo>
                  <a:pt x="600" y="289"/>
                  <a:pt x="604" y="287"/>
                  <a:pt x="608" y="285"/>
                </a:cubicBezTo>
                <a:cubicBezTo>
                  <a:pt x="607" y="287"/>
                  <a:pt x="606" y="289"/>
                  <a:pt x="605" y="291"/>
                </a:cubicBezTo>
                <a:cubicBezTo>
                  <a:pt x="605" y="291"/>
                  <a:pt x="605" y="291"/>
                  <a:pt x="605" y="291"/>
                </a:cubicBezTo>
                <a:cubicBezTo>
                  <a:pt x="606" y="289"/>
                  <a:pt x="608" y="287"/>
                  <a:pt x="609" y="284"/>
                </a:cubicBezTo>
                <a:cubicBezTo>
                  <a:pt x="614" y="281"/>
                  <a:pt x="618" y="279"/>
                  <a:pt x="623" y="276"/>
                </a:cubicBezTo>
                <a:cubicBezTo>
                  <a:pt x="621" y="281"/>
                  <a:pt x="618" y="286"/>
                  <a:pt x="615" y="291"/>
                </a:cubicBezTo>
                <a:cubicBezTo>
                  <a:pt x="615" y="291"/>
                  <a:pt x="615" y="291"/>
                  <a:pt x="615" y="291"/>
                </a:cubicBezTo>
                <a:cubicBezTo>
                  <a:pt x="618" y="286"/>
                  <a:pt x="621" y="281"/>
                  <a:pt x="624" y="275"/>
                </a:cubicBezTo>
                <a:cubicBezTo>
                  <a:pt x="630" y="272"/>
                  <a:pt x="636" y="268"/>
                  <a:pt x="642" y="264"/>
                </a:cubicBezTo>
                <a:cubicBezTo>
                  <a:pt x="639" y="270"/>
                  <a:pt x="635" y="277"/>
                  <a:pt x="632" y="283"/>
                </a:cubicBezTo>
                <a:cubicBezTo>
                  <a:pt x="627" y="286"/>
                  <a:pt x="622" y="289"/>
                  <a:pt x="618" y="291"/>
                </a:cubicBezTo>
                <a:cubicBezTo>
                  <a:pt x="619" y="291"/>
                  <a:pt x="619" y="291"/>
                  <a:pt x="619" y="291"/>
                </a:cubicBezTo>
                <a:cubicBezTo>
                  <a:pt x="623" y="289"/>
                  <a:pt x="627" y="286"/>
                  <a:pt x="631" y="284"/>
                </a:cubicBezTo>
                <a:cubicBezTo>
                  <a:pt x="630" y="286"/>
                  <a:pt x="628" y="289"/>
                  <a:pt x="627" y="291"/>
                </a:cubicBezTo>
                <a:cubicBezTo>
                  <a:pt x="627" y="291"/>
                  <a:pt x="627" y="291"/>
                  <a:pt x="627" y="291"/>
                </a:cubicBezTo>
                <a:cubicBezTo>
                  <a:pt x="629" y="289"/>
                  <a:pt x="631" y="286"/>
                  <a:pt x="632" y="283"/>
                </a:cubicBezTo>
                <a:cubicBezTo>
                  <a:pt x="638" y="279"/>
                  <a:pt x="644" y="275"/>
                  <a:pt x="650" y="271"/>
                </a:cubicBezTo>
                <a:cubicBezTo>
                  <a:pt x="646" y="278"/>
                  <a:pt x="642" y="284"/>
                  <a:pt x="638" y="290"/>
                </a:cubicBezTo>
                <a:cubicBezTo>
                  <a:pt x="637" y="291"/>
                  <a:pt x="637" y="291"/>
                  <a:pt x="636" y="291"/>
                </a:cubicBezTo>
                <a:cubicBezTo>
                  <a:pt x="637" y="291"/>
                  <a:pt x="637" y="291"/>
                  <a:pt x="637" y="291"/>
                </a:cubicBezTo>
                <a:cubicBezTo>
                  <a:pt x="637" y="291"/>
                  <a:pt x="637" y="291"/>
                  <a:pt x="637" y="291"/>
                </a:cubicBezTo>
                <a:cubicBezTo>
                  <a:pt x="637" y="291"/>
                  <a:pt x="637" y="291"/>
                  <a:pt x="637" y="291"/>
                </a:cubicBezTo>
                <a:cubicBezTo>
                  <a:pt x="638" y="291"/>
                  <a:pt x="638" y="291"/>
                  <a:pt x="638" y="291"/>
                </a:cubicBezTo>
                <a:cubicBezTo>
                  <a:pt x="638" y="291"/>
                  <a:pt x="638" y="291"/>
                  <a:pt x="638" y="291"/>
                </a:cubicBezTo>
                <a:cubicBezTo>
                  <a:pt x="644" y="287"/>
                  <a:pt x="649" y="283"/>
                  <a:pt x="654" y="280"/>
                </a:cubicBezTo>
                <a:cubicBezTo>
                  <a:pt x="651" y="284"/>
                  <a:pt x="649" y="288"/>
                  <a:pt x="646" y="291"/>
                </a:cubicBezTo>
                <a:cubicBezTo>
                  <a:pt x="646" y="291"/>
                  <a:pt x="646" y="291"/>
                  <a:pt x="646" y="291"/>
                </a:cubicBezTo>
                <a:cubicBezTo>
                  <a:pt x="649" y="287"/>
                  <a:pt x="652" y="283"/>
                  <a:pt x="655" y="279"/>
                </a:cubicBezTo>
                <a:cubicBezTo>
                  <a:pt x="661" y="275"/>
                  <a:pt x="666" y="271"/>
                  <a:pt x="671" y="268"/>
                </a:cubicBezTo>
                <a:cubicBezTo>
                  <a:pt x="667" y="274"/>
                  <a:pt x="662" y="280"/>
                  <a:pt x="657" y="286"/>
                </a:cubicBezTo>
                <a:cubicBezTo>
                  <a:pt x="655" y="288"/>
                  <a:pt x="652" y="290"/>
                  <a:pt x="650" y="291"/>
                </a:cubicBezTo>
                <a:cubicBezTo>
                  <a:pt x="651" y="291"/>
                  <a:pt x="651" y="291"/>
                  <a:pt x="651" y="291"/>
                </a:cubicBezTo>
                <a:cubicBezTo>
                  <a:pt x="653" y="290"/>
                  <a:pt x="654" y="289"/>
                  <a:pt x="656" y="288"/>
                </a:cubicBezTo>
                <a:cubicBezTo>
                  <a:pt x="655" y="289"/>
                  <a:pt x="654" y="290"/>
                  <a:pt x="653" y="291"/>
                </a:cubicBezTo>
                <a:cubicBezTo>
                  <a:pt x="654" y="291"/>
                  <a:pt x="654" y="291"/>
                  <a:pt x="654" y="291"/>
                </a:cubicBezTo>
                <a:cubicBezTo>
                  <a:pt x="655" y="290"/>
                  <a:pt x="656" y="288"/>
                  <a:pt x="658" y="286"/>
                </a:cubicBezTo>
                <a:cubicBezTo>
                  <a:pt x="662" y="283"/>
                  <a:pt x="667" y="280"/>
                  <a:pt x="671" y="276"/>
                </a:cubicBezTo>
                <a:cubicBezTo>
                  <a:pt x="667" y="281"/>
                  <a:pt x="663" y="286"/>
                  <a:pt x="659" y="291"/>
                </a:cubicBezTo>
                <a:cubicBezTo>
                  <a:pt x="659" y="291"/>
                  <a:pt x="658" y="291"/>
                  <a:pt x="658" y="291"/>
                </a:cubicBezTo>
                <a:cubicBezTo>
                  <a:pt x="659" y="291"/>
                  <a:pt x="659" y="291"/>
                  <a:pt x="659" y="291"/>
                </a:cubicBezTo>
                <a:cubicBezTo>
                  <a:pt x="659" y="291"/>
                  <a:pt x="659" y="291"/>
                  <a:pt x="659" y="291"/>
                </a:cubicBezTo>
                <a:cubicBezTo>
                  <a:pt x="664" y="287"/>
                  <a:pt x="669" y="283"/>
                  <a:pt x="674" y="278"/>
                </a:cubicBezTo>
                <a:cubicBezTo>
                  <a:pt x="671" y="281"/>
                  <a:pt x="669" y="285"/>
                  <a:pt x="666" y="288"/>
                </a:cubicBezTo>
                <a:cubicBezTo>
                  <a:pt x="665" y="289"/>
                  <a:pt x="663" y="290"/>
                  <a:pt x="662" y="291"/>
                </a:cubicBezTo>
                <a:cubicBezTo>
                  <a:pt x="662" y="291"/>
                  <a:pt x="662" y="291"/>
                  <a:pt x="662" y="291"/>
                </a:cubicBezTo>
                <a:cubicBezTo>
                  <a:pt x="663" y="291"/>
                  <a:pt x="663" y="291"/>
                  <a:pt x="663" y="291"/>
                </a:cubicBezTo>
                <a:cubicBezTo>
                  <a:pt x="663" y="291"/>
                  <a:pt x="664" y="290"/>
                  <a:pt x="665" y="290"/>
                </a:cubicBezTo>
                <a:cubicBezTo>
                  <a:pt x="666" y="289"/>
                  <a:pt x="667" y="288"/>
                  <a:pt x="668" y="287"/>
                </a:cubicBezTo>
                <a:cubicBezTo>
                  <a:pt x="666" y="289"/>
                  <a:pt x="665" y="290"/>
                  <a:pt x="663" y="291"/>
                </a:cubicBezTo>
                <a:cubicBezTo>
                  <a:pt x="664" y="291"/>
                  <a:pt x="664" y="291"/>
                  <a:pt x="664" y="291"/>
                </a:cubicBezTo>
                <a:cubicBezTo>
                  <a:pt x="667" y="289"/>
                  <a:pt x="669" y="287"/>
                  <a:pt x="671" y="285"/>
                </a:cubicBezTo>
                <a:cubicBezTo>
                  <a:pt x="672" y="284"/>
                  <a:pt x="674" y="283"/>
                  <a:pt x="675" y="282"/>
                </a:cubicBezTo>
                <a:cubicBezTo>
                  <a:pt x="722" y="244"/>
                  <a:pt x="763" y="206"/>
                  <a:pt x="797" y="168"/>
                </a:cubicBezTo>
                <a:cubicBezTo>
                  <a:pt x="801" y="165"/>
                  <a:pt x="804" y="161"/>
                  <a:pt x="808" y="158"/>
                </a:cubicBezTo>
                <a:cubicBezTo>
                  <a:pt x="819" y="147"/>
                  <a:pt x="830" y="137"/>
                  <a:pt x="840" y="126"/>
                </a:cubicBezTo>
                <a:cubicBezTo>
                  <a:pt x="847" y="119"/>
                  <a:pt x="854" y="113"/>
                  <a:pt x="861" y="106"/>
                </a:cubicBezTo>
                <a:cubicBezTo>
                  <a:pt x="871" y="97"/>
                  <a:pt x="880" y="88"/>
                  <a:pt x="889" y="79"/>
                </a:cubicBezTo>
                <a:cubicBezTo>
                  <a:pt x="899" y="70"/>
                  <a:pt x="909" y="61"/>
                  <a:pt x="918" y="52"/>
                </a:cubicBezTo>
                <a:cubicBezTo>
                  <a:pt x="937" y="35"/>
                  <a:pt x="955" y="17"/>
                  <a:pt x="971" y="0"/>
                </a:cubicBezTo>
                <a:cubicBezTo>
                  <a:pt x="970" y="0"/>
                  <a:pt x="970" y="0"/>
                  <a:pt x="970" y="0"/>
                </a:cubicBezTo>
                <a:cubicBezTo>
                  <a:pt x="956" y="15"/>
                  <a:pt x="941" y="30"/>
                  <a:pt x="925" y="45"/>
                </a:cubicBezTo>
                <a:cubicBezTo>
                  <a:pt x="940" y="30"/>
                  <a:pt x="953" y="15"/>
                  <a:pt x="966" y="0"/>
                </a:cubicBezTo>
                <a:cubicBezTo>
                  <a:pt x="965" y="0"/>
                  <a:pt x="965" y="0"/>
                  <a:pt x="965" y="0"/>
                </a:cubicBezTo>
                <a:cubicBezTo>
                  <a:pt x="951" y="17"/>
                  <a:pt x="935" y="35"/>
                  <a:pt x="917" y="52"/>
                </a:cubicBezTo>
                <a:cubicBezTo>
                  <a:pt x="914" y="55"/>
                  <a:pt x="910" y="59"/>
                  <a:pt x="906" y="62"/>
                </a:cubicBezTo>
                <a:cubicBezTo>
                  <a:pt x="925" y="41"/>
                  <a:pt x="943" y="21"/>
                  <a:pt x="958" y="0"/>
                </a:cubicBezTo>
                <a:cubicBezTo>
                  <a:pt x="957" y="0"/>
                  <a:pt x="957" y="0"/>
                  <a:pt x="957" y="0"/>
                </a:cubicBezTo>
                <a:cubicBezTo>
                  <a:pt x="941" y="22"/>
                  <a:pt x="923" y="43"/>
                  <a:pt x="902" y="65"/>
                </a:cubicBezTo>
                <a:cubicBezTo>
                  <a:pt x="898" y="69"/>
                  <a:pt x="894" y="72"/>
                  <a:pt x="890" y="76"/>
                </a:cubicBezTo>
                <a:cubicBezTo>
                  <a:pt x="913" y="50"/>
                  <a:pt x="932" y="25"/>
                  <a:pt x="948" y="0"/>
                </a:cubicBezTo>
                <a:cubicBezTo>
                  <a:pt x="947" y="0"/>
                  <a:pt x="947" y="0"/>
                  <a:pt x="947" y="0"/>
                </a:cubicBezTo>
                <a:cubicBezTo>
                  <a:pt x="931" y="26"/>
                  <a:pt x="911" y="52"/>
                  <a:pt x="887" y="78"/>
                </a:cubicBezTo>
                <a:cubicBezTo>
                  <a:pt x="883" y="81"/>
                  <a:pt x="879" y="84"/>
                  <a:pt x="875" y="87"/>
                </a:cubicBezTo>
                <a:cubicBezTo>
                  <a:pt x="900" y="58"/>
                  <a:pt x="921" y="29"/>
                  <a:pt x="937" y="0"/>
                </a:cubicBezTo>
                <a:cubicBezTo>
                  <a:pt x="936" y="0"/>
                  <a:pt x="936" y="0"/>
                  <a:pt x="936" y="0"/>
                </a:cubicBezTo>
                <a:cubicBezTo>
                  <a:pt x="920" y="29"/>
                  <a:pt x="899" y="59"/>
                  <a:pt x="873" y="89"/>
                </a:cubicBezTo>
                <a:cubicBezTo>
                  <a:pt x="869" y="93"/>
                  <a:pt x="864" y="96"/>
                  <a:pt x="859" y="100"/>
                </a:cubicBezTo>
                <a:cubicBezTo>
                  <a:pt x="886" y="66"/>
                  <a:pt x="908" y="33"/>
                  <a:pt x="924" y="0"/>
                </a:cubicBezTo>
                <a:cubicBezTo>
                  <a:pt x="923" y="0"/>
                  <a:pt x="923" y="0"/>
                  <a:pt x="923" y="0"/>
                </a:cubicBezTo>
                <a:cubicBezTo>
                  <a:pt x="907" y="33"/>
                  <a:pt x="885" y="67"/>
                  <a:pt x="858" y="101"/>
                </a:cubicBezTo>
                <a:cubicBezTo>
                  <a:pt x="854" y="104"/>
                  <a:pt x="850" y="107"/>
                  <a:pt x="846" y="110"/>
                </a:cubicBezTo>
                <a:cubicBezTo>
                  <a:pt x="874" y="73"/>
                  <a:pt x="895" y="36"/>
                  <a:pt x="910" y="0"/>
                </a:cubicBezTo>
                <a:cubicBezTo>
                  <a:pt x="910" y="0"/>
                  <a:pt x="910" y="0"/>
                  <a:pt x="910" y="0"/>
                </a:cubicBezTo>
                <a:cubicBezTo>
                  <a:pt x="895" y="36"/>
                  <a:pt x="873" y="73"/>
                  <a:pt x="845" y="111"/>
                </a:cubicBezTo>
                <a:cubicBezTo>
                  <a:pt x="834" y="119"/>
                  <a:pt x="822" y="127"/>
                  <a:pt x="811" y="135"/>
                </a:cubicBezTo>
                <a:cubicBezTo>
                  <a:pt x="846" y="89"/>
                  <a:pt x="871" y="44"/>
                  <a:pt x="887" y="0"/>
                </a:cubicBezTo>
                <a:cubicBezTo>
                  <a:pt x="886" y="0"/>
                  <a:pt x="886" y="0"/>
                  <a:pt x="886" y="0"/>
                </a:cubicBezTo>
                <a:cubicBezTo>
                  <a:pt x="871" y="44"/>
                  <a:pt x="845" y="90"/>
                  <a:pt x="810" y="136"/>
                </a:cubicBezTo>
                <a:cubicBezTo>
                  <a:pt x="804" y="140"/>
                  <a:pt x="799" y="143"/>
                  <a:pt x="793" y="147"/>
                </a:cubicBezTo>
                <a:cubicBezTo>
                  <a:pt x="830" y="97"/>
                  <a:pt x="855" y="47"/>
                  <a:pt x="869" y="0"/>
                </a:cubicBezTo>
                <a:cubicBezTo>
                  <a:pt x="868" y="0"/>
                  <a:pt x="868" y="0"/>
                  <a:pt x="868" y="0"/>
                </a:cubicBezTo>
                <a:cubicBezTo>
                  <a:pt x="854" y="47"/>
                  <a:pt x="829" y="97"/>
                  <a:pt x="792" y="148"/>
                </a:cubicBezTo>
                <a:cubicBezTo>
                  <a:pt x="787" y="151"/>
                  <a:pt x="782" y="155"/>
                  <a:pt x="777" y="158"/>
                </a:cubicBezTo>
                <a:cubicBezTo>
                  <a:pt x="814" y="103"/>
                  <a:pt x="838" y="50"/>
                  <a:pt x="849" y="0"/>
                </a:cubicBezTo>
                <a:cubicBezTo>
                  <a:pt x="849" y="0"/>
                  <a:pt x="849" y="0"/>
                  <a:pt x="849" y="0"/>
                </a:cubicBezTo>
                <a:cubicBezTo>
                  <a:pt x="837" y="51"/>
                  <a:pt x="813" y="104"/>
                  <a:pt x="776" y="159"/>
                </a:cubicBezTo>
                <a:cubicBezTo>
                  <a:pt x="770" y="162"/>
                  <a:pt x="764" y="166"/>
                  <a:pt x="759" y="170"/>
                </a:cubicBezTo>
                <a:cubicBezTo>
                  <a:pt x="796" y="110"/>
                  <a:pt x="820" y="53"/>
                  <a:pt x="828" y="0"/>
                </a:cubicBezTo>
                <a:cubicBezTo>
                  <a:pt x="828" y="0"/>
                  <a:pt x="828" y="0"/>
                  <a:pt x="828" y="0"/>
                </a:cubicBezTo>
                <a:cubicBezTo>
                  <a:pt x="819" y="54"/>
                  <a:pt x="796" y="111"/>
                  <a:pt x="758" y="170"/>
                </a:cubicBezTo>
                <a:cubicBezTo>
                  <a:pt x="752" y="174"/>
                  <a:pt x="746" y="178"/>
                  <a:pt x="740" y="181"/>
                </a:cubicBezTo>
                <a:cubicBezTo>
                  <a:pt x="778" y="117"/>
                  <a:pt x="801" y="56"/>
                  <a:pt x="806" y="0"/>
                </a:cubicBezTo>
                <a:cubicBezTo>
                  <a:pt x="806" y="0"/>
                  <a:pt x="806" y="0"/>
                  <a:pt x="806" y="0"/>
                </a:cubicBezTo>
                <a:cubicBezTo>
                  <a:pt x="800" y="56"/>
                  <a:pt x="778" y="118"/>
                  <a:pt x="739" y="182"/>
                </a:cubicBezTo>
                <a:cubicBezTo>
                  <a:pt x="733" y="185"/>
                  <a:pt x="727" y="189"/>
                  <a:pt x="721" y="193"/>
                </a:cubicBezTo>
                <a:cubicBezTo>
                  <a:pt x="760" y="124"/>
                  <a:pt x="781" y="59"/>
                  <a:pt x="783" y="0"/>
                </a:cubicBezTo>
                <a:cubicBezTo>
                  <a:pt x="782" y="0"/>
                  <a:pt x="782" y="0"/>
                  <a:pt x="782" y="0"/>
                </a:cubicBezTo>
                <a:cubicBezTo>
                  <a:pt x="780" y="59"/>
                  <a:pt x="759" y="124"/>
                  <a:pt x="720" y="193"/>
                </a:cubicBezTo>
                <a:cubicBezTo>
                  <a:pt x="714" y="197"/>
                  <a:pt x="708" y="200"/>
                  <a:pt x="702" y="204"/>
                </a:cubicBezTo>
                <a:cubicBezTo>
                  <a:pt x="731" y="150"/>
                  <a:pt x="749" y="98"/>
                  <a:pt x="756" y="50"/>
                </a:cubicBezTo>
                <a:cubicBezTo>
                  <a:pt x="758" y="33"/>
                  <a:pt x="759" y="16"/>
                  <a:pt x="758" y="0"/>
                </a:cubicBezTo>
                <a:cubicBezTo>
                  <a:pt x="758" y="0"/>
                  <a:pt x="758" y="0"/>
                  <a:pt x="758" y="0"/>
                </a:cubicBezTo>
                <a:cubicBezTo>
                  <a:pt x="760" y="61"/>
                  <a:pt x="741" y="131"/>
                  <a:pt x="701" y="204"/>
                </a:cubicBezTo>
                <a:cubicBezTo>
                  <a:pt x="695" y="208"/>
                  <a:pt x="689" y="211"/>
                  <a:pt x="683" y="215"/>
                </a:cubicBezTo>
                <a:cubicBezTo>
                  <a:pt x="704" y="173"/>
                  <a:pt x="719" y="132"/>
                  <a:pt x="727" y="94"/>
                </a:cubicBezTo>
                <a:cubicBezTo>
                  <a:pt x="734" y="61"/>
                  <a:pt x="736" y="29"/>
                  <a:pt x="733" y="0"/>
                </a:cubicBezTo>
                <a:cubicBezTo>
                  <a:pt x="732" y="0"/>
                  <a:pt x="732" y="0"/>
                  <a:pt x="732" y="0"/>
                </a:cubicBezTo>
                <a:cubicBezTo>
                  <a:pt x="739" y="63"/>
                  <a:pt x="722" y="136"/>
                  <a:pt x="682" y="215"/>
                </a:cubicBezTo>
                <a:cubicBezTo>
                  <a:pt x="676" y="219"/>
                  <a:pt x="669" y="222"/>
                  <a:pt x="663" y="226"/>
                </a:cubicBezTo>
                <a:cubicBezTo>
                  <a:pt x="703" y="141"/>
                  <a:pt x="717" y="65"/>
                  <a:pt x="705" y="0"/>
                </a:cubicBezTo>
                <a:cubicBezTo>
                  <a:pt x="705" y="0"/>
                  <a:pt x="705" y="0"/>
                  <a:pt x="705" y="0"/>
                </a:cubicBezTo>
                <a:cubicBezTo>
                  <a:pt x="716" y="65"/>
                  <a:pt x="702" y="142"/>
                  <a:pt x="662" y="226"/>
                </a:cubicBezTo>
                <a:cubicBezTo>
                  <a:pt x="656" y="230"/>
                  <a:pt x="649" y="233"/>
                  <a:pt x="643" y="237"/>
                </a:cubicBezTo>
                <a:cubicBezTo>
                  <a:pt x="672" y="170"/>
                  <a:pt x="686" y="108"/>
                  <a:pt x="684" y="54"/>
                </a:cubicBezTo>
                <a:cubicBezTo>
                  <a:pt x="684" y="35"/>
                  <a:pt x="681" y="17"/>
                  <a:pt x="677" y="0"/>
                </a:cubicBezTo>
                <a:cubicBezTo>
                  <a:pt x="676" y="0"/>
                  <a:pt x="676" y="0"/>
                  <a:pt x="676" y="0"/>
                </a:cubicBezTo>
                <a:cubicBezTo>
                  <a:pt x="693" y="66"/>
                  <a:pt x="682" y="147"/>
                  <a:pt x="642" y="237"/>
                </a:cubicBezTo>
                <a:cubicBezTo>
                  <a:pt x="637" y="240"/>
                  <a:pt x="631" y="243"/>
                  <a:pt x="626" y="245"/>
                </a:cubicBezTo>
                <a:cubicBezTo>
                  <a:pt x="652" y="180"/>
                  <a:pt x="664" y="121"/>
                  <a:pt x="661" y="68"/>
                </a:cubicBezTo>
                <a:cubicBezTo>
                  <a:pt x="660" y="43"/>
                  <a:pt x="655" y="21"/>
                  <a:pt x="648" y="0"/>
                </a:cubicBezTo>
                <a:cubicBezTo>
                  <a:pt x="647" y="0"/>
                  <a:pt x="647" y="0"/>
                  <a:pt x="647" y="0"/>
                </a:cubicBezTo>
                <a:cubicBezTo>
                  <a:pt x="671" y="66"/>
                  <a:pt x="664" y="151"/>
                  <a:pt x="625" y="246"/>
                </a:cubicBezTo>
                <a:cubicBezTo>
                  <a:pt x="619" y="249"/>
                  <a:pt x="612" y="252"/>
                  <a:pt x="606" y="256"/>
                </a:cubicBezTo>
                <a:cubicBezTo>
                  <a:pt x="630" y="192"/>
                  <a:pt x="640" y="134"/>
                  <a:pt x="637" y="83"/>
                </a:cubicBezTo>
                <a:cubicBezTo>
                  <a:pt x="635" y="52"/>
                  <a:pt x="628" y="25"/>
                  <a:pt x="616" y="0"/>
                </a:cubicBezTo>
                <a:cubicBezTo>
                  <a:pt x="615" y="0"/>
                  <a:pt x="615" y="0"/>
                  <a:pt x="615" y="0"/>
                </a:cubicBezTo>
                <a:cubicBezTo>
                  <a:pt x="648" y="66"/>
                  <a:pt x="644" y="153"/>
                  <a:pt x="605" y="256"/>
                </a:cubicBezTo>
                <a:cubicBezTo>
                  <a:pt x="599" y="260"/>
                  <a:pt x="592" y="263"/>
                  <a:pt x="585" y="266"/>
                </a:cubicBezTo>
                <a:cubicBezTo>
                  <a:pt x="607" y="204"/>
                  <a:pt x="616" y="148"/>
                  <a:pt x="612" y="98"/>
                </a:cubicBezTo>
                <a:cubicBezTo>
                  <a:pt x="609" y="61"/>
                  <a:pt x="599" y="28"/>
                  <a:pt x="582" y="0"/>
                </a:cubicBezTo>
                <a:cubicBezTo>
                  <a:pt x="581" y="0"/>
                  <a:pt x="581" y="0"/>
                  <a:pt x="581" y="0"/>
                </a:cubicBezTo>
                <a:cubicBezTo>
                  <a:pt x="622" y="65"/>
                  <a:pt x="623" y="156"/>
                  <a:pt x="584" y="267"/>
                </a:cubicBezTo>
                <a:cubicBezTo>
                  <a:pt x="582" y="268"/>
                  <a:pt x="580" y="269"/>
                  <a:pt x="577" y="270"/>
                </a:cubicBezTo>
                <a:cubicBezTo>
                  <a:pt x="595" y="212"/>
                  <a:pt x="601" y="159"/>
                  <a:pt x="594" y="112"/>
                </a:cubicBezTo>
                <a:cubicBezTo>
                  <a:pt x="588" y="68"/>
                  <a:pt x="571" y="30"/>
                  <a:pt x="544" y="0"/>
                </a:cubicBezTo>
                <a:cubicBezTo>
                  <a:pt x="544" y="0"/>
                  <a:pt x="544" y="0"/>
                  <a:pt x="544" y="0"/>
                </a:cubicBezTo>
                <a:cubicBezTo>
                  <a:pt x="600" y="63"/>
                  <a:pt x="611" y="159"/>
                  <a:pt x="577" y="270"/>
                </a:cubicBezTo>
                <a:cubicBezTo>
                  <a:pt x="575" y="271"/>
                  <a:pt x="575" y="271"/>
                  <a:pt x="575" y="271"/>
                </a:cubicBezTo>
                <a:cubicBezTo>
                  <a:pt x="567" y="275"/>
                  <a:pt x="559" y="280"/>
                  <a:pt x="551" y="285"/>
                </a:cubicBezTo>
                <a:cubicBezTo>
                  <a:pt x="551" y="285"/>
                  <a:pt x="551" y="285"/>
                  <a:pt x="551" y="285"/>
                </a:cubicBezTo>
                <a:cubicBezTo>
                  <a:pt x="568" y="228"/>
                  <a:pt x="574" y="176"/>
                  <a:pt x="568" y="129"/>
                </a:cubicBezTo>
                <a:cubicBezTo>
                  <a:pt x="562" y="84"/>
                  <a:pt x="545" y="46"/>
                  <a:pt x="518" y="16"/>
                </a:cubicBezTo>
                <a:cubicBezTo>
                  <a:pt x="518" y="16"/>
                  <a:pt x="518" y="16"/>
                  <a:pt x="518" y="16"/>
                </a:cubicBezTo>
                <a:cubicBezTo>
                  <a:pt x="521" y="13"/>
                  <a:pt x="524" y="10"/>
                  <a:pt x="526" y="8"/>
                </a:cubicBezTo>
                <a:cubicBezTo>
                  <a:pt x="531" y="5"/>
                  <a:pt x="534" y="3"/>
                  <a:pt x="538" y="0"/>
                </a:cubicBezTo>
                <a:cubicBezTo>
                  <a:pt x="537" y="0"/>
                  <a:pt x="537" y="0"/>
                  <a:pt x="537" y="0"/>
                </a:cubicBezTo>
                <a:cubicBezTo>
                  <a:pt x="534" y="2"/>
                  <a:pt x="531" y="4"/>
                  <a:pt x="528" y="6"/>
                </a:cubicBezTo>
                <a:cubicBezTo>
                  <a:pt x="530" y="4"/>
                  <a:pt x="531" y="2"/>
                  <a:pt x="533" y="0"/>
                </a:cubicBezTo>
                <a:cubicBezTo>
                  <a:pt x="532" y="0"/>
                  <a:pt x="532" y="0"/>
                  <a:pt x="532" y="0"/>
                </a:cubicBezTo>
                <a:cubicBezTo>
                  <a:pt x="530" y="2"/>
                  <a:pt x="528" y="5"/>
                  <a:pt x="526" y="7"/>
                </a:cubicBezTo>
                <a:cubicBezTo>
                  <a:pt x="523" y="9"/>
                  <a:pt x="520" y="11"/>
                  <a:pt x="516" y="13"/>
                </a:cubicBezTo>
                <a:cubicBezTo>
                  <a:pt x="515" y="12"/>
                  <a:pt x="514" y="11"/>
                  <a:pt x="513" y="10"/>
                </a:cubicBezTo>
                <a:cubicBezTo>
                  <a:pt x="513" y="8"/>
                  <a:pt x="514" y="7"/>
                  <a:pt x="514" y="6"/>
                </a:cubicBezTo>
                <a:cubicBezTo>
                  <a:pt x="519" y="4"/>
                  <a:pt x="524" y="2"/>
                  <a:pt x="528" y="0"/>
                </a:cubicBezTo>
                <a:cubicBezTo>
                  <a:pt x="527" y="0"/>
                  <a:pt x="527" y="0"/>
                  <a:pt x="527" y="0"/>
                </a:cubicBezTo>
                <a:cubicBezTo>
                  <a:pt x="523" y="2"/>
                  <a:pt x="519" y="4"/>
                  <a:pt x="515" y="6"/>
                </a:cubicBezTo>
                <a:cubicBezTo>
                  <a:pt x="515" y="4"/>
                  <a:pt x="516" y="2"/>
                  <a:pt x="516" y="0"/>
                </a:cubicBezTo>
                <a:cubicBezTo>
                  <a:pt x="516" y="0"/>
                  <a:pt x="516" y="0"/>
                  <a:pt x="516" y="0"/>
                </a:cubicBezTo>
                <a:cubicBezTo>
                  <a:pt x="515" y="2"/>
                  <a:pt x="515" y="4"/>
                  <a:pt x="514" y="6"/>
                </a:cubicBezTo>
                <a:cubicBezTo>
                  <a:pt x="513" y="6"/>
                  <a:pt x="512" y="7"/>
                  <a:pt x="511" y="7"/>
                </a:cubicBezTo>
                <a:cubicBezTo>
                  <a:pt x="508" y="5"/>
                  <a:pt x="505" y="2"/>
                  <a:pt x="503" y="0"/>
                </a:cubicBezTo>
                <a:cubicBezTo>
                  <a:pt x="502" y="0"/>
                  <a:pt x="502" y="0"/>
                  <a:pt x="502" y="0"/>
                </a:cubicBezTo>
                <a:cubicBezTo>
                  <a:pt x="505" y="2"/>
                  <a:pt x="507" y="5"/>
                  <a:pt x="510" y="7"/>
                </a:cubicBezTo>
                <a:cubicBezTo>
                  <a:pt x="504" y="10"/>
                  <a:pt x="497" y="13"/>
                  <a:pt x="490" y="15"/>
                </a:cubicBezTo>
                <a:cubicBezTo>
                  <a:pt x="491" y="11"/>
                  <a:pt x="491" y="7"/>
                  <a:pt x="491" y="3"/>
                </a:cubicBezTo>
                <a:cubicBezTo>
                  <a:pt x="494" y="2"/>
                  <a:pt x="496" y="1"/>
                  <a:pt x="499" y="0"/>
                </a:cubicBezTo>
                <a:cubicBezTo>
                  <a:pt x="497" y="0"/>
                  <a:pt x="497" y="0"/>
                  <a:pt x="497" y="0"/>
                </a:cubicBezTo>
                <a:cubicBezTo>
                  <a:pt x="495" y="1"/>
                  <a:pt x="493" y="1"/>
                  <a:pt x="491" y="2"/>
                </a:cubicBezTo>
                <a:cubicBezTo>
                  <a:pt x="491" y="1"/>
                  <a:pt x="491" y="1"/>
                  <a:pt x="490" y="0"/>
                </a:cubicBezTo>
                <a:cubicBezTo>
                  <a:pt x="490" y="0"/>
                  <a:pt x="490" y="0"/>
                  <a:pt x="490" y="0"/>
                </a:cubicBezTo>
                <a:cubicBezTo>
                  <a:pt x="490" y="1"/>
                  <a:pt x="490" y="2"/>
                  <a:pt x="490" y="2"/>
                </a:cubicBezTo>
                <a:cubicBezTo>
                  <a:pt x="484" y="4"/>
                  <a:pt x="476" y="7"/>
                  <a:pt x="469" y="9"/>
                </a:cubicBezTo>
                <a:cubicBezTo>
                  <a:pt x="465" y="6"/>
                  <a:pt x="461" y="3"/>
                  <a:pt x="457" y="0"/>
                </a:cubicBezTo>
                <a:cubicBezTo>
                  <a:pt x="457" y="0"/>
                  <a:pt x="457" y="0"/>
                  <a:pt x="457" y="0"/>
                </a:cubicBezTo>
                <a:cubicBezTo>
                  <a:pt x="461" y="3"/>
                  <a:pt x="465" y="6"/>
                  <a:pt x="468" y="9"/>
                </a:cubicBezTo>
                <a:cubicBezTo>
                  <a:pt x="465" y="10"/>
                  <a:pt x="462" y="11"/>
                  <a:pt x="458" y="12"/>
                </a:cubicBezTo>
                <a:cubicBezTo>
                  <a:pt x="458" y="8"/>
                  <a:pt x="456" y="4"/>
                  <a:pt x="455" y="0"/>
                </a:cubicBezTo>
                <a:cubicBezTo>
                  <a:pt x="455" y="0"/>
                  <a:pt x="455" y="0"/>
                  <a:pt x="455" y="0"/>
                </a:cubicBezTo>
                <a:cubicBezTo>
                  <a:pt x="456" y="4"/>
                  <a:pt x="457" y="8"/>
                  <a:pt x="458" y="12"/>
                </a:cubicBezTo>
                <a:cubicBezTo>
                  <a:pt x="451" y="14"/>
                  <a:pt x="443" y="16"/>
                  <a:pt x="435" y="19"/>
                </a:cubicBezTo>
                <a:cubicBezTo>
                  <a:pt x="431" y="16"/>
                  <a:pt x="428" y="14"/>
                  <a:pt x="424" y="11"/>
                </a:cubicBezTo>
                <a:cubicBezTo>
                  <a:pt x="423" y="10"/>
                  <a:pt x="423" y="8"/>
                  <a:pt x="422" y="7"/>
                </a:cubicBezTo>
                <a:cubicBezTo>
                  <a:pt x="432" y="4"/>
                  <a:pt x="440" y="2"/>
                  <a:pt x="449" y="0"/>
                </a:cubicBezTo>
                <a:cubicBezTo>
                  <a:pt x="447" y="0"/>
                  <a:pt x="447" y="0"/>
                  <a:pt x="447" y="0"/>
                </a:cubicBezTo>
                <a:cubicBezTo>
                  <a:pt x="439" y="2"/>
                  <a:pt x="431" y="4"/>
                  <a:pt x="422" y="6"/>
                </a:cubicBezTo>
                <a:cubicBezTo>
                  <a:pt x="421" y="4"/>
                  <a:pt x="420" y="2"/>
                  <a:pt x="418" y="0"/>
                </a:cubicBezTo>
                <a:cubicBezTo>
                  <a:pt x="418" y="0"/>
                  <a:pt x="418" y="0"/>
                  <a:pt x="418" y="0"/>
                </a:cubicBezTo>
                <a:cubicBezTo>
                  <a:pt x="419" y="2"/>
                  <a:pt x="420" y="4"/>
                  <a:pt x="421" y="6"/>
                </a:cubicBezTo>
                <a:cubicBezTo>
                  <a:pt x="418" y="7"/>
                  <a:pt x="418" y="7"/>
                  <a:pt x="418" y="7"/>
                </a:cubicBezTo>
                <a:cubicBezTo>
                  <a:pt x="413" y="5"/>
                  <a:pt x="408" y="2"/>
                  <a:pt x="403" y="0"/>
                </a:cubicBezTo>
                <a:cubicBezTo>
                  <a:pt x="402" y="0"/>
                  <a:pt x="402" y="0"/>
                  <a:pt x="402" y="0"/>
                </a:cubicBezTo>
                <a:cubicBezTo>
                  <a:pt x="407" y="2"/>
                  <a:pt x="412" y="5"/>
                  <a:pt x="417" y="8"/>
                </a:cubicBezTo>
                <a:cubicBezTo>
                  <a:pt x="408" y="10"/>
                  <a:pt x="399" y="12"/>
                  <a:pt x="388" y="15"/>
                </a:cubicBezTo>
                <a:cubicBezTo>
                  <a:pt x="387" y="13"/>
                  <a:pt x="386" y="12"/>
                  <a:pt x="385" y="11"/>
                </a:cubicBezTo>
                <a:cubicBezTo>
                  <a:pt x="382" y="7"/>
                  <a:pt x="380" y="3"/>
                  <a:pt x="378" y="0"/>
                </a:cubicBezTo>
                <a:cubicBezTo>
                  <a:pt x="377" y="0"/>
                  <a:pt x="377" y="0"/>
                  <a:pt x="377" y="0"/>
                </a:cubicBezTo>
                <a:cubicBezTo>
                  <a:pt x="380" y="4"/>
                  <a:pt x="382" y="7"/>
                  <a:pt x="384" y="11"/>
                </a:cubicBezTo>
                <a:cubicBezTo>
                  <a:pt x="385" y="12"/>
                  <a:pt x="386" y="14"/>
                  <a:pt x="387" y="15"/>
                </a:cubicBezTo>
                <a:cubicBezTo>
                  <a:pt x="379" y="17"/>
                  <a:pt x="379" y="17"/>
                  <a:pt x="379" y="17"/>
                </a:cubicBezTo>
                <a:cubicBezTo>
                  <a:pt x="368" y="12"/>
                  <a:pt x="355" y="7"/>
                  <a:pt x="341" y="4"/>
                </a:cubicBezTo>
                <a:cubicBezTo>
                  <a:pt x="340" y="2"/>
                  <a:pt x="339" y="1"/>
                  <a:pt x="339" y="0"/>
                </a:cubicBezTo>
                <a:cubicBezTo>
                  <a:pt x="338" y="0"/>
                  <a:pt x="338" y="0"/>
                  <a:pt x="338" y="0"/>
                </a:cubicBezTo>
                <a:cubicBezTo>
                  <a:pt x="339" y="1"/>
                  <a:pt x="339" y="2"/>
                  <a:pt x="340" y="4"/>
                </a:cubicBezTo>
                <a:cubicBezTo>
                  <a:pt x="334" y="2"/>
                  <a:pt x="329" y="1"/>
                  <a:pt x="322" y="0"/>
                </a:cubicBezTo>
                <a:cubicBezTo>
                  <a:pt x="319" y="0"/>
                  <a:pt x="319" y="0"/>
                  <a:pt x="319" y="0"/>
                </a:cubicBezTo>
                <a:cubicBezTo>
                  <a:pt x="327" y="1"/>
                  <a:pt x="334" y="2"/>
                  <a:pt x="341" y="4"/>
                </a:cubicBezTo>
                <a:cubicBezTo>
                  <a:pt x="344" y="11"/>
                  <a:pt x="348" y="17"/>
                  <a:pt x="352" y="24"/>
                </a:cubicBezTo>
                <a:cubicBezTo>
                  <a:pt x="348" y="25"/>
                  <a:pt x="343" y="26"/>
                  <a:pt x="339" y="27"/>
                </a:cubicBezTo>
                <a:cubicBezTo>
                  <a:pt x="330" y="24"/>
                  <a:pt x="321" y="22"/>
                  <a:pt x="312" y="20"/>
                </a:cubicBezTo>
                <a:cubicBezTo>
                  <a:pt x="309" y="13"/>
                  <a:pt x="305" y="6"/>
                  <a:pt x="301" y="0"/>
                </a:cubicBezTo>
                <a:cubicBezTo>
                  <a:pt x="301" y="0"/>
                  <a:pt x="301" y="0"/>
                  <a:pt x="301" y="0"/>
                </a:cubicBezTo>
                <a:cubicBezTo>
                  <a:pt x="304" y="6"/>
                  <a:pt x="308" y="13"/>
                  <a:pt x="312" y="20"/>
                </a:cubicBezTo>
                <a:cubicBezTo>
                  <a:pt x="299" y="17"/>
                  <a:pt x="286" y="15"/>
                  <a:pt x="272" y="14"/>
                </a:cubicBezTo>
                <a:cubicBezTo>
                  <a:pt x="270" y="10"/>
                  <a:pt x="267" y="5"/>
                  <a:pt x="265" y="0"/>
                </a:cubicBezTo>
                <a:cubicBezTo>
                  <a:pt x="265" y="0"/>
                  <a:pt x="265" y="0"/>
                  <a:pt x="265" y="0"/>
                </a:cubicBezTo>
                <a:cubicBezTo>
                  <a:pt x="267" y="5"/>
                  <a:pt x="269" y="9"/>
                  <a:pt x="271" y="14"/>
                </a:cubicBezTo>
                <a:cubicBezTo>
                  <a:pt x="265" y="14"/>
                  <a:pt x="258" y="14"/>
                  <a:pt x="251" y="14"/>
                </a:cubicBezTo>
                <a:cubicBezTo>
                  <a:pt x="246" y="14"/>
                  <a:pt x="241" y="14"/>
                  <a:pt x="237" y="14"/>
                </a:cubicBezTo>
                <a:cubicBezTo>
                  <a:pt x="235" y="9"/>
                  <a:pt x="233" y="5"/>
                  <a:pt x="231" y="0"/>
                </a:cubicBezTo>
                <a:cubicBezTo>
                  <a:pt x="230" y="0"/>
                  <a:pt x="230" y="0"/>
                  <a:pt x="230" y="0"/>
                </a:cubicBezTo>
                <a:cubicBezTo>
                  <a:pt x="232" y="5"/>
                  <a:pt x="234" y="9"/>
                  <a:pt x="236" y="14"/>
                </a:cubicBezTo>
                <a:cubicBezTo>
                  <a:pt x="230" y="14"/>
                  <a:pt x="224" y="15"/>
                  <a:pt x="218" y="15"/>
                </a:cubicBezTo>
                <a:cubicBezTo>
                  <a:pt x="214" y="15"/>
                  <a:pt x="209" y="16"/>
                  <a:pt x="204" y="16"/>
                </a:cubicBezTo>
                <a:cubicBezTo>
                  <a:pt x="202" y="11"/>
                  <a:pt x="201" y="6"/>
                  <a:pt x="199" y="1"/>
                </a:cubicBezTo>
                <a:cubicBezTo>
                  <a:pt x="201" y="0"/>
                  <a:pt x="203" y="0"/>
                  <a:pt x="205" y="0"/>
                </a:cubicBezTo>
                <a:cubicBezTo>
                  <a:pt x="200" y="0"/>
                  <a:pt x="200" y="0"/>
                  <a:pt x="200" y="0"/>
                </a:cubicBezTo>
                <a:cubicBezTo>
                  <a:pt x="199" y="0"/>
                  <a:pt x="199" y="0"/>
                  <a:pt x="199" y="0"/>
                </a:cubicBezTo>
                <a:cubicBezTo>
                  <a:pt x="199" y="0"/>
                  <a:pt x="199" y="0"/>
                  <a:pt x="199" y="0"/>
                </a:cubicBezTo>
                <a:cubicBezTo>
                  <a:pt x="198" y="0"/>
                  <a:pt x="198" y="0"/>
                  <a:pt x="198" y="0"/>
                </a:cubicBezTo>
                <a:cubicBezTo>
                  <a:pt x="198" y="0"/>
                  <a:pt x="198" y="0"/>
                  <a:pt x="198" y="0"/>
                </a:cubicBezTo>
                <a:cubicBezTo>
                  <a:pt x="188" y="1"/>
                  <a:pt x="179" y="2"/>
                  <a:pt x="169" y="3"/>
                </a:cubicBezTo>
                <a:cubicBezTo>
                  <a:pt x="169" y="2"/>
                  <a:pt x="169" y="1"/>
                  <a:pt x="168" y="0"/>
                </a:cubicBezTo>
                <a:cubicBezTo>
                  <a:pt x="168" y="0"/>
                  <a:pt x="168" y="0"/>
                  <a:pt x="168" y="0"/>
                </a:cubicBezTo>
                <a:cubicBezTo>
                  <a:pt x="168" y="1"/>
                  <a:pt x="168" y="2"/>
                  <a:pt x="169" y="3"/>
                </a:cubicBezTo>
                <a:cubicBezTo>
                  <a:pt x="160" y="4"/>
                  <a:pt x="151" y="6"/>
                  <a:pt x="142" y="7"/>
                </a:cubicBezTo>
                <a:cubicBezTo>
                  <a:pt x="142" y="5"/>
                  <a:pt x="141" y="2"/>
                  <a:pt x="141" y="0"/>
                </a:cubicBezTo>
                <a:cubicBezTo>
                  <a:pt x="141" y="0"/>
                  <a:pt x="141" y="0"/>
                  <a:pt x="141" y="0"/>
                </a:cubicBezTo>
                <a:cubicBezTo>
                  <a:pt x="141" y="2"/>
                  <a:pt x="141" y="5"/>
                  <a:pt x="142" y="7"/>
                </a:cubicBezTo>
                <a:cubicBezTo>
                  <a:pt x="126" y="9"/>
                  <a:pt x="111" y="12"/>
                  <a:pt x="97" y="15"/>
                </a:cubicBezTo>
                <a:cubicBezTo>
                  <a:pt x="96" y="11"/>
                  <a:pt x="96" y="6"/>
                  <a:pt x="96" y="1"/>
                </a:cubicBezTo>
                <a:cubicBezTo>
                  <a:pt x="97" y="1"/>
                  <a:pt x="99" y="0"/>
                  <a:pt x="101" y="0"/>
                </a:cubicBezTo>
                <a:cubicBezTo>
                  <a:pt x="99" y="0"/>
                  <a:pt x="99" y="0"/>
                  <a:pt x="99" y="0"/>
                </a:cubicBezTo>
                <a:cubicBezTo>
                  <a:pt x="98" y="0"/>
                  <a:pt x="97" y="1"/>
                  <a:pt x="96" y="1"/>
                </a:cubicBezTo>
                <a:cubicBezTo>
                  <a:pt x="96" y="1"/>
                  <a:pt x="96" y="0"/>
                  <a:pt x="96" y="0"/>
                </a:cubicBezTo>
                <a:cubicBezTo>
                  <a:pt x="95" y="0"/>
                  <a:pt x="95" y="0"/>
                  <a:pt x="95" y="0"/>
                </a:cubicBezTo>
                <a:cubicBezTo>
                  <a:pt x="95" y="0"/>
                  <a:pt x="95" y="1"/>
                  <a:pt x="95" y="1"/>
                </a:cubicBezTo>
                <a:cubicBezTo>
                  <a:pt x="88" y="3"/>
                  <a:pt x="80" y="5"/>
                  <a:pt x="73" y="7"/>
                </a:cubicBezTo>
                <a:cubicBezTo>
                  <a:pt x="74" y="5"/>
                  <a:pt x="74" y="2"/>
                  <a:pt x="74" y="0"/>
                </a:cubicBezTo>
                <a:cubicBezTo>
                  <a:pt x="74" y="0"/>
                  <a:pt x="74" y="0"/>
                  <a:pt x="74" y="0"/>
                </a:cubicBezTo>
                <a:cubicBezTo>
                  <a:pt x="73" y="2"/>
                  <a:pt x="73" y="5"/>
                  <a:pt x="73" y="8"/>
                </a:cubicBezTo>
                <a:cubicBezTo>
                  <a:pt x="66" y="10"/>
                  <a:pt x="60" y="12"/>
                  <a:pt x="54" y="14"/>
                </a:cubicBezTo>
                <a:cubicBezTo>
                  <a:pt x="55" y="10"/>
                  <a:pt x="57" y="6"/>
                  <a:pt x="58" y="2"/>
                </a:cubicBezTo>
                <a:cubicBezTo>
                  <a:pt x="60" y="1"/>
                  <a:pt x="61" y="1"/>
                  <a:pt x="63" y="0"/>
                </a:cubicBezTo>
                <a:cubicBezTo>
                  <a:pt x="62" y="0"/>
                  <a:pt x="62" y="0"/>
                  <a:pt x="62" y="0"/>
                </a:cubicBezTo>
                <a:cubicBezTo>
                  <a:pt x="61" y="0"/>
                  <a:pt x="60" y="1"/>
                  <a:pt x="59" y="1"/>
                </a:cubicBezTo>
                <a:cubicBezTo>
                  <a:pt x="59" y="1"/>
                  <a:pt x="59" y="0"/>
                  <a:pt x="59" y="0"/>
                </a:cubicBezTo>
                <a:cubicBezTo>
                  <a:pt x="59" y="0"/>
                  <a:pt x="59" y="0"/>
                  <a:pt x="59" y="0"/>
                </a:cubicBezTo>
                <a:cubicBezTo>
                  <a:pt x="58" y="1"/>
                  <a:pt x="58" y="1"/>
                  <a:pt x="58" y="2"/>
                </a:cubicBezTo>
                <a:cubicBezTo>
                  <a:pt x="53" y="4"/>
                  <a:pt x="49" y="6"/>
                  <a:pt x="45" y="8"/>
                </a:cubicBezTo>
                <a:cubicBezTo>
                  <a:pt x="47" y="6"/>
                  <a:pt x="49" y="3"/>
                  <a:pt x="51" y="0"/>
                </a:cubicBezTo>
                <a:cubicBezTo>
                  <a:pt x="51" y="0"/>
                  <a:pt x="51" y="0"/>
                  <a:pt x="51" y="0"/>
                </a:cubicBezTo>
                <a:cubicBezTo>
                  <a:pt x="48" y="3"/>
                  <a:pt x="46" y="6"/>
                  <a:pt x="44" y="9"/>
                </a:cubicBezTo>
                <a:cubicBezTo>
                  <a:pt x="39" y="12"/>
                  <a:pt x="35" y="14"/>
                  <a:pt x="31" y="17"/>
                </a:cubicBezTo>
                <a:cubicBezTo>
                  <a:pt x="37" y="11"/>
                  <a:pt x="43" y="5"/>
                  <a:pt x="50" y="0"/>
                </a:cubicBezTo>
                <a:cubicBezTo>
                  <a:pt x="49" y="0"/>
                  <a:pt x="49" y="0"/>
                  <a:pt x="49" y="0"/>
                </a:cubicBezTo>
                <a:cubicBezTo>
                  <a:pt x="42" y="6"/>
                  <a:pt x="35" y="12"/>
                  <a:pt x="29" y="18"/>
                </a:cubicBezTo>
                <a:close/>
                <a:moveTo>
                  <a:pt x="624" y="275"/>
                </a:moveTo>
                <a:cubicBezTo>
                  <a:pt x="619" y="278"/>
                  <a:pt x="614" y="281"/>
                  <a:pt x="609" y="283"/>
                </a:cubicBezTo>
                <a:cubicBezTo>
                  <a:pt x="612" y="277"/>
                  <a:pt x="615" y="271"/>
                  <a:pt x="618" y="265"/>
                </a:cubicBezTo>
                <a:cubicBezTo>
                  <a:pt x="623" y="262"/>
                  <a:pt x="628" y="260"/>
                  <a:pt x="633" y="257"/>
                </a:cubicBezTo>
                <a:cubicBezTo>
                  <a:pt x="630" y="263"/>
                  <a:pt x="627" y="269"/>
                  <a:pt x="624" y="275"/>
                </a:cubicBezTo>
                <a:close/>
                <a:moveTo>
                  <a:pt x="624" y="274"/>
                </a:moveTo>
                <a:cubicBezTo>
                  <a:pt x="628" y="268"/>
                  <a:pt x="631" y="262"/>
                  <a:pt x="634" y="256"/>
                </a:cubicBezTo>
                <a:cubicBezTo>
                  <a:pt x="640" y="253"/>
                  <a:pt x="646" y="249"/>
                  <a:pt x="652" y="246"/>
                </a:cubicBezTo>
                <a:cubicBezTo>
                  <a:pt x="649" y="252"/>
                  <a:pt x="646" y="258"/>
                  <a:pt x="643" y="264"/>
                </a:cubicBezTo>
                <a:cubicBezTo>
                  <a:pt x="637" y="267"/>
                  <a:pt x="631" y="271"/>
                  <a:pt x="624" y="274"/>
                </a:cubicBezTo>
                <a:close/>
                <a:moveTo>
                  <a:pt x="834" y="129"/>
                </a:moveTo>
                <a:cubicBezTo>
                  <a:pt x="831" y="131"/>
                  <a:pt x="828" y="134"/>
                  <a:pt x="825" y="136"/>
                </a:cubicBezTo>
                <a:cubicBezTo>
                  <a:pt x="829" y="132"/>
                  <a:pt x="832" y="128"/>
                  <a:pt x="835" y="125"/>
                </a:cubicBezTo>
                <a:cubicBezTo>
                  <a:pt x="838" y="122"/>
                  <a:pt x="842" y="119"/>
                  <a:pt x="845" y="117"/>
                </a:cubicBezTo>
                <a:cubicBezTo>
                  <a:pt x="841" y="121"/>
                  <a:pt x="838" y="125"/>
                  <a:pt x="834" y="129"/>
                </a:cubicBezTo>
                <a:close/>
                <a:moveTo>
                  <a:pt x="847" y="115"/>
                </a:moveTo>
                <a:cubicBezTo>
                  <a:pt x="851" y="112"/>
                  <a:pt x="855" y="108"/>
                  <a:pt x="859" y="105"/>
                </a:cubicBezTo>
                <a:cubicBezTo>
                  <a:pt x="856" y="108"/>
                  <a:pt x="853" y="112"/>
                  <a:pt x="849" y="116"/>
                </a:cubicBezTo>
                <a:cubicBezTo>
                  <a:pt x="845" y="119"/>
                  <a:pt x="841" y="123"/>
                  <a:pt x="837" y="126"/>
                </a:cubicBezTo>
                <a:cubicBezTo>
                  <a:pt x="840" y="123"/>
                  <a:pt x="844" y="119"/>
                  <a:pt x="847" y="115"/>
                </a:cubicBezTo>
                <a:close/>
                <a:moveTo>
                  <a:pt x="693" y="261"/>
                </a:moveTo>
                <a:cubicBezTo>
                  <a:pt x="689" y="265"/>
                  <a:pt x="684" y="269"/>
                  <a:pt x="680" y="273"/>
                </a:cubicBezTo>
                <a:cubicBezTo>
                  <a:pt x="683" y="269"/>
                  <a:pt x="686" y="266"/>
                  <a:pt x="689" y="263"/>
                </a:cubicBezTo>
                <a:cubicBezTo>
                  <a:pt x="691" y="261"/>
                  <a:pt x="691" y="261"/>
                  <a:pt x="691" y="261"/>
                </a:cubicBezTo>
                <a:cubicBezTo>
                  <a:pt x="694" y="259"/>
                  <a:pt x="696" y="257"/>
                  <a:pt x="699" y="255"/>
                </a:cubicBezTo>
                <a:cubicBezTo>
                  <a:pt x="697" y="257"/>
                  <a:pt x="695" y="259"/>
                  <a:pt x="693" y="261"/>
                </a:cubicBezTo>
                <a:close/>
                <a:moveTo>
                  <a:pt x="694" y="260"/>
                </a:moveTo>
                <a:cubicBezTo>
                  <a:pt x="694" y="261"/>
                  <a:pt x="693" y="261"/>
                  <a:pt x="693" y="262"/>
                </a:cubicBezTo>
                <a:cubicBezTo>
                  <a:pt x="693" y="262"/>
                  <a:pt x="693" y="261"/>
                  <a:pt x="694" y="261"/>
                </a:cubicBezTo>
                <a:cubicBezTo>
                  <a:pt x="694" y="261"/>
                  <a:pt x="694" y="261"/>
                  <a:pt x="694" y="260"/>
                </a:cubicBezTo>
                <a:close/>
                <a:moveTo>
                  <a:pt x="680" y="241"/>
                </a:moveTo>
                <a:cubicBezTo>
                  <a:pt x="686" y="237"/>
                  <a:pt x="692" y="233"/>
                  <a:pt x="698" y="230"/>
                </a:cubicBezTo>
                <a:cubicBezTo>
                  <a:pt x="694" y="235"/>
                  <a:pt x="690" y="241"/>
                  <a:pt x="686" y="247"/>
                </a:cubicBezTo>
                <a:cubicBezTo>
                  <a:pt x="681" y="251"/>
                  <a:pt x="675" y="254"/>
                  <a:pt x="669" y="258"/>
                </a:cubicBezTo>
                <a:cubicBezTo>
                  <a:pt x="673" y="252"/>
                  <a:pt x="677" y="247"/>
                  <a:pt x="680" y="241"/>
                </a:cubicBezTo>
                <a:close/>
                <a:moveTo>
                  <a:pt x="668" y="259"/>
                </a:moveTo>
                <a:cubicBezTo>
                  <a:pt x="663" y="263"/>
                  <a:pt x="657" y="266"/>
                  <a:pt x="652" y="270"/>
                </a:cubicBezTo>
                <a:cubicBezTo>
                  <a:pt x="655" y="264"/>
                  <a:pt x="659" y="258"/>
                  <a:pt x="662" y="252"/>
                </a:cubicBezTo>
                <a:cubicBezTo>
                  <a:pt x="668" y="249"/>
                  <a:pt x="674" y="245"/>
                  <a:pt x="679" y="241"/>
                </a:cubicBezTo>
                <a:cubicBezTo>
                  <a:pt x="676" y="247"/>
                  <a:pt x="672" y="253"/>
                  <a:pt x="668" y="259"/>
                </a:cubicBezTo>
                <a:close/>
                <a:moveTo>
                  <a:pt x="705" y="243"/>
                </a:moveTo>
                <a:cubicBezTo>
                  <a:pt x="708" y="241"/>
                  <a:pt x="708" y="241"/>
                  <a:pt x="708" y="241"/>
                </a:cubicBezTo>
                <a:cubicBezTo>
                  <a:pt x="711" y="238"/>
                  <a:pt x="715" y="236"/>
                  <a:pt x="718" y="233"/>
                </a:cubicBezTo>
                <a:cubicBezTo>
                  <a:pt x="712" y="240"/>
                  <a:pt x="707" y="246"/>
                  <a:pt x="701" y="252"/>
                </a:cubicBezTo>
                <a:cubicBezTo>
                  <a:pt x="698" y="255"/>
                  <a:pt x="694" y="258"/>
                  <a:pt x="691" y="260"/>
                </a:cubicBezTo>
                <a:cubicBezTo>
                  <a:pt x="690" y="261"/>
                  <a:pt x="690" y="261"/>
                  <a:pt x="690" y="261"/>
                </a:cubicBezTo>
                <a:cubicBezTo>
                  <a:pt x="696" y="255"/>
                  <a:pt x="701" y="249"/>
                  <a:pt x="705" y="243"/>
                </a:cubicBezTo>
                <a:close/>
                <a:moveTo>
                  <a:pt x="705" y="242"/>
                </a:moveTo>
                <a:cubicBezTo>
                  <a:pt x="700" y="246"/>
                  <a:pt x="695" y="250"/>
                  <a:pt x="690" y="254"/>
                </a:cubicBezTo>
                <a:cubicBezTo>
                  <a:pt x="695" y="247"/>
                  <a:pt x="699" y="241"/>
                  <a:pt x="704" y="235"/>
                </a:cubicBezTo>
                <a:cubicBezTo>
                  <a:pt x="709" y="231"/>
                  <a:pt x="714" y="228"/>
                  <a:pt x="720" y="224"/>
                </a:cubicBezTo>
                <a:cubicBezTo>
                  <a:pt x="715" y="230"/>
                  <a:pt x="710" y="236"/>
                  <a:pt x="705" y="242"/>
                </a:cubicBezTo>
                <a:close/>
                <a:moveTo>
                  <a:pt x="708" y="240"/>
                </a:moveTo>
                <a:cubicBezTo>
                  <a:pt x="707" y="241"/>
                  <a:pt x="707" y="241"/>
                  <a:pt x="707" y="241"/>
                </a:cubicBezTo>
                <a:cubicBezTo>
                  <a:pt x="712" y="235"/>
                  <a:pt x="716" y="229"/>
                  <a:pt x="721" y="223"/>
                </a:cubicBezTo>
                <a:cubicBezTo>
                  <a:pt x="722" y="222"/>
                  <a:pt x="724" y="221"/>
                  <a:pt x="725" y="220"/>
                </a:cubicBezTo>
                <a:cubicBezTo>
                  <a:pt x="728" y="217"/>
                  <a:pt x="732" y="215"/>
                  <a:pt x="736" y="212"/>
                </a:cubicBezTo>
                <a:cubicBezTo>
                  <a:pt x="730" y="219"/>
                  <a:pt x="725" y="225"/>
                  <a:pt x="720" y="231"/>
                </a:cubicBezTo>
                <a:cubicBezTo>
                  <a:pt x="716" y="234"/>
                  <a:pt x="712" y="237"/>
                  <a:pt x="708" y="240"/>
                </a:cubicBezTo>
                <a:close/>
                <a:moveTo>
                  <a:pt x="737" y="211"/>
                </a:moveTo>
                <a:cubicBezTo>
                  <a:pt x="741" y="208"/>
                  <a:pt x="745" y="205"/>
                  <a:pt x="749" y="202"/>
                </a:cubicBezTo>
                <a:cubicBezTo>
                  <a:pt x="743" y="209"/>
                  <a:pt x="737" y="216"/>
                  <a:pt x="731" y="223"/>
                </a:cubicBezTo>
                <a:cubicBezTo>
                  <a:pt x="728" y="225"/>
                  <a:pt x="725" y="228"/>
                  <a:pt x="721" y="230"/>
                </a:cubicBezTo>
                <a:cubicBezTo>
                  <a:pt x="727" y="224"/>
                  <a:pt x="732" y="217"/>
                  <a:pt x="737" y="211"/>
                </a:cubicBezTo>
                <a:close/>
                <a:moveTo>
                  <a:pt x="738" y="210"/>
                </a:moveTo>
                <a:cubicBezTo>
                  <a:pt x="743" y="204"/>
                  <a:pt x="747" y="199"/>
                  <a:pt x="751" y="194"/>
                </a:cubicBezTo>
                <a:cubicBezTo>
                  <a:pt x="755" y="190"/>
                  <a:pt x="760" y="187"/>
                  <a:pt x="764" y="184"/>
                </a:cubicBezTo>
                <a:cubicBezTo>
                  <a:pt x="760" y="190"/>
                  <a:pt x="755" y="195"/>
                  <a:pt x="750" y="200"/>
                </a:cubicBezTo>
                <a:cubicBezTo>
                  <a:pt x="746" y="203"/>
                  <a:pt x="742" y="207"/>
                  <a:pt x="738" y="210"/>
                </a:cubicBezTo>
                <a:close/>
                <a:moveTo>
                  <a:pt x="737" y="211"/>
                </a:moveTo>
                <a:cubicBezTo>
                  <a:pt x="733" y="214"/>
                  <a:pt x="729" y="217"/>
                  <a:pt x="724" y="220"/>
                </a:cubicBezTo>
                <a:cubicBezTo>
                  <a:pt x="724" y="220"/>
                  <a:pt x="723" y="221"/>
                  <a:pt x="722" y="221"/>
                </a:cubicBezTo>
                <a:cubicBezTo>
                  <a:pt x="726" y="216"/>
                  <a:pt x="730" y="211"/>
                  <a:pt x="734" y="205"/>
                </a:cubicBezTo>
                <a:cubicBezTo>
                  <a:pt x="734" y="205"/>
                  <a:pt x="734" y="205"/>
                  <a:pt x="734" y="205"/>
                </a:cubicBezTo>
                <a:cubicBezTo>
                  <a:pt x="737" y="204"/>
                  <a:pt x="739" y="202"/>
                  <a:pt x="742" y="200"/>
                </a:cubicBezTo>
                <a:cubicBezTo>
                  <a:pt x="744" y="198"/>
                  <a:pt x="747" y="196"/>
                  <a:pt x="749" y="195"/>
                </a:cubicBezTo>
                <a:cubicBezTo>
                  <a:pt x="745" y="200"/>
                  <a:pt x="741" y="205"/>
                  <a:pt x="737" y="211"/>
                </a:cubicBezTo>
                <a:close/>
                <a:moveTo>
                  <a:pt x="721" y="222"/>
                </a:moveTo>
                <a:cubicBezTo>
                  <a:pt x="716" y="226"/>
                  <a:pt x="710" y="230"/>
                  <a:pt x="705" y="234"/>
                </a:cubicBezTo>
                <a:cubicBezTo>
                  <a:pt x="709" y="228"/>
                  <a:pt x="713" y="223"/>
                  <a:pt x="716" y="217"/>
                </a:cubicBezTo>
                <a:cubicBezTo>
                  <a:pt x="722" y="214"/>
                  <a:pt x="727" y="210"/>
                  <a:pt x="733" y="206"/>
                </a:cubicBezTo>
                <a:cubicBezTo>
                  <a:pt x="729" y="211"/>
                  <a:pt x="725" y="217"/>
                  <a:pt x="721" y="222"/>
                </a:cubicBezTo>
                <a:close/>
                <a:moveTo>
                  <a:pt x="703" y="235"/>
                </a:moveTo>
                <a:cubicBezTo>
                  <a:pt x="698" y="239"/>
                  <a:pt x="693" y="242"/>
                  <a:pt x="687" y="246"/>
                </a:cubicBezTo>
                <a:cubicBezTo>
                  <a:pt x="691" y="240"/>
                  <a:pt x="695" y="235"/>
                  <a:pt x="699" y="229"/>
                </a:cubicBezTo>
                <a:cubicBezTo>
                  <a:pt x="704" y="225"/>
                  <a:pt x="710" y="222"/>
                  <a:pt x="715" y="218"/>
                </a:cubicBezTo>
                <a:cubicBezTo>
                  <a:pt x="711" y="224"/>
                  <a:pt x="707" y="229"/>
                  <a:pt x="703" y="235"/>
                </a:cubicBezTo>
                <a:close/>
                <a:moveTo>
                  <a:pt x="686" y="247"/>
                </a:moveTo>
                <a:cubicBezTo>
                  <a:pt x="692" y="243"/>
                  <a:pt x="697" y="240"/>
                  <a:pt x="702" y="236"/>
                </a:cubicBezTo>
                <a:cubicBezTo>
                  <a:pt x="698" y="242"/>
                  <a:pt x="693" y="248"/>
                  <a:pt x="688" y="255"/>
                </a:cubicBezTo>
                <a:cubicBezTo>
                  <a:pt x="684" y="258"/>
                  <a:pt x="678" y="262"/>
                  <a:pt x="673" y="265"/>
                </a:cubicBezTo>
                <a:cubicBezTo>
                  <a:pt x="678" y="259"/>
                  <a:pt x="682" y="253"/>
                  <a:pt x="686" y="247"/>
                </a:cubicBezTo>
                <a:close/>
                <a:moveTo>
                  <a:pt x="689" y="255"/>
                </a:moveTo>
                <a:cubicBezTo>
                  <a:pt x="694" y="251"/>
                  <a:pt x="699" y="248"/>
                  <a:pt x="704" y="244"/>
                </a:cubicBezTo>
                <a:cubicBezTo>
                  <a:pt x="699" y="250"/>
                  <a:pt x="694" y="256"/>
                  <a:pt x="688" y="262"/>
                </a:cubicBezTo>
                <a:cubicBezTo>
                  <a:pt x="684" y="266"/>
                  <a:pt x="679" y="269"/>
                  <a:pt x="674" y="273"/>
                </a:cubicBezTo>
                <a:cubicBezTo>
                  <a:pt x="679" y="267"/>
                  <a:pt x="684" y="261"/>
                  <a:pt x="689" y="255"/>
                </a:cubicBezTo>
                <a:close/>
                <a:moveTo>
                  <a:pt x="701" y="253"/>
                </a:moveTo>
                <a:cubicBezTo>
                  <a:pt x="702" y="252"/>
                  <a:pt x="704" y="251"/>
                  <a:pt x="705" y="250"/>
                </a:cubicBezTo>
                <a:cubicBezTo>
                  <a:pt x="704" y="251"/>
                  <a:pt x="704" y="251"/>
                  <a:pt x="703" y="252"/>
                </a:cubicBezTo>
                <a:cubicBezTo>
                  <a:pt x="701" y="253"/>
                  <a:pt x="699" y="255"/>
                  <a:pt x="698" y="257"/>
                </a:cubicBezTo>
                <a:cubicBezTo>
                  <a:pt x="699" y="255"/>
                  <a:pt x="700" y="254"/>
                  <a:pt x="701" y="253"/>
                </a:cubicBezTo>
                <a:close/>
                <a:moveTo>
                  <a:pt x="703" y="250"/>
                </a:moveTo>
                <a:cubicBezTo>
                  <a:pt x="709" y="244"/>
                  <a:pt x="715" y="238"/>
                  <a:pt x="720" y="232"/>
                </a:cubicBezTo>
                <a:cubicBezTo>
                  <a:pt x="723" y="229"/>
                  <a:pt x="726" y="227"/>
                  <a:pt x="729" y="225"/>
                </a:cubicBezTo>
                <a:cubicBezTo>
                  <a:pt x="722" y="232"/>
                  <a:pt x="715" y="240"/>
                  <a:pt x="708" y="247"/>
                </a:cubicBezTo>
                <a:cubicBezTo>
                  <a:pt x="706" y="248"/>
                  <a:pt x="705" y="249"/>
                  <a:pt x="703" y="250"/>
                </a:cubicBezTo>
                <a:close/>
                <a:moveTo>
                  <a:pt x="731" y="223"/>
                </a:moveTo>
                <a:cubicBezTo>
                  <a:pt x="734" y="221"/>
                  <a:pt x="736" y="219"/>
                  <a:pt x="739" y="217"/>
                </a:cubicBezTo>
                <a:cubicBezTo>
                  <a:pt x="730" y="226"/>
                  <a:pt x="721" y="235"/>
                  <a:pt x="712" y="244"/>
                </a:cubicBezTo>
                <a:cubicBezTo>
                  <a:pt x="718" y="237"/>
                  <a:pt x="725" y="230"/>
                  <a:pt x="731" y="223"/>
                </a:cubicBezTo>
                <a:close/>
                <a:moveTo>
                  <a:pt x="733" y="221"/>
                </a:moveTo>
                <a:cubicBezTo>
                  <a:pt x="739" y="214"/>
                  <a:pt x="745" y="207"/>
                  <a:pt x="751" y="201"/>
                </a:cubicBezTo>
                <a:cubicBezTo>
                  <a:pt x="755" y="198"/>
                  <a:pt x="759" y="195"/>
                  <a:pt x="763" y="192"/>
                </a:cubicBezTo>
                <a:cubicBezTo>
                  <a:pt x="756" y="199"/>
                  <a:pt x="749" y="207"/>
                  <a:pt x="742" y="214"/>
                </a:cubicBezTo>
                <a:cubicBezTo>
                  <a:pt x="739" y="216"/>
                  <a:pt x="736" y="219"/>
                  <a:pt x="733" y="221"/>
                </a:cubicBezTo>
                <a:close/>
                <a:moveTo>
                  <a:pt x="752" y="199"/>
                </a:moveTo>
                <a:cubicBezTo>
                  <a:pt x="757" y="194"/>
                  <a:pt x="761" y="188"/>
                  <a:pt x="766" y="183"/>
                </a:cubicBezTo>
                <a:cubicBezTo>
                  <a:pt x="770" y="180"/>
                  <a:pt x="775" y="176"/>
                  <a:pt x="780" y="173"/>
                </a:cubicBezTo>
                <a:cubicBezTo>
                  <a:pt x="775" y="178"/>
                  <a:pt x="770" y="184"/>
                  <a:pt x="765" y="189"/>
                </a:cubicBezTo>
                <a:cubicBezTo>
                  <a:pt x="761" y="193"/>
                  <a:pt x="757" y="196"/>
                  <a:pt x="752" y="199"/>
                </a:cubicBezTo>
                <a:close/>
                <a:moveTo>
                  <a:pt x="782" y="171"/>
                </a:moveTo>
                <a:cubicBezTo>
                  <a:pt x="795" y="161"/>
                  <a:pt x="809" y="150"/>
                  <a:pt x="822" y="140"/>
                </a:cubicBezTo>
                <a:cubicBezTo>
                  <a:pt x="819" y="143"/>
                  <a:pt x="816" y="146"/>
                  <a:pt x="813" y="149"/>
                </a:cubicBezTo>
                <a:cubicBezTo>
                  <a:pt x="799" y="162"/>
                  <a:pt x="783" y="175"/>
                  <a:pt x="767" y="188"/>
                </a:cubicBezTo>
                <a:cubicBezTo>
                  <a:pt x="772" y="182"/>
                  <a:pt x="777" y="177"/>
                  <a:pt x="782" y="171"/>
                </a:cubicBezTo>
                <a:close/>
                <a:moveTo>
                  <a:pt x="824" y="138"/>
                </a:moveTo>
                <a:cubicBezTo>
                  <a:pt x="826" y="136"/>
                  <a:pt x="829" y="134"/>
                  <a:pt x="832" y="131"/>
                </a:cubicBezTo>
                <a:cubicBezTo>
                  <a:pt x="829" y="135"/>
                  <a:pt x="826" y="138"/>
                  <a:pt x="823" y="141"/>
                </a:cubicBezTo>
                <a:cubicBezTo>
                  <a:pt x="821" y="143"/>
                  <a:pt x="818" y="145"/>
                  <a:pt x="816" y="147"/>
                </a:cubicBezTo>
                <a:cubicBezTo>
                  <a:pt x="819" y="144"/>
                  <a:pt x="821" y="141"/>
                  <a:pt x="824" y="138"/>
                </a:cubicBezTo>
                <a:close/>
                <a:moveTo>
                  <a:pt x="823" y="138"/>
                </a:moveTo>
                <a:cubicBezTo>
                  <a:pt x="811" y="148"/>
                  <a:pt x="797" y="159"/>
                  <a:pt x="783" y="170"/>
                </a:cubicBezTo>
                <a:cubicBezTo>
                  <a:pt x="788" y="164"/>
                  <a:pt x="793" y="158"/>
                  <a:pt x="797" y="153"/>
                </a:cubicBezTo>
                <a:cubicBezTo>
                  <a:pt x="809" y="144"/>
                  <a:pt x="822" y="135"/>
                  <a:pt x="833" y="126"/>
                </a:cubicBezTo>
                <a:cubicBezTo>
                  <a:pt x="830" y="130"/>
                  <a:pt x="827" y="134"/>
                  <a:pt x="823" y="138"/>
                </a:cubicBezTo>
                <a:close/>
                <a:moveTo>
                  <a:pt x="781" y="171"/>
                </a:moveTo>
                <a:cubicBezTo>
                  <a:pt x="777" y="174"/>
                  <a:pt x="772" y="178"/>
                  <a:pt x="767" y="181"/>
                </a:cubicBezTo>
                <a:cubicBezTo>
                  <a:pt x="772" y="176"/>
                  <a:pt x="776" y="170"/>
                  <a:pt x="780" y="165"/>
                </a:cubicBezTo>
                <a:cubicBezTo>
                  <a:pt x="785" y="161"/>
                  <a:pt x="791" y="157"/>
                  <a:pt x="796" y="154"/>
                </a:cubicBezTo>
                <a:cubicBezTo>
                  <a:pt x="791" y="159"/>
                  <a:pt x="786" y="165"/>
                  <a:pt x="781" y="171"/>
                </a:cubicBezTo>
                <a:close/>
                <a:moveTo>
                  <a:pt x="765" y="183"/>
                </a:moveTo>
                <a:cubicBezTo>
                  <a:pt x="761" y="186"/>
                  <a:pt x="756" y="189"/>
                  <a:pt x="752" y="192"/>
                </a:cubicBezTo>
                <a:cubicBezTo>
                  <a:pt x="756" y="187"/>
                  <a:pt x="760" y="181"/>
                  <a:pt x="764" y="175"/>
                </a:cubicBezTo>
                <a:cubicBezTo>
                  <a:pt x="764" y="175"/>
                  <a:pt x="764" y="175"/>
                  <a:pt x="764" y="175"/>
                </a:cubicBezTo>
                <a:cubicBezTo>
                  <a:pt x="769" y="172"/>
                  <a:pt x="774" y="169"/>
                  <a:pt x="779" y="165"/>
                </a:cubicBezTo>
                <a:cubicBezTo>
                  <a:pt x="775" y="171"/>
                  <a:pt x="770" y="177"/>
                  <a:pt x="765" y="183"/>
                </a:cubicBezTo>
                <a:close/>
                <a:moveTo>
                  <a:pt x="751" y="193"/>
                </a:moveTo>
                <a:cubicBezTo>
                  <a:pt x="747" y="195"/>
                  <a:pt x="745" y="198"/>
                  <a:pt x="741" y="200"/>
                </a:cubicBezTo>
                <a:cubicBezTo>
                  <a:pt x="739" y="201"/>
                  <a:pt x="737" y="203"/>
                  <a:pt x="735" y="204"/>
                </a:cubicBezTo>
                <a:cubicBezTo>
                  <a:pt x="739" y="198"/>
                  <a:pt x="743" y="193"/>
                  <a:pt x="747" y="187"/>
                </a:cubicBezTo>
                <a:cubicBezTo>
                  <a:pt x="751" y="185"/>
                  <a:pt x="755" y="182"/>
                  <a:pt x="759" y="179"/>
                </a:cubicBezTo>
                <a:cubicBezTo>
                  <a:pt x="760" y="178"/>
                  <a:pt x="762" y="177"/>
                  <a:pt x="763" y="176"/>
                </a:cubicBezTo>
                <a:cubicBezTo>
                  <a:pt x="759" y="182"/>
                  <a:pt x="755" y="188"/>
                  <a:pt x="751" y="193"/>
                </a:cubicBezTo>
                <a:close/>
                <a:moveTo>
                  <a:pt x="734" y="205"/>
                </a:moveTo>
                <a:cubicBezTo>
                  <a:pt x="728" y="209"/>
                  <a:pt x="723" y="212"/>
                  <a:pt x="717" y="216"/>
                </a:cubicBezTo>
                <a:cubicBezTo>
                  <a:pt x="721" y="211"/>
                  <a:pt x="725" y="205"/>
                  <a:pt x="728" y="199"/>
                </a:cubicBezTo>
                <a:cubicBezTo>
                  <a:pt x="734" y="196"/>
                  <a:pt x="740" y="192"/>
                  <a:pt x="746" y="188"/>
                </a:cubicBezTo>
                <a:cubicBezTo>
                  <a:pt x="742" y="194"/>
                  <a:pt x="738" y="199"/>
                  <a:pt x="734" y="205"/>
                </a:cubicBezTo>
                <a:close/>
                <a:moveTo>
                  <a:pt x="716" y="217"/>
                </a:moveTo>
                <a:cubicBezTo>
                  <a:pt x="711" y="221"/>
                  <a:pt x="705" y="224"/>
                  <a:pt x="699" y="228"/>
                </a:cubicBezTo>
                <a:cubicBezTo>
                  <a:pt x="703" y="222"/>
                  <a:pt x="707" y="217"/>
                  <a:pt x="710" y="211"/>
                </a:cubicBezTo>
                <a:cubicBezTo>
                  <a:pt x="716" y="207"/>
                  <a:pt x="722" y="204"/>
                  <a:pt x="727" y="200"/>
                </a:cubicBezTo>
                <a:cubicBezTo>
                  <a:pt x="724" y="206"/>
                  <a:pt x="720" y="211"/>
                  <a:pt x="716" y="217"/>
                </a:cubicBezTo>
                <a:close/>
                <a:moveTo>
                  <a:pt x="698" y="229"/>
                </a:moveTo>
                <a:cubicBezTo>
                  <a:pt x="693" y="232"/>
                  <a:pt x="687" y="236"/>
                  <a:pt x="681" y="240"/>
                </a:cubicBezTo>
                <a:cubicBezTo>
                  <a:pt x="684" y="234"/>
                  <a:pt x="688" y="228"/>
                  <a:pt x="691" y="223"/>
                </a:cubicBezTo>
                <a:cubicBezTo>
                  <a:pt x="697" y="219"/>
                  <a:pt x="703" y="215"/>
                  <a:pt x="709" y="212"/>
                </a:cubicBezTo>
                <a:cubicBezTo>
                  <a:pt x="706" y="217"/>
                  <a:pt x="702" y="223"/>
                  <a:pt x="698" y="229"/>
                </a:cubicBezTo>
                <a:close/>
                <a:moveTo>
                  <a:pt x="680" y="240"/>
                </a:moveTo>
                <a:cubicBezTo>
                  <a:pt x="674" y="244"/>
                  <a:pt x="669" y="248"/>
                  <a:pt x="663" y="251"/>
                </a:cubicBezTo>
                <a:cubicBezTo>
                  <a:pt x="666" y="245"/>
                  <a:pt x="669" y="240"/>
                  <a:pt x="673" y="234"/>
                </a:cubicBezTo>
                <a:cubicBezTo>
                  <a:pt x="679" y="230"/>
                  <a:pt x="685" y="227"/>
                  <a:pt x="690" y="223"/>
                </a:cubicBezTo>
                <a:cubicBezTo>
                  <a:pt x="687" y="229"/>
                  <a:pt x="683" y="235"/>
                  <a:pt x="680" y="240"/>
                </a:cubicBezTo>
                <a:close/>
                <a:moveTo>
                  <a:pt x="662" y="252"/>
                </a:moveTo>
                <a:cubicBezTo>
                  <a:pt x="656" y="256"/>
                  <a:pt x="650" y="259"/>
                  <a:pt x="643" y="263"/>
                </a:cubicBezTo>
                <a:cubicBezTo>
                  <a:pt x="647" y="257"/>
                  <a:pt x="650" y="251"/>
                  <a:pt x="653" y="245"/>
                </a:cubicBezTo>
                <a:cubicBezTo>
                  <a:pt x="659" y="242"/>
                  <a:pt x="666" y="238"/>
                  <a:pt x="672" y="234"/>
                </a:cubicBezTo>
                <a:cubicBezTo>
                  <a:pt x="669" y="240"/>
                  <a:pt x="665" y="246"/>
                  <a:pt x="662" y="252"/>
                </a:cubicBezTo>
                <a:close/>
                <a:moveTo>
                  <a:pt x="633" y="282"/>
                </a:moveTo>
                <a:cubicBezTo>
                  <a:pt x="636" y="276"/>
                  <a:pt x="640" y="270"/>
                  <a:pt x="643" y="264"/>
                </a:cubicBezTo>
                <a:cubicBezTo>
                  <a:pt x="649" y="260"/>
                  <a:pt x="655" y="256"/>
                  <a:pt x="661" y="253"/>
                </a:cubicBezTo>
                <a:cubicBezTo>
                  <a:pt x="658" y="259"/>
                  <a:pt x="654" y="265"/>
                  <a:pt x="651" y="270"/>
                </a:cubicBezTo>
                <a:cubicBezTo>
                  <a:pt x="645" y="274"/>
                  <a:pt x="639" y="278"/>
                  <a:pt x="633" y="282"/>
                </a:cubicBezTo>
                <a:close/>
                <a:moveTo>
                  <a:pt x="655" y="279"/>
                </a:moveTo>
                <a:cubicBezTo>
                  <a:pt x="650" y="282"/>
                  <a:pt x="644" y="286"/>
                  <a:pt x="639" y="290"/>
                </a:cubicBezTo>
                <a:cubicBezTo>
                  <a:pt x="643" y="283"/>
                  <a:pt x="647" y="277"/>
                  <a:pt x="651" y="271"/>
                </a:cubicBezTo>
                <a:cubicBezTo>
                  <a:pt x="657" y="267"/>
                  <a:pt x="662" y="264"/>
                  <a:pt x="667" y="260"/>
                </a:cubicBezTo>
                <a:cubicBezTo>
                  <a:pt x="663" y="266"/>
                  <a:pt x="659" y="272"/>
                  <a:pt x="655" y="279"/>
                </a:cubicBezTo>
                <a:close/>
                <a:moveTo>
                  <a:pt x="656" y="278"/>
                </a:moveTo>
                <a:cubicBezTo>
                  <a:pt x="660" y="272"/>
                  <a:pt x="665" y="265"/>
                  <a:pt x="669" y="259"/>
                </a:cubicBezTo>
                <a:cubicBezTo>
                  <a:pt x="674" y="256"/>
                  <a:pt x="680" y="252"/>
                  <a:pt x="685" y="248"/>
                </a:cubicBezTo>
                <a:cubicBezTo>
                  <a:pt x="681" y="254"/>
                  <a:pt x="677" y="260"/>
                  <a:pt x="672" y="266"/>
                </a:cubicBezTo>
                <a:cubicBezTo>
                  <a:pt x="667" y="270"/>
                  <a:pt x="661" y="274"/>
                  <a:pt x="656" y="278"/>
                </a:cubicBezTo>
                <a:close/>
                <a:moveTo>
                  <a:pt x="659" y="285"/>
                </a:moveTo>
                <a:cubicBezTo>
                  <a:pt x="664" y="279"/>
                  <a:pt x="668" y="273"/>
                  <a:pt x="673" y="267"/>
                </a:cubicBezTo>
                <a:cubicBezTo>
                  <a:pt x="677" y="263"/>
                  <a:pt x="682" y="260"/>
                  <a:pt x="687" y="256"/>
                </a:cubicBezTo>
                <a:cubicBezTo>
                  <a:pt x="683" y="262"/>
                  <a:pt x="678" y="268"/>
                  <a:pt x="673" y="274"/>
                </a:cubicBezTo>
                <a:cubicBezTo>
                  <a:pt x="668" y="278"/>
                  <a:pt x="664" y="281"/>
                  <a:pt x="659" y="285"/>
                </a:cubicBezTo>
                <a:close/>
                <a:moveTo>
                  <a:pt x="661" y="289"/>
                </a:moveTo>
                <a:cubicBezTo>
                  <a:pt x="665" y="284"/>
                  <a:pt x="669" y="279"/>
                  <a:pt x="673" y="275"/>
                </a:cubicBezTo>
                <a:cubicBezTo>
                  <a:pt x="678" y="271"/>
                  <a:pt x="682" y="268"/>
                  <a:pt x="687" y="264"/>
                </a:cubicBezTo>
                <a:cubicBezTo>
                  <a:pt x="684" y="268"/>
                  <a:pt x="680" y="272"/>
                  <a:pt x="677" y="275"/>
                </a:cubicBezTo>
                <a:cubicBezTo>
                  <a:pt x="672" y="280"/>
                  <a:pt x="667" y="284"/>
                  <a:pt x="661" y="289"/>
                </a:cubicBezTo>
                <a:close/>
                <a:moveTo>
                  <a:pt x="677" y="276"/>
                </a:moveTo>
                <a:cubicBezTo>
                  <a:pt x="681" y="272"/>
                  <a:pt x="685" y="269"/>
                  <a:pt x="689" y="265"/>
                </a:cubicBezTo>
                <a:cubicBezTo>
                  <a:pt x="688" y="267"/>
                  <a:pt x="686" y="268"/>
                  <a:pt x="685" y="270"/>
                </a:cubicBezTo>
                <a:cubicBezTo>
                  <a:pt x="680" y="275"/>
                  <a:pt x="675" y="279"/>
                  <a:pt x="670" y="284"/>
                </a:cubicBezTo>
                <a:cubicBezTo>
                  <a:pt x="673" y="281"/>
                  <a:pt x="675" y="278"/>
                  <a:pt x="677" y="276"/>
                </a:cubicBezTo>
                <a:close/>
                <a:moveTo>
                  <a:pt x="671" y="284"/>
                </a:moveTo>
                <a:cubicBezTo>
                  <a:pt x="670" y="285"/>
                  <a:pt x="669" y="286"/>
                  <a:pt x="667" y="287"/>
                </a:cubicBezTo>
                <a:cubicBezTo>
                  <a:pt x="670" y="284"/>
                  <a:pt x="673" y="281"/>
                  <a:pt x="676" y="279"/>
                </a:cubicBezTo>
                <a:cubicBezTo>
                  <a:pt x="674" y="280"/>
                  <a:pt x="673" y="282"/>
                  <a:pt x="671" y="284"/>
                </a:cubicBezTo>
                <a:close/>
                <a:moveTo>
                  <a:pt x="674" y="281"/>
                </a:moveTo>
                <a:cubicBezTo>
                  <a:pt x="674" y="281"/>
                  <a:pt x="674" y="281"/>
                  <a:pt x="674" y="282"/>
                </a:cubicBezTo>
                <a:cubicBezTo>
                  <a:pt x="678" y="278"/>
                  <a:pt x="681" y="274"/>
                  <a:pt x="685" y="270"/>
                </a:cubicBezTo>
                <a:cubicBezTo>
                  <a:pt x="691" y="264"/>
                  <a:pt x="697" y="258"/>
                  <a:pt x="703" y="252"/>
                </a:cubicBezTo>
                <a:cubicBezTo>
                  <a:pt x="706" y="250"/>
                  <a:pt x="708" y="247"/>
                  <a:pt x="711" y="245"/>
                </a:cubicBezTo>
                <a:cubicBezTo>
                  <a:pt x="739" y="222"/>
                  <a:pt x="766" y="199"/>
                  <a:pt x="790" y="176"/>
                </a:cubicBezTo>
                <a:cubicBezTo>
                  <a:pt x="757" y="211"/>
                  <a:pt x="718" y="246"/>
                  <a:pt x="674" y="281"/>
                </a:cubicBezTo>
                <a:close/>
                <a:moveTo>
                  <a:pt x="797" y="168"/>
                </a:moveTo>
                <a:cubicBezTo>
                  <a:pt x="773" y="192"/>
                  <a:pt x="745" y="217"/>
                  <a:pt x="715" y="241"/>
                </a:cubicBezTo>
                <a:cubicBezTo>
                  <a:pt x="725" y="232"/>
                  <a:pt x="733" y="223"/>
                  <a:pt x="742" y="214"/>
                </a:cubicBezTo>
                <a:cubicBezTo>
                  <a:pt x="762" y="199"/>
                  <a:pt x="781" y="183"/>
                  <a:pt x="798" y="167"/>
                </a:cubicBezTo>
                <a:cubicBezTo>
                  <a:pt x="798" y="167"/>
                  <a:pt x="797" y="167"/>
                  <a:pt x="797" y="168"/>
                </a:cubicBezTo>
                <a:close/>
                <a:moveTo>
                  <a:pt x="745" y="212"/>
                </a:moveTo>
                <a:cubicBezTo>
                  <a:pt x="752" y="204"/>
                  <a:pt x="759" y="197"/>
                  <a:pt x="765" y="190"/>
                </a:cubicBezTo>
                <a:cubicBezTo>
                  <a:pt x="781" y="177"/>
                  <a:pt x="797" y="165"/>
                  <a:pt x="811" y="152"/>
                </a:cubicBezTo>
                <a:cubicBezTo>
                  <a:pt x="808" y="156"/>
                  <a:pt x="805" y="159"/>
                  <a:pt x="802" y="163"/>
                </a:cubicBezTo>
                <a:cubicBezTo>
                  <a:pt x="784" y="179"/>
                  <a:pt x="765" y="195"/>
                  <a:pt x="745" y="212"/>
                </a:cubicBezTo>
                <a:close/>
                <a:moveTo>
                  <a:pt x="807" y="158"/>
                </a:moveTo>
                <a:cubicBezTo>
                  <a:pt x="807" y="158"/>
                  <a:pt x="806" y="159"/>
                  <a:pt x="806" y="159"/>
                </a:cubicBezTo>
                <a:cubicBezTo>
                  <a:pt x="808" y="156"/>
                  <a:pt x="811" y="153"/>
                  <a:pt x="814" y="150"/>
                </a:cubicBezTo>
                <a:cubicBezTo>
                  <a:pt x="816" y="148"/>
                  <a:pt x="818" y="146"/>
                  <a:pt x="819" y="145"/>
                </a:cubicBezTo>
                <a:cubicBezTo>
                  <a:pt x="815" y="149"/>
                  <a:pt x="811" y="153"/>
                  <a:pt x="807" y="158"/>
                </a:cubicBezTo>
                <a:close/>
                <a:moveTo>
                  <a:pt x="815" y="150"/>
                </a:moveTo>
                <a:cubicBezTo>
                  <a:pt x="818" y="147"/>
                  <a:pt x="821" y="144"/>
                  <a:pt x="823" y="141"/>
                </a:cubicBezTo>
                <a:cubicBezTo>
                  <a:pt x="826" y="139"/>
                  <a:pt x="829" y="136"/>
                  <a:pt x="832" y="133"/>
                </a:cubicBezTo>
                <a:cubicBezTo>
                  <a:pt x="827" y="139"/>
                  <a:pt x="821" y="144"/>
                  <a:pt x="815" y="150"/>
                </a:cubicBezTo>
                <a:close/>
                <a:moveTo>
                  <a:pt x="840" y="126"/>
                </a:moveTo>
                <a:cubicBezTo>
                  <a:pt x="836" y="130"/>
                  <a:pt x="831" y="133"/>
                  <a:pt x="827" y="137"/>
                </a:cubicBezTo>
                <a:cubicBezTo>
                  <a:pt x="830" y="135"/>
                  <a:pt x="832" y="132"/>
                  <a:pt x="835" y="129"/>
                </a:cubicBezTo>
                <a:cubicBezTo>
                  <a:pt x="838" y="126"/>
                  <a:pt x="842" y="123"/>
                  <a:pt x="846" y="119"/>
                </a:cubicBezTo>
                <a:cubicBezTo>
                  <a:pt x="844" y="121"/>
                  <a:pt x="842" y="124"/>
                  <a:pt x="840" y="126"/>
                </a:cubicBezTo>
                <a:close/>
                <a:moveTo>
                  <a:pt x="847" y="119"/>
                </a:moveTo>
                <a:cubicBezTo>
                  <a:pt x="848" y="118"/>
                  <a:pt x="849" y="117"/>
                  <a:pt x="850" y="116"/>
                </a:cubicBezTo>
                <a:cubicBezTo>
                  <a:pt x="851" y="115"/>
                  <a:pt x="852" y="114"/>
                  <a:pt x="853" y="113"/>
                </a:cubicBezTo>
                <a:cubicBezTo>
                  <a:pt x="851" y="115"/>
                  <a:pt x="849" y="117"/>
                  <a:pt x="847" y="119"/>
                </a:cubicBezTo>
                <a:close/>
                <a:moveTo>
                  <a:pt x="861" y="106"/>
                </a:moveTo>
                <a:cubicBezTo>
                  <a:pt x="858" y="108"/>
                  <a:pt x="856" y="110"/>
                  <a:pt x="853" y="112"/>
                </a:cubicBezTo>
                <a:cubicBezTo>
                  <a:pt x="856" y="109"/>
                  <a:pt x="859" y="106"/>
                  <a:pt x="862" y="103"/>
                </a:cubicBezTo>
                <a:cubicBezTo>
                  <a:pt x="865" y="100"/>
                  <a:pt x="868" y="98"/>
                  <a:pt x="871" y="95"/>
                </a:cubicBezTo>
                <a:cubicBezTo>
                  <a:pt x="868" y="99"/>
                  <a:pt x="864" y="102"/>
                  <a:pt x="861" y="106"/>
                </a:cubicBezTo>
                <a:close/>
                <a:moveTo>
                  <a:pt x="868" y="98"/>
                </a:moveTo>
                <a:cubicBezTo>
                  <a:pt x="871" y="96"/>
                  <a:pt x="873" y="94"/>
                  <a:pt x="875" y="92"/>
                </a:cubicBezTo>
                <a:cubicBezTo>
                  <a:pt x="877" y="90"/>
                  <a:pt x="880" y="88"/>
                  <a:pt x="882" y="86"/>
                </a:cubicBezTo>
                <a:cubicBezTo>
                  <a:pt x="877" y="90"/>
                  <a:pt x="873" y="94"/>
                  <a:pt x="868" y="98"/>
                </a:cubicBezTo>
                <a:close/>
                <a:moveTo>
                  <a:pt x="902" y="66"/>
                </a:moveTo>
                <a:cubicBezTo>
                  <a:pt x="905" y="64"/>
                  <a:pt x="908" y="61"/>
                  <a:pt x="910" y="59"/>
                </a:cubicBezTo>
                <a:cubicBezTo>
                  <a:pt x="906" y="63"/>
                  <a:pt x="901" y="68"/>
                  <a:pt x="896" y="72"/>
                </a:cubicBezTo>
                <a:cubicBezTo>
                  <a:pt x="898" y="70"/>
                  <a:pt x="900" y="68"/>
                  <a:pt x="902" y="66"/>
                </a:cubicBezTo>
                <a:close/>
                <a:moveTo>
                  <a:pt x="887" y="78"/>
                </a:moveTo>
                <a:cubicBezTo>
                  <a:pt x="891" y="75"/>
                  <a:pt x="895" y="72"/>
                  <a:pt x="899" y="69"/>
                </a:cubicBezTo>
                <a:cubicBezTo>
                  <a:pt x="895" y="72"/>
                  <a:pt x="892" y="75"/>
                  <a:pt x="889" y="79"/>
                </a:cubicBezTo>
                <a:cubicBezTo>
                  <a:pt x="885" y="82"/>
                  <a:pt x="882" y="85"/>
                  <a:pt x="878" y="88"/>
                </a:cubicBezTo>
                <a:cubicBezTo>
                  <a:pt x="881" y="85"/>
                  <a:pt x="884" y="82"/>
                  <a:pt x="887" y="78"/>
                </a:cubicBezTo>
                <a:close/>
                <a:moveTo>
                  <a:pt x="874" y="89"/>
                </a:moveTo>
                <a:cubicBezTo>
                  <a:pt x="877" y="86"/>
                  <a:pt x="881" y="83"/>
                  <a:pt x="885" y="80"/>
                </a:cubicBezTo>
                <a:cubicBezTo>
                  <a:pt x="881" y="84"/>
                  <a:pt x="878" y="88"/>
                  <a:pt x="875" y="91"/>
                </a:cubicBezTo>
                <a:cubicBezTo>
                  <a:pt x="871" y="94"/>
                  <a:pt x="868" y="97"/>
                  <a:pt x="864" y="100"/>
                </a:cubicBezTo>
                <a:cubicBezTo>
                  <a:pt x="867" y="96"/>
                  <a:pt x="871" y="93"/>
                  <a:pt x="874" y="89"/>
                </a:cubicBezTo>
                <a:close/>
                <a:moveTo>
                  <a:pt x="858" y="101"/>
                </a:moveTo>
                <a:cubicBezTo>
                  <a:pt x="863" y="98"/>
                  <a:pt x="867" y="94"/>
                  <a:pt x="872" y="91"/>
                </a:cubicBezTo>
                <a:cubicBezTo>
                  <a:pt x="868" y="95"/>
                  <a:pt x="865" y="98"/>
                  <a:pt x="862" y="102"/>
                </a:cubicBezTo>
                <a:cubicBezTo>
                  <a:pt x="857" y="106"/>
                  <a:pt x="853" y="109"/>
                  <a:pt x="849" y="113"/>
                </a:cubicBezTo>
                <a:cubicBezTo>
                  <a:pt x="852" y="109"/>
                  <a:pt x="855" y="105"/>
                  <a:pt x="858" y="101"/>
                </a:cubicBezTo>
                <a:close/>
                <a:moveTo>
                  <a:pt x="845" y="111"/>
                </a:moveTo>
                <a:cubicBezTo>
                  <a:pt x="849" y="108"/>
                  <a:pt x="853" y="106"/>
                  <a:pt x="856" y="103"/>
                </a:cubicBezTo>
                <a:cubicBezTo>
                  <a:pt x="853" y="107"/>
                  <a:pt x="850" y="111"/>
                  <a:pt x="847" y="115"/>
                </a:cubicBezTo>
                <a:cubicBezTo>
                  <a:pt x="843" y="117"/>
                  <a:pt x="840" y="120"/>
                  <a:pt x="836" y="123"/>
                </a:cubicBezTo>
                <a:cubicBezTo>
                  <a:pt x="839" y="119"/>
                  <a:pt x="842" y="115"/>
                  <a:pt x="845" y="111"/>
                </a:cubicBezTo>
                <a:close/>
                <a:moveTo>
                  <a:pt x="810" y="136"/>
                </a:moveTo>
                <a:cubicBezTo>
                  <a:pt x="821" y="128"/>
                  <a:pt x="833" y="120"/>
                  <a:pt x="844" y="112"/>
                </a:cubicBezTo>
                <a:cubicBezTo>
                  <a:pt x="841" y="116"/>
                  <a:pt x="838" y="120"/>
                  <a:pt x="834" y="124"/>
                </a:cubicBezTo>
                <a:cubicBezTo>
                  <a:pt x="823" y="133"/>
                  <a:pt x="811" y="142"/>
                  <a:pt x="798" y="151"/>
                </a:cubicBezTo>
                <a:cubicBezTo>
                  <a:pt x="802" y="146"/>
                  <a:pt x="806" y="141"/>
                  <a:pt x="810" y="136"/>
                </a:cubicBezTo>
                <a:close/>
                <a:moveTo>
                  <a:pt x="793" y="148"/>
                </a:moveTo>
                <a:cubicBezTo>
                  <a:pt x="798" y="145"/>
                  <a:pt x="803" y="141"/>
                  <a:pt x="809" y="137"/>
                </a:cubicBezTo>
                <a:cubicBezTo>
                  <a:pt x="805" y="142"/>
                  <a:pt x="801" y="147"/>
                  <a:pt x="797" y="152"/>
                </a:cubicBezTo>
                <a:cubicBezTo>
                  <a:pt x="792" y="156"/>
                  <a:pt x="787" y="160"/>
                  <a:pt x="781" y="163"/>
                </a:cubicBezTo>
                <a:cubicBezTo>
                  <a:pt x="785" y="158"/>
                  <a:pt x="789" y="153"/>
                  <a:pt x="793" y="148"/>
                </a:cubicBezTo>
                <a:close/>
                <a:moveTo>
                  <a:pt x="776" y="159"/>
                </a:moveTo>
                <a:cubicBezTo>
                  <a:pt x="781" y="156"/>
                  <a:pt x="786" y="152"/>
                  <a:pt x="791" y="149"/>
                </a:cubicBezTo>
                <a:cubicBezTo>
                  <a:pt x="788" y="154"/>
                  <a:pt x="784" y="159"/>
                  <a:pt x="780" y="164"/>
                </a:cubicBezTo>
                <a:cubicBezTo>
                  <a:pt x="775" y="168"/>
                  <a:pt x="770" y="171"/>
                  <a:pt x="765" y="174"/>
                </a:cubicBezTo>
                <a:cubicBezTo>
                  <a:pt x="769" y="169"/>
                  <a:pt x="772" y="164"/>
                  <a:pt x="776" y="159"/>
                </a:cubicBezTo>
                <a:close/>
                <a:moveTo>
                  <a:pt x="758" y="171"/>
                </a:moveTo>
                <a:cubicBezTo>
                  <a:pt x="764" y="167"/>
                  <a:pt x="769" y="163"/>
                  <a:pt x="775" y="160"/>
                </a:cubicBezTo>
                <a:cubicBezTo>
                  <a:pt x="771" y="165"/>
                  <a:pt x="768" y="170"/>
                  <a:pt x="764" y="175"/>
                </a:cubicBezTo>
                <a:cubicBezTo>
                  <a:pt x="762" y="176"/>
                  <a:pt x="760" y="178"/>
                  <a:pt x="758" y="179"/>
                </a:cubicBezTo>
                <a:cubicBezTo>
                  <a:pt x="755" y="181"/>
                  <a:pt x="751" y="184"/>
                  <a:pt x="748" y="186"/>
                </a:cubicBezTo>
                <a:cubicBezTo>
                  <a:pt x="751" y="181"/>
                  <a:pt x="755" y="176"/>
                  <a:pt x="758" y="171"/>
                </a:cubicBezTo>
                <a:close/>
                <a:moveTo>
                  <a:pt x="739" y="182"/>
                </a:moveTo>
                <a:cubicBezTo>
                  <a:pt x="745" y="178"/>
                  <a:pt x="751" y="175"/>
                  <a:pt x="757" y="171"/>
                </a:cubicBezTo>
                <a:cubicBezTo>
                  <a:pt x="754" y="176"/>
                  <a:pt x="750" y="182"/>
                  <a:pt x="747" y="187"/>
                </a:cubicBezTo>
                <a:cubicBezTo>
                  <a:pt x="741" y="191"/>
                  <a:pt x="735" y="194"/>
                  <a:pt x="729" y="198"/>
                </a:cubicBezTo>
                <a:cubicBezTo>
                  <a:pt x="733" y="193"/>
                  <a:pt x="736" y="187"/>
                  <a:pt x="739" y="182"/>
                </a:cubicBezTo>
                <a:close/>
                <a:moveTo>
                  <a:pt x="720" y="193"/>
                </a:moveTo>
                <a:cubicBezTo>
                  <a:pt x="726" y="190"/>
                  <a:pt x="732" y="186"/>
                  <a:pt x="738" y="183"/>
                </a:cubicBezTo>
                <a:cubicBezTo>
                  <a:pt x="735" y="188"/>
                  <a:pt x="732" y="194"/>
                  <a:pt x="728" y="199"/>
                </a:cubicBezTo>
                <a:cubicBezTo>
                  <a:pt x="722" y="203"/>
                  <a:pt x="716" y="206"/>
                  <a:pt x="711" y="210"/>
                </a:cubicBezTo>
                <a:cubicBezTo>
                  <a:pt x="714" y="205"/>
                  <a:pt x="717" y="199"/>
                  <a:pt x="720" y="193"/>
                </a:cubicBezTo>
                <a:close/>
                <a:moveTo>
                  <a:pt x="701" y="205"/>
                </a:moveTo>
                <a:cubicBezTo>
                  <a:pt x="707" y="201"/>
                  <a:pt x="714" y="198"/>
                  <a:pt x="720" y="194"/>
                </a:cubicBezTo>
                <a:cubicBezTo>
                  <a:pt x="716" y="199"/>
                  <a:pt x="713" y="205"/>
                  <a:pt x="710" y="211"/>
                </a:cubicBezTo>
                <a:cubicBezTo>
                  <a:pt x="704" y="214"/>
                  <a:pt x="698" y="218"/>
                  <a:pt x="692" y="222"/>
                </a:cubicBezTo>
                <a:cubicBezTo>
                  <a:pt x="695" y="216"/>
                  <a:pt x="698" y="210"/>
                  <a:pt x="701" y="205"/>
                </a:cubicBezTo>
                <a:close/>
                <a:moveTo>
                  <a:pt x="682" y="215"/>
                </a:moveTo>
                <a:cubicBezTo>
                  <a:pt x="688" y="212"/>
                  <a:pt x="694" y="209"/>
                  <a:pt x="700" y="205"/>
                </a:cubicBezTo>
                <a:cubicBezTo>
                  <a:pt x="697" y="211"/>
                  <a:pt x="694" y="217"/>
                  <a:pt x="691" y="222"/>
                </a:cubicBezTo>
                <a:cubicBezTo>
                  <a:pt x="685" y="226"/>
                  <a:pt x="679" y="229"/>
                  <a:pt x="673" y="233"/>
                </a:cubicBezTo>
                <a:cubicBezTo>
                  <a:pt x="676" y="227"/>
                  <a:pt x="679" y="221"/>
                  <a:pt x="682" y="215"/>
                </a:cubicBezTo>
                <a:close/>
                <a:moveTo>
                  <a:pt x="662" y="227"/>
                </a:moveTo>
                <a:cubicBezTo>
                  <a:pt x="669" y="223"/>
                  <a:pt x="675" y="219"/>
                  <a:pt x="681" y="216"/>
                </a:cubicBezTo>
                <a:cubicBezTo>
                  <a:pt x="679" y="222"/>
                  <a:pt x="675" y="228"/>
                  <a:pt x="672" y="233"/>
                </a:cubicBezTo>
                <a:cubicBezTo>
                  <a:pt x="666" y="237"/>
                  <a:pt x="660" y="241"/>
                  <a:pt x="653" y="244"/>
                </a:cubicBezTo>
                <a:cubicBezTo>
                  <a:pt x="656" y="238"/>
                  <a:pt x="659" y="232"/>
                  <a:pt x="662" y="227"/>
                </a:cubicBezTo>
                <a:close/>
                <a:moveTo>
                  <a:pt x="642" y="237"/>
                </a:moveTo>
                <a:cubicBezTo>
                  <a:pt x="649" y="234"/>
                  <a:pt x="655" y="230"/>
                  <a:pt x="661" y="227"/>
                </a:cubicBezTo>
                <a:cubicBezTo>
                  <a:pt x="659" y="233"/>
                  <a:pt x="656" y="239"/>
                  <a:pt x="653" y="245"/>
                </a:cubicBezTo>
                <a:cubicBezTo>
                  <a:pt x="646" y="248"/>
                  <a:pt x="640" y="252"/>
                  <a:pt x="634" y="255"/>
                </a:cubicBezTo>
                <a:cubicBezTo>
                  <a:pt x="637" y="249"/>
                  <a:pt x="640" y="243"/>
                  <a:pt x="642" y="237"/>
                </a:cubicBezTo>
                <a:close/>
                <a:moveTo>
                  <a:pt x="626" y="246"/>
                </a:moveTo>
                <a:cubicBezTo>
                  <a:pt x="631" y="243"/>
                  <a:pt x="636" y="240"/>
                  <a:pt x="642" y="238"/>
                </a:cubicBezTo>
                <a:cubicBezTo>
                  <a:pt x="639" y="244"/>
                  <a:pt x="636" y="250"/>
                  <a:pt x="633" y="256"/>
                </a:cubicBezTo>
                <a:cubicBezTo>
                  <a:pt x="628" y="259"/>
                  <a:pt x="623" y="262"/>
                  <a:pt x="618" y="264"/>
                </a:cubicBezTo>
                <a:cubicBezTo>
                  <a:pt x="621" y="258"/>
                  <a:pt x="623" y="252"/>
                  <a:pt x="626" y="246"/>
                </a:cubicBezTo>
                <a:close/>
                <a:moveTo>
                  <a:pt x="606" y="257"/>
                </a:moveTo>
                <a:cubicBezTo>
                  <a:pt x="612" y="253"/>
                  <a:pt x="619" y="250"/>
                  <a:pt x="625" y="246"/>
                </a:cubicBezTo>
                <a:cubicBezTo>
                  <a:pt x="623" y="253"/>
                  <a:pt x="620" y="259"/>
                  <a:pt x="617" y="265"/>
                </a:cubicBezTo>
                <a:cubicBezTo>
                  <a:pt x="611" y="268"/>
                  <a:pt x="605" y="272"/>
                  <a:pt x="598" y="275"/>
                </a:cubicBezTo>
                <a:cubicBezTo>
                  <a:pt x="601" y="269"/>
                  <a:pt x="603" y="263"/>
                  <a:pt x="606" y="257"/>
                </a:cubicBezTo>
                <a:close/>
                <a:moveTo>
                  <a:pt x="585" y="267"/>
                </a:moveTo>
                <a:cubicBezTo>
                  <a:pt x="592" y="264"/>
                  <a:pt x="598" y="260"/>
                  <a:pt x="605" y="257"/>
                </a:cubicBezTo>
                <a:cubicBezTo>
                  <a:pt x="603" y="263"/>
                  <a:pt x="600" y="269"/>
                  <a:pt x="597" y="276"/>
                </a:cubicBezTo>
                <a:cubicBezTo>
                  <a:pt x="591" y="279"/>
                  <a:pt x="584" y="283"/>
                  <a:pt x="578" y="286"/>
                </a:cubicBezTo>
                <a:cubicBezTo>
                  <a:pt x="580" y="280"/>
                  <a:pt x="583" y="273"/>
                  <a:pt x="585" y="267"/>
                </a:cubicBezTo>
                <a:close/>
                <a:moveTo>
                  <a:pt x="577" y="271"/>
                </a:moveTo>
                <a:cubicBezTo>
                  <a:pt x="580" y="270"/>
                  <a:pt x="582" y="269"/>
                  <a:pt x="584" y="267"/>
                </a:cubicBezTo>
                <a:cubicBezTo>
                  <a:pt x="582" y="274"/>
                  <a:pt x="580" y="280"/>
                  <a:pt x="577" y="287"/>
                </a:cubicBezTo>
                <a:cubicBezTo>
                  <a:pt x="575" y="288"/>
                  <a:pt x="573" y="289"/>
                  <a:pt x="571" y="290"/>
                </a:cubicBezTo>
                <a:cubicBezTo>
                  <a:pt x="573" y="283"/>
                  <a:pt x="575" y="277"/>
                  <a:pt x="577" y="271"/>
                </a:cubicBezTo>
                <a:close/>
                <a:moveTo>
                  <a:pt x="5" y="40"/>
                </a:moveTo>
                <a:cubicBezTo>
                  <a:pt x="11" y="33"/>
                  <a:pt x="19" y="26"/>
                  <a:pt x="28" y="20"/>
                </a:cubicBezTo>
                <a:cubicBezTo>
                  <a:pt x="24" y="24"/>
                  <a:pt x="22" y="27"/>
                  <a:pt x="19" y="31"/>
                </a:cubicBezTo>
                <a:cubicBezTo>
                  <a:pt x="14" y="34"/>
                  <a:pt x="9" y="37"/>
                  <a:pt x="5" y="40"/>
                </a:cubicBezTo>
                <a:close/>
                <a:moveTo>
                  <a:pt x="19" y="31"/>
                </a:moveTo>
                <a:cubicBezTo>
                  <a:pt x="25" y="28"/>
                  <a:pt x="30" y="25"/>
                  <a:pt x="36" y="23"/>
                </a:cubicBezTo>
                <a:cubicBezTo>
                  <a:pt x="34" y="27"/>
                  <a:pt x="32" y="31"/>
                  <a:pt x="31" y="35"/>
                </a:cubicBezTo>
                <a:cubicBezTo>
                  <a:pt x="25" y="37"/>
                  <a:pt x="18" y="40"/>
                  <a:pt x="13" y="43"/>
                </a:cubicBezTo>
                <a:cubicBezTo>
                  <a:pt x="15" y="39"/>
                  <a:pt x="17" y="35"/>
                  <a:pt x="19" y="31"/>
                </a:cubicBezTo>
                <a:close/>
                <a:moveTo>
                  <a:pt x="392" y="102"/>
                </a:moveTo>
                <a:cubicBezTo>
                  <a:pt x="390" y="103"/>
                  <a:pt x="389" y="104"/>
                  <a:pt x="388" y="104"/>
                </a:cubicBezTo>
                <a:cubicBezTo>
                  <a:pt x="389" y="104"/>
                  <a:pt x="389" y="103"/>
                  <a:pt x="390" y="102"/>
                </a:cubicBezTo>
                <a:cubicBezTo>
                  <a:pt x="390" y="102"/>
                  <a:pt x="391" y="102"/>
                  <a:pt x="391" y="102"/>
                </a:cubicBezTo>
                <a:cubicBezTo>
                  <a:pt x="391" y="102"/>
                  <a:pt x="391" y="102"/>
                  <a:pt x="392" y="102"/>
                </a:cubicBezTo>
                <a:close/>
                <a:moveTo>
                  <a:pt x="391" y="101"/>
                </a:moveTo>
                <a:cubicBezTo>
                  <a:pt x="394" y="100"/>
                  <a:pt x="397" y="99"/>
                  <a:pt x="399" y="98"/>
                </a:cubicBezTo>
                <a:cubicBezTo>
                  <a:pt x="397" y="99"/>
                  <a:pt x="395" y="101"/>
                  <a:pt x="392" y="102"/>
                </a:cubicBezTo>
                <a:cubicBezTo>
                  <a:pt x="392" y="102"/>
                  <a:pt x="392" y="102"/>
                  <a:pt x="391" y="101"/>
                </a:cubicBezTo>
                <a:close/>
                <a:moveTo>
                  <a:pt x="293" y="174"/>
                </a:moveTo>
                <a:cubicBezTo>
                  <a:pt x="292" y="172"/>
                  <a:pt x="291" y="170"/>
                  <a:pt x="290" y="168"/>
                </a:cubicBezTo>
                <a:cubicBezTo>
                  <a:pt x="290" y="168"/>
                  <a:pt x="290" y="168"/>
                  <a:pt x="290" y="168"/>
                </a:cubicBezTo>
                <a:cubicBezTo>
                  <a:pt x="295" y="165"/>
                  <a:pt x="301" y="163"/>
                  <a:pt x="306" y="160"/>
                </a:cubicBezTo>
                <a:cubicBezTo>
                  <a:pt x="304" y="164"/>
                  <a:pt x="301" y="168"/>
                  <a:pt x="298" y="171"/>
                </a:cubicBezTo>
                <a:cubicBezTo>
                  <a:pt x="296" y="172"/>
                  <a:pt x="295" y="173"/>
                  <a:pt x="293" y="174"/>
                </a:cubicBezTo>
                <a:close/>
                <a:moveTo>
                  <a:pt x="297" y="172"/>
                </a:moveTo>
                <a:cubicBezTo>
                  <a:pt x="296" y="173"/>
                  <a:pt x="295" y="174"/>
                  <a:pt x="294" y="176"/>
                </a:cubicBezTo>
                <a:cubicBezTo>
                  <a:pt x="294" y="175"/>
                  <a:pt x="294" y="175"/>
                  <a:pt x="293" y="174"/>
                </a:cubicBezTo>
                <a:cubicBezTo>
                  <a:pt x="295" y="174"/>
                  <a:pt x="296" y="173"/>
                  <a:pt x="297" y="172"/>
                </a:cubicBezTo>
                <a:close/>
                <a:moveTo>
                  <a:pt x="111" y="270"/>
                </a:moveTo>
                <a:cubicBezTo>
                  <a:pt x="109" y="266"/>
                  <a:pt x="107" y="263"/>
                  <a:pt x="105" y="260"/>
                </a:cubicBezTo>
                <a:cubicBezTo>
                  <a:pt x="116" y="256"/>
                  <a:pt x="116" y="256"/>
                  <a:pt x="116" y="256"/>
                </a:cubicBezTo>
                <a:cubicBezTo>
                  <a:pt x="116" y="260"/>
                  <a:pt x="115" y="264"/>
                  <a:pt x="114" y="269"/>
                </a:cubicBezTo>
                <a:lnTo>
                  <a:pt x="111" y="270"/>
                </a:lnTo>
                <a:close/>
                <a:moveTo>
                  <a:pt x="114" y="269"/>
                </a:moveTo>
                <a:cubicBezTo>
                  <a:pt x="114" y="271"/>
                  <a:pt x="113" y="273"/>
                  <a:pt x="113" y="274"/>
                </a:cubicBezTo>
                <a:cubicBezTo>
                  <a:pt x="112" y="273"/>
                  <a:pt x="111" y="272"/>
                  <a:pt x="111" y="270"/>
                </a:cubicBezTo>
                <a:lnTo>
                  <a:pt x="114" y="269"/>
                </a:lnTo>
                <a:close/>
                <a:moveTo>
                  <a:pt x="16" y="163"/>
                </a:moveTo>
                <a:cubicBezTo>
                  <a:pt x="21" y="158"/>
                  <a:pt x="26" y="153"/>
                  <a:pt x="32" y="149"/>
                </a:cubicBezTo>
                <a:cubicBezTo>
                  <a:pt x="34" y="148"/>
                  <a:pt x="36" y="148"/>
                  <a:pt x="39" y="147"/>
                </a:cubicBezTo>
                <a:cubicBezTo>
                  <a:pt x="39" y="149"/>
                  <a:pt x="40" y="151"/>
                  <a:pt x="41" y="153"/>
                </a:cubicBezTo>
                <a:cubicBezTo>
                  <a:pt x="37" y="155"/>
                  <a:pt x="33" y="158"/>
                  <a:pt x="29" y="161"/>
                </a:cubicBezTo>
                <a:cubicBezTo>
                  <a:pt x="25" y="161"/>
                  <a:pt x="20" y="162"/>
                  <a:pt x="16" y="163"/>
                </a:cubicBezTo>
                <a:close/>
                <a:moveTo>
                  <a:pt x="29" y="161"/>
                </a:moveTo>
                <a:cubicBezTo>
                  <a:pt x="24" y="165"/>
                  <a:pt x="19" y="169"/>
                  <a:pt x="14" y="172"/>
                </a:cubicBezTo>
                <a:cubicBezTo>
                  <a:pt x="13" y="170"/>
                  <a:pt x="13" y="168"/>
                  <a:pt x="12" y="166"/>
                </a:cubicBezTo>
                <a:cubicBezTo>
                  <a:pt x="13" y="165"/>
                  <a:pt x="14" y="164"/>
                  <a:pt x="15" y="163"/>
                </a:cubicBezTo>
                <a:cubicBezTo>
                  <a:pt x="20" y="162"/>
                  <a:pt x="24" y="162"/>
                  <a:pt x="29" y="161"/>
                </a:cubicBezTo>
                <a:close/>
                <a:moveTo>
                  <a:pt x="49" y="42"/>
                </a:moveTo>
                <a:cubicBezTo>
                  <a:pt x="48" y="47"/>
                  <a:pt x="48" y="51"/>
                  <a:pt x="49" y="56"/>
                </a:cubicBezTo>
                <a:cubicBezTo>
                  <a:pt x="41" y="58"/>
                  <a:pt x="33" y="60"/>
                  <a:pt x="25" y="62"/>
                </a:cubicBezTo>
                <a:cubicBezTo>
                  <a:pt x="26" y="57"/>
                  <a:pt x="27" y="53"/>
                  <a:pt x="27" y="49"/>
                </a:cubicBezTo>
                <a:cubicBezTo>
                  <a:pt x="34" y="47"/>
                  <a:pt x="41" y="45"/>
                  <a:pt x="49" y="42"/>
                </a:cubicBezTo>
                <a:close/>
                <a:moveTo>
                  <a:pt x="28" y="48"/>
                </a:moveTo>
                <a:cubicBezTo>
                  <a:pt x="29" y="44"/>
                  <a:pt x="30" y="39"/>
                  <a:pt x="31" y="35"/>
                </a:cubicBezTo>
                <a:cubicBezTo>
                  <a:pt x="37" y="33"/>
                  <a:pt x="44" y="30"/>
                  <a:pt x="50" y="28"/>
                </a:cubicBezTo>
                <a:cubicBezTo>
                  <a:pt x="49" y="33"/>
                  <a:pt x="49" y="37"/>
                  <a:pt x="49" y="42"/>
                </a:cubicBezTo>
                <a:cubicBezTo>
                  <a:pt x="41" y="44"/>
                  <a:pt x="34" y="46"/>
                  <a:pt x="28" y="48"/>
                </a:cubicBezTo>
                <a:close/>
                <a:moveTo>
                  <a:pt x="49" y="56"/>
                </a:moveTo>
                <a:cubicBezTo>
                  <a:pt x="49" y="60"/>
                  <a:pt x="49" y="65"/>
                  <a:pt x="50" y="69"/>
                </a:cubicBezTo>
                <a:cubicBezTo>
                  <a:pt x="41" y="71"/>
                  <a:pt x="33" y="73"/>
                  <a:pt x="25" y="75"/>
                </a:cubicBezTo>
                <a:cubicBezTo>
                  <a:pt x="25" y="71"/>
                  <a:pt x="25" y="67"/>
                  <a:pt x="25" y="62"/>
                </a:cubicBezTo>
                <a:cubicBezTo>
                  <a:pt x="33" y="60"/>
                  <a:pt x="41" y="58"/>
                  <a:pt x="49" y="56"/>
                </a:cubicBezTo>
                <a:close/>
                <a:moveTo>
                  <a:pt x="49" y="56"/>
                </a:moveTo>
                <a:cubicBezTo>
                  <a:pt x="57" y="54"/>
                  <a:pt x="66" y="52"/>
                  <a:pt x="74" y="50"/>
                </a:cubicBezTo>
                <a:cubicBezTo>
                  <a:pt x="75" y="55"/>
                  <a:pt x="76" y="59"/>
                  <a:pt x="77" y="64"/>
                </a:cubicBezTo>
                <a:cubicBezTo>
                  <a:pt x="68" y="66"/>
                  <a:pt x="59" y="67"/>
                  <a:pt x="50" y="69"/>
                </a:cubicBezTo>
                <a:cubicBezTo>
                  <a:pt x="50" y="65"/>
                  <a:pt x="49" y="60"/>
                  <a:pt x="49" y="56"/>
                </a:cubicBezTo>
                <a:close/>
                <a:moveTo>
                  <a:pt x="430" y="53"/>
                </a:moveTo>
                <a:cubicBezTo>
                  <a:pt x="429" y="52"/>
                  <a:pt x="428" y="51"/>
                  <a:pt x="427" y="50"/>
                </a:cubicBezTo>
                <a:cubicBezTo>
                  <a:pt x="428" y="50"/>
                  <a:pt x="429" y="50"/>
                  <a:pt x="430" y="49"/>
                </a:cubicBezTo>
                <a:cubicBezTo>
                  <a:pt x="430" y="50"/>
                  <a:pt x="430" y="52"/>
                  <a:pt x="430" y="53"/>
                </a:cubicBezTo>
                <a:close/>
                <a:moveTo>
                  <a:pt x="430" y="54"/>
                </a:moveTo>
                <a:cubicBezTo>
                  <a:pt x="432" y="56"/>
                  <a:pt x="433" y="58"/>
                  <a:pt x="435" y="60"/>
                </a:cubicBezTo>
                <a:cubicBezTo>
                  <a:pt x="433" y="61"/>
                  <a:pt x="430" y="62"/>
                  <a:pt x="428" y="63"/>
                </a:cubicBezTo>
                <a:cubicBezTo>
                  <a:pt x="429" y="60"/>
                  <a:pt x="429" y="57"/>
                  <a:pt x="430" y="54"/>
                </a:cubicBezTo>
                <a:close/>
                <a:moveTo>
                  <a:pt x="430" y="53"/>
                </a:moveTo>
                <a:cubicBezTo>
                  <a:pt x="429" y="57"/>
                  <a:pt x="428" y="60"/>
                  <a:pt x="427" y="63"/>
                </a:cubicBezTo>
                <a:cubicBezTo>
                  <a:pt x="420" y="65"/>
                  <a:pt x="413" y="68"/>
                  <a:pt x="405" y="70"/>
                </a:cubicBezTo>
                <a:cubicBezTo>
                  <a:pt x="405" y="70"/>
                  <a:pt x="404" y="69"/>
                  <a:pt x="403" y="68"/>
                </a:cubicBezTo>
                <a:cubicBezTo>
                  <a:pt x="403" y="65"/>
                  <a:pt x="403" y="61"/>
                  <a:pt x="403" y="58"/>
                </a:cubicBezTo>
                <a:cubicBezTo>
                  <a:pt x="411" y="55"/>
                  <a:pt x="419" y="53"/>
                  <a:pt x="427" y="50"/>
                </a:cubicBezTo>
                <a:cubicBezTo>
                  <a:pt x="428" y="51"/>
                  <a:pt x="429" y="52"/>
                  <a:pt x="430" y="53"/>
                </a:cubicBezTo>
                <a:close/>
                <a:moveTo>
                  <a:pt x="336" y="127"/>
                </a:moveTo>
                <a:cubicBezTo>
                  <a:pt x="335" y="126"/>
                  <a:pt x="334" y="125"/>
                  <a:pt x="333" y="123"/>
                </a:cubicBezTo>
                <a:cubicBezTo>
                  <a:pt x="337" y="122"/>
                  <a:pt x="340" y="121"/>
                  <a:pt x="344" y="119"/>
                </a:cubicBezTo>
                <a:cubicBezTo>
                  <a:pt x="344" y="121"/>
                  <a:pt x="343" y="123"/>
                  <a:pt x="342" y="125"/>
                </a:cubicBezTo>
                <a:cubicBezTo>
                  <a:pt x="340" y="126"/>
                  <a:pt x="338" y="127"/>
                  <a:pt x="336" y="127"/>
                </a:cubicBezTo>
                <a:close/>
                <a:moveTo>
                  <a:pt x="342" y="125"/>
                </a:moveTo>
                <a:cubicBezTo>
                  <a:pt x="341" y="128"/>
                  <a:pt x="340" y="130"/>
                  <a:pt x="339" y="132"/>
                </a:cubicBezTo>
                <a:cubicBezTo>
                  <a:pt x="338" y="131"/>
                  <a:pt x="337" y="129"/>
                  <a:pt x="336" y="128"/>
                </a:cubicBezTo>
                <a:cubicBezTo>
                  <a:pt x="338" y="127"/>
                  <a:pt x="340" y="126"/>
                  <a:pt x="342" y="125"/>
                </a:cubicBezTo>
                <a:close/>
                <a:moveTo>
                  <a:pt x="191" y="239"/>
                </a:moveTo>
                <a:cubicBezTo>
                  <a:pt x="190" y="236"/>
                  <a:pt x="188" y="233"/>
                  <a:pt x="187" y="230"/>
                </a:cubicBezTo>
                <a:cubicBezTo>
                  <a:pt x="192" y="228"/>
                  <a:pt x="197" y="226"/>
                  <a:pt x="202" y="224"/>
                </a:cubicBezTo>
                <a:cubicBezTo>
                  <a:pt x="201" y="228"/>
                  <a:pt x="199" y="232"/>
                  <a:pt x="197" y="236"/>
                </a:cubicBezTo>
                <a:cubicBezTo>
                  <a:pt x="195" y="237"/>
                  <a:pt x="193" y="238"/>
                  <a:pt x="191" y="239"/>
                </a:cubicBezTo>
                <a:close/>
                <a:moveTo>
                  <a:pt x="197" y="237"/>
                </a:moveTo>
                <a:cubicBezTo>
                  <a:pt x="195" y="239"/>
                  <a:pt x="194" y="241"/>
                  <a:pt x="193" y="243"/>
                </a:cubicBezTo>
                <a:cubicBezTo>
                  <a:pt x="192" y="242"/>
                  <a:pt x="192" y="240"/>
                  <a:pt x="191" y="239"/>
                </a:cubicBezTo>
                <a:cubicBezTo>
                  <a:pt x="193" y="238"/>
                  <a:pt x="195" y="237"/>
                  <a:pt x="197" y="237"/>
                </a:cubicBezTo>
                <a:close/>
                <a:moveTo>
                  <a:pt x="88" y="252"/>
                </a:moveTo>
                <a:cubicBezTo>
                  <a:pt x="91" y="251"/>
                  <a:pt x="95" y="250"/>
                  <a:pt x="98" y="249"/>
                </a:cubicBezTo>
                <a:cubicBezTo>
                  <a:pt x="100" y="252"/>
                  <a:pt x="103" y="256"/>
                  <a:pt x="105" y="259"/>
                </a:cubicBezTo>
                <a:cubicBezTo>
                  <a:pt x="99" y="261"/>
                  <a:pt x="94" y="263"/>
                  <a:pt x="88" y="265"/>
                </a:cubicBezTo>
                <a:cubicBezTo>
                  <a:pt x="88" y="265"/>
                  <a:pt x="88" y="265"/>
                  <a:pt x="88" y="265"/>
                </a:cubicBezTo>
                <a:cubicBezTo>
                  <a:pt x="88" y="261"/>
                  <a:pt x="88" y="257"/>
                  <a:pt x="88" y="252"/>
                </a:cubicBezTo>
                <a:close/>
                <a:moveTo>
                  <a:pt x="39" y="147"/>
                </a:moveTo>
                <a:cubicBezTo>
                  <a:pt x="39" y="146"/>
                  <a:pt x="38" y="145"/>
                  <a:pt x="38" y="144"/>
                </a:cubicBezTo>
                <a:cubicBezTo>
                  <a:pt x="43" y="140"/>
                  <a:pt x="48" y="137"/>
                  <a:pt x="53" y="133"/>
                </a:cubicBezTo>
                <a:cubicBezTo>
                  <a:pt x="58" y="132"/>
                  <a:pt x="62" y="132"/>
                  <a:pt x="67" y="131"/>
                </a:cubicBezTo>
                <a:cubicBezTo>
                  <a:pt x="67" y="133"/>
                  <a:pt x="68" y="135"/>
                  <a:pt x="69" y="136"/>
                </a:cubicBezTo>
                <a:cubicBezTo>
                  <a:pt x="64" y="139"/>
                  <a:pt x="58" y="142"/>
                  <a:pt x="54" y="145"/>
                </a:cubicBezTo>
                <a:cubicBezTo>
                  <a:pt x="49" y="145"/>
                  <a:pt x="44" y="146"/>
                  <a:pt x="39" y="147"/>
                </a:cubicBezTo>
                <a:close/>
                <a:moveTo>
                  <a:pt x="52" y="146"/>
                </a:moveTo>
                <a:cubicBezTo>
                  <a:pt x="49" y="148"/>
                  <a:pt x="45" y="150"/>
                  <a:pt x="41" y="153"/>
                </a:cubicBezTo>
                <a:cubicBezTo>
                  <a:pt x="40" y="151"/>
                  <a:pt x="40" y="149"/>
                  <a:pt x="39" y="147"/>
                </a:cubicBezTo>
                <a:cubicBezTo>
                  <a:pt x="44" y="147"/>
                  <a:pt x="48" y="146"/>
                  <a:pt x="52" y="146"/>
                </a:cubicBezTo>
                <a:close/>
                <a:moveTo>
                  <a:pt x="111" y="73"/>
                </a:moveTo>
                <a:cubicBezTo>
                  <a:pt x="113" y="77"/>
                  <a:pt x="114" y="81"/>
                  <a:pt x="116" y="85"/>
                </a:cubicBezTo>
                <a:cubicBezTo>
                  <a:pt x="112" y="85"/>
                  <a:pt x="108" y="86"/>
                  <a:pt x="104" y="87"/>
                </a:cubicBezTo>
                <a:cubicBezTo>
                  <a:pt x="98" y="88"/>
                  <a:pt x="91" y="89"/>
                  <a:pt x="85" y="90"/>
                </a:cubicBezTo>
                <a:cubicBezTo>
                  <a:pt x="84" y="86"/>
                  <a:pt x="82" y="82"/>
                  <a:pt x="81" y="78"/>
                </a:cubicBezTo>
                <a:cubicBezTo>
                  <a:pt x="91" y="76"/>
                  <a:pt x="101" y="74"/>
                  <a:pt x="111" y="73"/>
                </a:cubicBezTo>
                <a:close/>
                <a:moveTo>
                  <a:pt x="81" y="77"/>
                </a:moveTo>
                <a:cubicBezTo>
                  <a:pt x="80" y="73"/>
                  <a:pt x="79" y="69"/>
                  <a:pt x="78" y="64"/>
                </a:cubicBezTo>
                <a:cubicBezTo>
                  <a:pt x="87" y="63"/>
                  <a:pt x="96" y="61"/>
                  <a:pt x="106" y="59"/>
                </a:cubicBezTo>
                <a:cubicBezTo>
                  <a:pt x="108" y="64"/>
                  <a:pt x="109" y="68"/>
                  <a:pt x="111" y="72"/>
                </a:cubicBezTo>
                <a:cubicBezTo>
                  <a:pt x="101" y="74"/>
                  <a:pt x="91" y="76"/>
                  <a:pt x="81" y="77"/>
                </a:cubicBezTo>
                <a:close/>
                <a:moveTo>
                  <a:pt x="225" y="67"/>
                </a:moveTo>
                <a:cubicBezTo>
                  <a:pt x="226" y="69"/>
                  <a:pt x="227" y="72"/>
                  <a:pt x="229" y="74"/>
                </a:cubicBezTo>
                <a:cubicBezTo>
                  <a:pt x="219" y="77"/>
                  <a:pt x="210" y="80"/>
                  <a:pt x="202" y="82"/>
                </a:cubicBezTo>
                <a:cubicBezTo>
                  <a:pt x="200" y="82"/>
                  <a:pt x="199" y="82"/>
                  <a:pt x="197" y="82"/>
                </a:cubicBezTo>
                <a:cubicBezTo>
                  <a:pt x="195" y="78"/>
                  <a:pt x="193" y="74"/>
                  <a:pt x="192" y="70"/>
                </a:cubicBezTo>
                <a:cubicBezTo>
                  <a:pt x="196" y="68"/>
                  <a:pt x="201" y="67"/>
                  <a:pt x="205" y="65"/>
                </a:cubicBezTo>
                <a:cubicBezTo>
                  <a:pt x="212" y="66"/>
                  <a:pt x="219" y="66"/>
                  <a:pt x="225" y="67"/>
                </a:cubicBezTo>
                <a:close/>
                <a:moveTo>
                  <a:pt x="207" y="65"/>
                </a:moveTo>
                <a:cubicBezTo>
                  <a:pt x="212" y="63"/>
                  <a:pt x="217" y="62"/>
                  <a:pt x="222" y="60"/>
                </a:cubicBezTo>
                <a:cubicBezTo>
                  <a:pt x="223" y="62"/>
                  <a:pt x="224" y="64"/>
                  <a:pt x="225" y="66"/>
                </a:cubicBezTo>
                <a:cubicBezTo>
                  <a:pt x="219" y="66"/>
                  <a:pt x="213" y="65"/>
                  <a:pt x="207" y="65"/>
                </a:cubicBezTo>
                <a:close/>
                <a:moveTo>
                  <a:pt x="318" y="113"/>
                </a:moveTo>
                <a:cubicBezTo>
                  <a:pt x="319" y="113"/>
                  <a:pt x="321" y="112"/>
                  <a:pt x="322" y="112"/>
                </a:cubicBezTo>
                <a:cubicBezTo>
                  <a:pt x="325" y="115"/>
                  <a:pt x="329" y="119"/>
                  <a:pt x="332" y="123"/>
                </a:cubicBezTo>
                <a:cubicBezTo>
                  <a:pt x="328" y="125"/>
                  <a:pt x="323" y="126"/>
                  <a:pt x="318" y="128"/>
                </a:cubicBezTo>
                <a:cubicBezTo>
                  <a:pt x="319" y="123"/>
                  <a:pt x="319" y="118"/>
                  <a:pt x="318" y="113"/>
                </a:cubicBezTo>
                <a:close/>
                <a:moveTo>
                  <a:pt x="262" y="154"/>
                </a:moveTo>
                <a:cubicBezTo>
                  <a:pt x="267" y="152"/>
                  <a:pt x="272" y="151"/>
                  <a:pt x="276" y="149"/>
                </a:cubicBezTo>
                <a:cubicBezTo>
                  <a:pt x="279" y="152"/>
                  <a:pt x="281" y="155"/>
                  <a:pt x="283" y="158"/>
                </a:cubicBezTo>
                <a:cubicBezTo>
                  <a:pt x="277" y="161"/>
                  <a:pt x="270" y="163"/>
                  <a:pt x="263" y="166"/>
                </a:cubicBezTo>
                <a:cubicBezTo>
                  <a:pt x="263" y="162"/>
                  <a:pt x="263" y="158"/>
                  <a:pt x="262" y="154"/>
                </a:cubicBezTo>
                <a:close/>
                <a:moveTo>
                  <a:pt x="67" y="131"/>
                </a:moveTo>
                <a:cubicBezTo>
                  <a:pt x="66" y="129"/>
                  <a:pt x="66" y="127"/>
                  <a:pt x="65" y="126"/>
                </a:cubicBezTo>
                <a:cubicBezTo>
                  <a:pt x="70" y="123"/>
                  <a:pt x="76" y="119"/>
                  <a:pt x="81" y="116"/>
                </a:cubicBezTo>
                <a:cubicBezTo>
                  <a:pt x="86" y="116"/>
                  <a:pt x="90" y="115"/>
                  <a:pt x="95" y="115"/>
                </a:cubicBezTo>
                <a:cubicBezTo>
                  <a:pt x="96" y="117"/>
                  <a:pt x="97" y="119"/>
                  <a:pt x="98" y="122"/>
                </a:cubicBezTo>
                <a:cubicBezTo>
                  <a:pt x="93" y="124"/>
                  <a:pt x="88" y="126"/>
                  <a:pt x="83" y="129"/>
                </a:cubicBezTo>
                <a:cubicBezTo>
                  <a:pt x="78" y="129"/>
                  <a:pt x="73" y="130"/>
                  <a:pt x="67" y="131"/>
                </a:cubicBezTo>
                <a:close/>
                <a:moveTo>
                  <a:pt x="82" y="129"/>
                </a:moveTo>
                <a:cubicBezTo>
                  <a:pt x="78" y="132"/>
                  <a:pt x="73" y="134"/>
                  <a:pt x="69" y="136"/>
                </a:cubicBezTo>
                <a:cubicBezTo>
                  <a:pt x="69" y="134"/>
                  <a:pt x="68" y="133"/>
                  <a:pt x="67" y="131"/>
                </a:cubicBezTo>
                <a:cubicBezTo>
                  <a:pt x="72" y="130"/>
                  <a:pt x="77" y="130"/>
                  <a:pt x="82" y="129"/>
                </a:cubicBezTo>
                <a:close/>
                <a:moveTo>
                  <a:pt x="346" y="95"/>
                </a:moveTo>
                <a:cubicBezTo>
                  <a:pt x="347" y="98"/>
                  <a:pt x="347" y="101"/>
                  <a:pt x="347" y="104"/>
                </a:cubicBezTo>
                <a:cubicBezTo>
                  <a:pt x="339" y="106"/>
                  <a:pt x="331" y="109"/>
                  <a:pt x="322" y="111"/>
                </a:cubicBezTo>
                <a:cubicBezTo>
                  <a:pt x="320" y="110"/>
                  <a:pt x="319" y="108"/>
                  <a:pt x="317" y="106"/>
                </a:cubicBezTo>
                <a:cubicBezTo>
                  <a:pt x="316" y="104"/>
                  <a:pt x="316" y="101"/>
                  <a:pt x="315" y="99"/>
                </a:cubicBezTo>
                <a:cubicBezTo>
                  <a:pt x="325" y="96"/>
                  <a:pt x="334" y="93"/>
                  <a:pt x="342" y="91"/>
                </a:cubicBezTo>
                <a:cubicBezTo>
                  <a:pt x="344" y="92"/>
                  <a:pt x="345" y="93"/>
                  <a:pt x="346" y="95"/>
                </a:cubicBezTo>
                <a:close/>
                <a:moveTo>
                  <a:pt x="343" y="91"/>
                </a:moveTo>
                <a:cubicBezTo>
                  <a:pt x="346" y="90"/>
                  <a:pt x="346" y="90"/>
                  <a:pt x="346" y="90"/>
                </a:cubicBezTo>
                <a:cubicBezTo>
                  <a:pt x="346" y="91"/>
                  <a:pt x="346" y="93"/>
                  <a:pt x="346" y="94"/>
                </a:cubicBezTo>
                <a:cubicBezTo>
                  <a:pt x="345" y="93"/>
                  <a:pt x="344" y="92"/>
                  <a:pt x="343" y="91"/>
                </a:cubicBezTo>
                <a:close/>
                <a:moveTo>
                  <a:pt x="146" y="221"/>
                </a:moveTo>
                <a:cubicBezTo>
                  <a:pt x="148" y="224"/>
                  <a:pt x="150" y="227"/>
                  <a:pt x="152" y="230"/>
                </a:cubicBezTo>
                <a:cubicBezTo>
                  <a:pt x="146" y="232"/>
                  <a:pt x="146" y="232"/>
                  <a:pt x="146" y="232"/>
                </a:cubicBezTo>
                <a:cubicBezTo>
                  <a:pt x="146" y="228"/>
                  <a:pt x="146" y="225"/>
                  <a:pt x="146" y="221"/>
                </a:cubicBezTo>
                <a:close/>
                <a:moveTo>
                  <a:pt x="146" y="220"/>
                </a:moveTo>
                <a:cubicBezTo>
                  <a:pt x="146" y="220"/>
                  <a:pt x="146" y="219"/>
                  <a:pt x="146" y="219"/>
                </a:cubicBezTo>
                <a:cubicBezTo>
                  <a:pt x="150" y="218"/>
                  <a:pt x="154" y="216"/>
                  <a:pt x="158" y="215"/>
                </a:cubicBezTo>
                <a:cubicBezTo>
                  <a:pt x="163" y="213"/>
                  <a:pt x="168" y="212"/>
                  <a:pt x="173" y="210"/>
                </a:cubicBezTo>
                <a:cubicBezTo>
                  <a:pt x="173" y="214"/>
                  <a:pt x="173" y="218"/>
                  <a:pt x="172" y="222"/>
                </a:cubicBezTo>
                <a:cubicBezTo>
                  <a:pt x="166" y="225"/>
                  <a:pt x="160" y="227"/>
                  <a:pt x="152" y="229"/>
                </a:cubicBezTo>
                <a:cubicBezTo>
                  <a:pt x="150" y="226"/>
                  <a:pt x="148" y="223"/>
                  <a:pt x="146" y="220"/>
                </a:cubicBezTo>
                <a:close/>
                <a:moveTo>
                  <a:pt x="86" y="202"/>
                </a:moveTo>
                <a:cubicBezTo>
                  <a:pt x="91" y="201"/>
                  <a:pt x="96" y="199"/>
                  <a:pt x="101" y="197"/>
                </a:cubicBezTo>
                <a:cubicBezTo>
                  <a:pt x="102" y="199"/>
                  <a:pt x="103" y="201"/>
                  <a:pt x="105" y="204"/>
                </a:cubicBezTo>
                <a:cubicBezTo>
                  <a:pt x="101" y="205"/>
                  <a:pt x="98" y="206"/>
                  <a:pt x="94" y="207"/>
                </a:cubicBezTo>
                <a:cubicBezTo>
                  <a:pt x="92" y="206"/>
                  <a:pt x="89" y="204"/>
                  <a:pt x="86" y="202"/>
                </a:cubicBezTo>
                <a:close/>
                <a:moveTo>
                  <a:pt x="94" y="208"/>
                </a:moveTo>
                <a:cubicBezTo>
                  <a:pt x="86" y="210"/>
                  <a:pt x="79" y="213"/>
                  <a:pt x="72" y="215"/>
                </a:cubicBezTo>
                <a:cubicBezTo>
                  <a:pt x="71" y="213"/>
                  <a:pt x="70" y="211"/>
                  <a:pt x="69" y="209"/>
                </a:cubicBezTo>
                <a:cubicBezTo>
                  <a:pt x="74" y="207"/>
                  <a:pt x="80" y="205"/>
                  <a:pt x="86" y="203"/>
                </a:cubicBezTo>
                <a:cubicBezTo>
                  <a:pt x="89" y="204"/>
                  <a:pt x="91" y="206"/>
                  <a:pt x="94" y="208"/>
                </a:cubicBezTo>
                <a:close/>
                <a:moveTo>
                  <a:pt x="129" y="112"/>
                </a:moveTo>
                <a:cubicBezTo>
                  <a:pt x="126" y="112"/>
                  <a:pt x="123" y="112"/>
                  <a:pt x="121" y="112"/>
                </a:cubicBezTo>
                <a:cubicBezTo>
                  <a:pt x="123" y="111"/>
                  <a:pt x="125" y="110"/>
                  <a:pt x="128" y="109"/>
                </a:cubicBezTo>
                <a:cubicBezTo>
                  <a:pt x="128" y="110"/>
                  <a:pt x="129" y="111"/>
                  <a:pt x="129" y="112"/>
                </a:cubicBezTo>
                <a:close/>
                <a:moveTo>
                  <a:pt x="123" y="98"/>
                </a:moveTo>
                <a:cubicBezTo>
                  <a:pt x="131" y="97"/>
                  <a:pt x="140" y="97"/>
                  <a:pt x="148" y="97"/>
                </a:cubicBezTo>
                <a:cubicBezTo>
                  <a:pt x="152" y="97"/>
                  <a:pt x="155" y="97"/>
                  <a:pt x="158" y="97"/>
                </a:cubicBezTo>
                <a:cubicBezTo>
                  <a:pt x="148" y="101"/>
                  <a:pt x="137" y="105"/>
                  <a:pt x="128" y="109"/>
                </a:cubicBezTo>
                <a:cubicBezTo>
                  <a:pt x="126" y="105"/>
                  <a:pt x="124" y="102"/>
                  <a:pt x="123" y="98"/>
                </a:cubicBezTo>
                <a:close/>
                <a:moveTo>
                  <a:pt x="128" y="109"/>
                </a:moveTo>
                <a:cubicBezTo>
                  <a:pt x="138" y="105"/>
                  <a:pt x="148" y="101"/>
                  <a:pt x="159" y="97"/>
                </a:cubicBezTo>
                <a:cubicBezTo>
                  <a:pt x="163" y="97"/>
                  <a:pt x="166" y="98"/>
                  <a:pt x="169" y="98"/>
                </a:cubicBezTo>
                <a:cubicBezTo>
                  <a:pt x="170" y="101"/>
                  <a:pt x="172" y="104"/>
                  <a:pt x="173" y="108"/>
                </a:cubicBezTo>
                <a:cubicBezTo>
                  <a:pt x="167" y="110"/>
                  <a:pt x="161" y="112"/>
                  <a:pt x="155" y="114"/>
                </a:cubicBezTo>
                <a:cubicBezTo>
                  <a:pt x="147" y="113"/>
                  <a:pt x="138" y="112"/>
                  <a:pt x="130" y="112"/>
                </a:cubicBezTo>
                <a:cubicBezTo>
                  <a:pt x="129" y="111"/>
                  <a:pt x="129" y="110"/>
                  <a:pt x="128" y="109"/>
                </a:cubicBezTo>
                <a:close/>
                <a:moveTo>
                  <a:pt x="204" y="199"/>
                </a:moveTo>
                <a:cubicBezTo>
                  <a:pt x="201" y="195"/>
                  <a:pt x="198" y="192"/>
                  <a:pt x="195" y="189"/>
                </a:cubicBezTo>
                <a:cubicBezTo>
                  <a:pt x="199" y="188"/>
                  <a:pt x="202" y="187"/>
                  <a:pt x="205" y="186"/>
                </a:cubicBezTo>
                <a:cubicBezTo>
                  <a:pt x="205" y="190"/>
                  <a:pt x="206" y="194"/>
                  <a:pt x="206" y="198"/>
                </a:cubicBezTo>
                <a:lnTo>
                  <a:pt x="204" y="199"/>
                </a:lnTo>
                <a:close/>
                <a:moveTo>
                  <a:pt x="206" y="199"/>
                </a:moveTo>
                <a:cubicBezTo>
                  <a:pt x="206" y="200"/>
                  <a:pt x="206" y="201"/>
                  <a:pt x="206" y="203"/>
                </a:cubicBezTo>
                <a:cubicBezTo>
                  <a:pt x="205" y="202"/>
                  <a:pt x="204" y="201"/>
                  <a:pt x="204" y="200"/>
                </a:cubicBezTo>
                <a:lnTo>
                  <a:pt x="206" y="199"/>
                </a:lnTo>
                <a:close/>
                <a:moveTo>
                  <a:pt x="177" y="118"/>
                </a:moveTo>
                <a:cubicBezTo>
                  <a:pt x="171" y="116"/>
                  <a:pt x="164" y="115"/>
                  <a:pt x="156" y="114"/>
                </a:cubicBezTo>
                <a:cubicBezTo>
                  <a:pt x="162" y="112"/>
                  <a:pt x="167" y="110"/>
                  <a:pt x="173" y="108"/>
                </a:cubicBezTo>
                <a:cubicBezTo>
                  <a:pt x="174" y="111"/>
                  <a:pt x="176" y="115"/>
                  <a:pt x="177" y="118"/>
                </a:cubicBezTo>
                <a:close/>
                <a:moveTo>
                  <a:pt x="169" y="98"/>
                </a:moveTo>
                <a:cubicBezTo>
                  <a:pt x="178" y="99"/>
                  <a:pt x="186" y="100"/>
                  <a:pt x="193" y="101"/>
                </a:cubicBezTo>
                <a:cubicBezTo>
                  <a:pt x="186" y="103"/>
                  <a:pt x="180" y="106"/>
                  <a:pt x="173" y="108"/>
                </a:cubicBezTo>
                <a:cubicBezTo>
                  <a:pt x="172" y="104"/>
                  <a:pt x="171" y="101"/>
                  <a:pt x="169" y="98"/>
                </a:cubicBezTo>
                <a:close/>
                <a:moveTo>
                  <a:pt x="177" y="118"/>
                </a:moveTo>
                <a:cubicBezTo>
                  <a:pt x="178" y="119"/>
                  <a:pt x="178" y="121"/>
                  <a:pt x="179" y="122"/>
                </a:cubicBezTo>
                <a:cubicBezTo>
                  <a:pt x="168" y="125"/>
                  <a:pt x="158" y="129"/>
                  <a:pt x="148" y="132"/>
                </a:cubicBezTo>
                <a:cubicBezTo>
                  <a:pt x="145" y="131"/>
                  <a:pt x="142" y="131"/>
                  <a:pt x="139" y="130"/>
                </a:cubicBezTo>
                <a:cubicBezTo>
                  <a:pt x="138" y="128"/>
                  <a:pt x="136" y="125"/>
                  <a:pt x="135" y="122"/>
                </a:cubicBezTo>
                <a:cubicBezTo>
                  <a:pt x="141" y="119"/>
                  <a:pt x="148" y="117"/>
                  <a:pt x="155" y="114"/>
                </a:cubicBezTo>
                <a:cubicBezTo>
                  <a:pt x="163" y="115"/>
                  <a:pt x="170" y="117"/>
                  <a:pt x="177" y="118"/>
                </a:cubicBezTo>
                <a:close/>
                <a:moveTo>
                  <a:pt x="256" y="129"/>
                </a:moveTo>
                <a:cubicBezTo>
                  <a:pt x="256" y="130"/>
                  <a:pt x="256" y="130"/>
                  <a:pt x="257" y="131"/>
                </a:cubicBezTo>
                <a:cubicBezTo>
                  <a:pt x="246" y="134"/>
                  <a:pt x="236" y="137"/>
                  <a:pt x="226" y="140"/>
                </a:cubicBezTo>
                <a:cubicBezTo>
                  <a:pt x="225" y="139"/>
                  <a:pt x="225" y="139"/>
                  <a:pt x="224" y="138"/>
                </a:cubicBezTo>
                <a:cubicBezTo>
                  <a:pt x="223" y="137"/>
                  <a:pt x="222" y="135"/>
                  <a:pt x="222" y="134"/>
                </a:cubicBezTo>
                <a:cubicBezTo>
                  <a:pt x="220" y="131"/>
                  <a:pt x="219" y="129"/>
                  <a:pt x="218" y="126"/>
                </a:cubicBezTo>
                <a:cubicBezTo>
                  <a:pt x="225" y="124"/>
                  <a:pt x="233" y="122"/>
                  <a:pt x="242" y="119"/>
                </a:cubicBezTo>
                <a:cubicBezTo>
                  <a:pt x="247" y="122"/>
                  <a:pt x="252" y="126"/>
                  <a:pt x="256" y="129"/>
                </a:cubicBezTo>
                <a:close/>
                <a:moveTo>
                  <a:pt x="243" y="119"/>
                </a:moveTo>
                <a:cubicBezTo>
                  <a:pt x="245" y="119"/>
                  <a:pt x="248" y="118"/>
                  <a:pt x="251" y="117"/>
                </a:cubicBezTo>
                <a:cubicBezTo>
                  <a:pt x="252" y="121"/>
                  <a:pt x="254" y="124"/>
                  <a:pt x="256" y="128"/>
                </a:cubicBezTo>
                <a:cubicBezTo>
                  <a:pt x="251" y="125"/>
                  <a:pt x="247" y="122"/>
                  <a:pt x="243" y="119"/>
                </a:cubicBezTo>
                <a:close/>
                <a:moveTo>
                  <a:pt x="146" y="182"/>
                </a:moveTo>
                <a:cubicBezTo>
                  <a:pt x="146" y="182"/>
                  <a:pt x="146" y="182"/>
                  <a:pt x="146" y="182"/>
                </a:cubicBezTo>
                <a:cubicBezTo>
                  <a:pt x="153" y="179"/>
                  <a:pt x="160" y="177"/>
                  <a:pt x="167" y="175"/>
                </a:cubicBezTo>
                <a:cubicBezTo>
                  <a:pt x="167" y="175"/>
                  <a:pt x="167" y="175"/>
                  <a:pt x="167" y="175"/>
                </a:cubicBezTo>
                <a:cubicBezTo>
                  <a:pt x="168" y="176"/>
                  <a:pt x="168" y="177"/>
                  <a:pt x="169" y="178"/>
                </a:cubicBezTo>
                <a:cubicBezTo>
                  <a:pt x="169" y="179"/>
                  <a:pt x="170" y="181"/>
                  <a:pt x="170" y="182"/>
                </a:cubicBezTo>
                <a:cubicBezTo>
                  <a:pt x="165" y="184"/>
                  <a:pt x="159" y="186"/>
                  <a:pt x="154" y="187"/>
                </a:cubicBezTo>
                <a:cubicBezTo>
                  <a:pt x="151" y="185"/>
                  <a:pt x="149" y="183"/>
                  <a:pt x="146" y="182"/>
                </a:cubicBezTo>
                <a:close/>
                <a:moveTo>
                  <a:pt x="153" y="188"/>
                </a:moveTo>
                <a:cubicBezTo>
                  <a:pt x="148" y="189"/>
                  <a:pt x="143" y="191"/>
                  <a:pt x="139" y="192"/>
                </a:cubicBezTo>
                <a:cubicBezTo>
                  <a:pt x="137" y="190"/>
                  <a:pt x="136" y="188"/>
                  <a:pt x="134" y="185"/>
                </a:cubicBezTo>
                <a:cubicBezTo>
                  <a:pt x="138" y="184"/>
                  <a:pt x="142" y="183"/>
                  <a:pt x="146" y="182"/>
                </a:cubicBezTo>
                <a:cubicBezTo>
                  <a:pt x="148" y="184"/>
                  <a:pt x="151" y="186"/>
                  <a:pt x="153" y="188"/>
                </a:cubicBezTo>
                <a:close/>
                <a:moveTo>
                  <a:pt x="149" y="132"/>
                </a:moveTo>
                <a:cubicBezTo>
                  <a:pt x="158" y="129"/>
                  <a:pt x="169" y="125"/>
                  <a:pt x="179" y="122"/>
                </a:cubicBezTo>
                <a:cubicBezTo>
                  <a:pt x="181" y="127"/>
                  <a:pt x="183" y="131"/>
                  <a:pt x="185" y="136"/>
                </a:cubicBezTo>
                <a:cubicBezTo>
                  <a:pt x="181" y="137"/>
                  <a:pt x="177" y="138"/>
                  <a:pt x="173" y="140"/>
                </a:cubicBezTo>
                <a:cubicBezTo>
                  <a:pt x="166" y="137"/>
                  <a:pt x="157" y="134"/>
                  <a:pt x="149" y="132"/>
                </a:cubicBezTo>
                <a:close/>
                <a:moveTo>
                  <a:pt x="173" y="140"/>
                </a:moveTo>
                <a:cubicBezTo>
                  <a:pt x="165" y="142"/>
                  <a:pt x="157" y="145"/>
                  <a:pt x="150" y="147"/>
                </a:cubicBezTo>
                <a:cubicBezTo>
                  <a:pt x="147" y="143"/>
                  <a:pt x="144" y="139"/>
                  <a:pt x="142" y="135"/>
                </a:cubicBezTo>
                <a:cubicBezTo>
                  <a:pt x="144" y="134"/>
                  <a:pt x="146" y="133"/>
                  <a:pt x="148" y="132"/>
                </a:cubicBezTo>
                <a:cubicBezTo>
                  <a:pt x="157" y="134"/>
                  <a:pt x="165" y="137"/>
                  <a:pt x="173" y="140"/>
                </a:cubicBezTo>
                <a:close/>
                <a:moveTo>
                  <a:pt x="186" y="136"/>
                </a:moveTo>
                <a:cubicBezTo>
                  <a:pt x="187" y="140"/>
                  <a:pt x="189" y="144"/>
                  <a:pt x="191" y="149"/>
                </a:cubicBezTo>
                <a:cubicBezTo>
                  <a:pt x="186" y="145"/>
                  <a:pt x="180" y="142"/>
                  <a:pt x="174" y="140"/>
                </a:cubicBezTo>
                <a:cubicBezTo>
                  <a:pt x="178" y="139"/>
                  <a:pt x="182" y="138"/>
                  <a:pt x="186" y="136"/>
                </a:cubicBezTo>
                <a:close/>
                <a:moveTo>
                  <a:pt x="186" y="136"/>
                </a:moveTo>
                <a:cubicBezTo>
                  <a:pt x="193" y="134"/>
                  <a:pt x="200" y="132"/>
                  <a:pt x="208" y="129"/>
                </a:cubicBezTo>
                <a:cubicBezTo>
                  <a:pt x="213" y="132"/>
                  <a:pt x="219" y="135"/>
                  <a:pt x="224" y="139"/>
                </a:cubicBezTo>
                <a:cubicBezTo>
                  <a:pt x="224" y="139"/>
                  <a:pt x="224" y="140"/>
                  <a:pt x="224" y="140"/>
                </a:cubicBezTo>
                <a:cubicBezTo>
                  <a:pt x="213" y="144"/>
                  <a:pt x="203" y="147"/>
                  <a:pt x="193" y="150"/>
                </a:cubicBezTo>
                <a:cubicBezTo>
                  <a:pt x="193" y="149"/>
                  <a:pt x="192" y="149"/>
                  <a:pt x="192" y="149"/>
                </a:cubicBezTo>
                <a:cubicBezTo>
                  <a:pt x="190" y="145"/>
                  <a:pt x="188" y="140"/>
                  <a:pt x="186" y="136"/>
                </a:cubicBezTo>
                <a:close/>
                <a:moveTo>
                  <a:pt x="195" y="154"/>
                </a:moveTo>
                <a:cubicBezTo>
                  <a:pt x="194" y="153"/>
                  <a:pt x="193" y="152"/>
                  <a:pt x="193" y="150"/>
                </a:cubicBezTo>
                <a:cubicBezTo>
                  <a:pt x="193" y="150"/>
                  <a:pt x="193" y="150"/>
                  <a:pt x="193" y="150"/>
                </a:cubicBezTo>
                <a:cubicBezTo>
                  <a:pt x="199" y="154"/>
                  <a:pt x="204" y="157"/>
                  <a:pt x="208" y="161"/>
                </a:cubicBezTo>
                <a:cubicBezTo>
                  <a:pt x="205" y="162"/>
                  <a:pt x="202" y="163"/>
                  <a:pt x="199" y="164"/>
                </a:cubicBezTo>
                <a:cubicBezTo>
                  <a:pt x="198" y="161"/>
                  <a:pt x="196" y="158"/>
                  <a:pt x="195" y="154"/>
                </a:cubicBezTo>
                <a:close/>
                <a:moveTo>
                  <a:pt x="201" y="172"/>
                </a:moveTo>
                <a:cubicBezTo>
                  <a:pt x="196" y="174"/>
                  <a:pt x="190" y="176"/>
                  <a:pt x="185" y="178"/>
                </a:cubicBezTo>
                <a:cubicBezTo>
                  <a:pt x="183" y="175"/>
                  <a:pt x="180" y="173"/>
                  <a:pt x="178" y="171"/>
                </a:cubicBezTo>
                <a:cubicBezTo>
                  <a:pt x="184" y="169"/>
                  <a:pt x="191" y="167"/>
                  <a:pt x="199" y="165"/>
                </a:cubicBezTo>
                <a:cubicBezTo>
                  <a:pt x="200" y="167"/>
                  <a:pt x="201" y="170"/>
                  <a:pt x="201" y="172"/>
                </a:cubicBezTo>
                <a:close/>
                <a:moveTo>
                  <a:pt x="192" y="151"/>
                </a:moveTo>
                <a:cubicBezTo>
                  <a:pt x="193" y="152"/>
                  <a:pt x="194" y="153"/>
                  <a:pt x="194" y="155"/>
                </a:cubicBezTo>
                <a:cubicBezTo>
                  <a:pt x="196" y="158"/>
                  <a:pt x="197" y="161"/>
                  <a:pt x="199" y="164"/>
                </a:cubicBezTo>
                <a:cubicBezTo>
                  <a:pt x="191" y="167"/>
                  <a:pt x="184" y="169"/>
                  <a:pt x="177" y="171"/>
                </a:cubicBezTo>
                <a:cubicBezTo>
                  <a:pt x="172" y="167"/>
                  <a:pt x="167" y="164"/>
                  <a:pt x="161" y="160"/>
                </a:cubicBezTo>
                <a:cubicBezTo>
                  <a:pt x="171" y="157"/>
                  <a:pt x="181" y="154"/>
                  <a:pt x="192" y="151"/>
                </a:cubicBezTo>
                <a:close/>
                <a:moveTo>
                  <a:pt x="177" y="171"/>
                </a:moveTo>
                <a:cubicBezTo>
                  <a:pt x="173" y="172"/>
                  <a:pt x="170" y="173"/>
                  <a:pt x="167" y="174"/>
                </a:cubicBezTo>
                <a:cubicBezTo>
                  <a:pt x="164" y="170"/>
                  <a:pt x="161" y="166"/>
                  <a:pt x="158" y="161"/>
                </a:cubicBezTo>
                <a:cubicBezTo>
                  <a:pt x="160" y="161"/>
                  <a:pt x="160" y="161"/>
                  <a:pt x="160" y="161"/>
                </a:cubicBezTo>
                <a:cubicBezTo>
                  <a:pt x="166" y="164"/>
                  <a:pt x="172" y="167"/>
                  <a:pt x="177" y="171"/>
                </a:cubicBezTo>
                <a:close/>
                <a:moveTo>
                  <a:pt x="169" y="178"/>
                </a:moveTo>
                <a:cubicBezTo>
                  <a:pt x="169" y="177"/>
                  <a:pt x="169" y="177"/>
                  <a:pt x="169" y="177"/>
                </a:cubicBezTo>
                <a:cubicBezTo>
                  <a:pt x="169" y="177"/>
                  <a:pt x="168" y="176"/>
                  <a:pt x="167" y="175"/>
                </a:cubicBezTo>
                <a:cubicBezTo>
                  <a:pt x="171" y="174"/>
                  <a:pt x="174" y="173"/>
                  <a:pt x="177" y="172"/>
                </a:cubicBezTo>
                <a:cubicBezTo>
                  <a:pt x="180" y="174"/>
                  <a:pt x="182" y="176"/>
                  <a:pt x="184" y="178"/>
                </a:cubicBezTo>
                <a:cubicBezTo>
                  <a:pt x="180" y="179"/>
                  <a:pt x="175" y="181"/>
                  <a:pt x="170" y="182"/>
                </a:cubicBezTo>
                <a:cubicBezTo>
                  <a:pt x="170" y="181"/>
                  <a:pt x="170" y="179"/>
                  <a:pt x="169" y="178"/>
                </a:cubicBezTo>
                <a:close/>
                <a:moveTo>
                  <a:pt x="185" y="178"/>
                </a:moveTo>
                <a:cubicBezTo>
                  <a:pt x="188" y="181"/>
                  <a:pt x="192" y="185"/>
                  <a:pt x="195" y="188"/>
                </a:cubicBezTo>
                <a:cubicBezTo>
                  <a:pt x="190" y="190"/>
                  <a:pt x="186" y="191"/>
                  <a:pt x="182" y="192"/>
                </a:cubicBezTo>
                <a:cubicBezTo>
                  <a:pt x="173" y="195"/>
                  <a:pt x="173" y="195"/>
                  <a:pt x="173" y="195"/>
                </a:cubicBezTo>
                <a:cubicBezTo>
                  <a:pt x="172" y="191"/>
                  <a:pt x="172" y="187"/>
                  <a:pt x="171" y="183"/>
                </a:cubicBezTo>
                <a:cubicBezTo>
                  <a:pt x="175" y="181"/>
                  <a:pt x="180" y="180"/>
                  <a:pt x="185" y="178"/>
                </a:cubicBezTo>
                <a:close/>
                <a:moveTo>
                  <a:pt x="185" y="178"/>
                </a:moveTo>
                <a:cubicBezTo>
                  <a:pt x="191" y="176"/>
                  <a:pt x="196" y="175"/>
                  <a:pt x="202" y="173"/>
                </a:cubicBezTo>
                <a:cubicBezTo>
                  <a:pt x="203" y="177"/>
                  <a:pt x="204" y="181"/>
                  <a:pt x="205" y="185"/>
                </a:cubicBezTo>
                <a:cubicBezTo>
                  <a:pt x="201" y="186"/>
                  <a:pt x="198" y="187"/>
                  <a:pt x="195" y="188"/>
                </a:cubicBezTo>
                <a:cubicBezTo>
                  <a:pt x="192" y="185"/>
                  <a:pt x="189" y="181"/>
                  <a:pt x="185" y="178"/>
                </a:cubicBezTo>
                <a:close/>
                <a:moveTo>
                  <a:pt x="199" y="165"/>
                </a:moveTo>
                <a:cubicBezTo>
                  <a:pt x="202" y="164"/>
                  <a:pt x="206" y="163"/>
                  <a:pt x="209" y="162"/>
                </a:cubicBezTo>
                <a:cubicBezTo>
                  <a:pt x="211" y="164"/>
                  <a:pt x="213" y="166"/>
                  <a:pt x="215" y="168"/>
                </a:cubicBezTo>
                <a:cubicBezTo>
                  <a:pt x="202" y="172"/>
                  <a:pt x="202" y="172"/>
                  <a:pt x="202" y="172"/>
                </a:cubicBezTo>
                <a:cubicBezTo>
                  <a:pt x="201" y="170"/>
                  <a:pt x="200" y="167"/>
                  <a:pt x="199" y="165"/>
                </a:cubicBezTo>
                <a:close/>
                <a:moveTo>
                  <a:pt x="194" y="150"/>
                </a:moveTo>
                <a:cubicBezTo>
                  <a:pt x="203" y="147"/>
                  <a:pt x="213" y="144"/>
                  <a:pt x="225" y="141"/>
                </a:cubicBezTo>
                <a:cubicBezTo>
                  <a:pt x="227" y="146"/>
                  <a:pt x="228" y="150"/>
                  <a:pt x="230" y="155"/>
                </a:cubicBezTo>
                <a:cubicBezTo>
                  <a:pt x="223" y="157"/>
                  <a:pt x="216" y="159"/>
                  <a:pt x="209" y="161"/>
                </a:cubicBezTo>
                <a:cubicBezTo>
                  <a:pt x="204" y="157"/>
                  <a:pt x="199" y="153"/>
                  <a:pt x="194" y="150"/>
                </a:cubicBezTo>
                <a:close/>
                <a:moveTo>
                  <a:pt x="221" y="134"/>
                </a:moveTo>
                <a:cubicBezTo>
                  <a:pt x="222" y="135"/>
                  <a:pt x="223" y="136"/>
                  <a:pt x="223" y="138"/>
                </a:cubicBezTo>
                <a:cubicBezTo>
                  <a:pt x="219" y="135"/>
                  <a:pt x="214" y="132"/>
                  <a:pt x="209" y="129"/>
                </a:cubicBezTo>
                <a:cubicBezTo>
                  <a:pt x="212" y="128"/>
                  <a:pt x="215" y="128"/>
                  <a:pt x="218" y="127"/>
                </a:cubicBezTo>
                <a:cubicBezTo>
                  <a:pt x="219" y="129"/>
                  <a:pt x="220" y="131"/>
                  <a:pt x="221" y="134"/>
                </a:cubicBezTo>
                <a:close/>
                <a:moveTo>
                  <a:pt x="208" y="129"/>
                </a:moveTo>
                <a:cubicBezTo>
                  <a:pt x="201" y="125"/>
                  <a:pt x="193" y="122"/>
                  <a:pt x="185" y="120"/>
                </a:cubicBezTo>
                <a:cubicBezTo>
                  <a:pt x="193" y="118"/>
                  <a:pt x="202" y="115"/>
                  <a:pt x="210" y="112"/>
                </a:cubicBezTo>
                <a:cubicBezTo>
                  <a:pt x="213" y="117"/>
                  <a:pt x="215" y="122"/>
                  <a:pt x="217" y="126"/>
                </a:cubicBezTo>
                <a:cubicBezTo>
                  <a:pt x="214" y="127"/>
                  <a:pt x="211" y="128"/>
                  <a:pt x="208" y="129"/>
                </a:cubicBezTo>
                <a:close/>
                <a:moveTo>
                  <a:pt x="207" y="129"/>
                </a:moveTo>
                <a:cubicBezTo>
                  <a:pt x="200" y="131"/>
                  <a:pt x="193" y="134"/>
                  <a:pt x="186" y="136"/>
                </a:cubicBezTo>
                <a:cubicBezTo>
                  <a:pt x="184" y="131"/>
                  <a:pt x="182" y="126"/>
                  <a:pt x="180" y="122"/>
                </a:cubicBezTo>
                <a:cubicBezTo>
                  <a:pt x="181" y="121"/>
                  <a:pt x="183" y="121"/>
                  <a:pt x="185" y="120"/>
                </a:cubicBezTo>
                <a:cubicBezTo>
                  <a:pt x="193" y="123"/>
                  <a:pt x="200" y="126"/>
                  <a:pt x="207" y="129"/>
                </a:cubicBezTo>
                <a:close/>
                <a:moveTo>
                  <a:pt x="179" y="121"/>
                </a:moveTo>
                <a:cubicBezTo>
                  <a:pt x="179" y="121"/>
                  <a:pt x="178" y="120"/>
                  <a:pt x="178" y="119"/>
                </a:cubicBezTo>
                <a:cubicBezTo>
                  <a:pt x="180" y="119"/>
                  <a:pt x="182" y="120"/>
                  <a:pt x="184" y="120"/>
                </a:cubicBezTo>
                <a:cubicBezTo>
                  <a:pt x="182" y="121"/>
                  <a:pt x="181" y="121"/>
                  <a:pt x="179" y="121"/>
                </a:cubicBezTo>
                <a:close/>
                <a:moveTo>
                  <a:pt x="147" y="132"/>
                </a:moveTo>
                <a:cubicBezTo>
                  <a:pt x="145" y="133"/>
                  <a:pt x="143" y="133"/>
                  <a:pt x="142" y="134"/>
                </a:cubicBezTo>
                <a:cubicBezTo>
                  <a:pt x="141" y="133"/>
                  <a:pt x="140" y="132"/>
                  <a:pt x="140" y="131"/>
                </a:cubicBezTo>
                <a:cubicBezTo>
                  <a:pt x="142" y="131"/>
                  <a:pt x="145" y="132"/>
                  <a:pt x="147" y="132"/>
                </a:cubicBezTo>
                <a:close/>
                <a:moveTo>
                  <a:pt x="149" y="148"/>
                </a:moveTo>
                <a:cubicBezTo>
                  <a:pt x="146" y="149"/>
                  <a:pt x="142" y="150"/>
                  <a:pt x="139" y="151"/>
                </a:cubicBezTo>
                <a:cubicBezTo>
                  <a:pt x="131" y="148"/>
                  <a:pt x="122" y="146"/>
                  <a:pt x="113" y="145"/>
                </a:cubicBezTo>
                <a:cubicBezTo>
                  <a:pt x="122" y="142"/>
                  <a:pt x="132" y="138"/>
                  <a:pt x="141" y="135"/>
                </a:cubicBezTo>
                <a:cubicBezTo>
                  <a:pt x="144" y="139"/>
                  <a:pt x="146" y="143"/>
                  <a:pt x="149" y="148"/>
                </a:cubicBezTo>
                <a:close/>
                <a:moveTo>
                  <a:pt x="149" y="148"/>
                </a:moveTo>
                <a:cubicBezTo>
                  <a:pt x="151" y="151"/>
                  <a:pt x="153" y="154"/>
                  <a:pt x="156" y="158"/>
                </a:cubicBezTo>
                <a:cubicBezTo>
                  <a:pt x="151" y="155"/>
                  <a:pt x="145" y="153"/>
                  <a:pt x="140" y="151"/>
                </a:cubicBezTo>
                <a:cubicBezTo>
                  <a:pt x="143" y="150"/>
                  <a:pt x="146" y="149"/>
                  <a:pt x="149" y="148"/>
                </a:cubicBezTo>
                <a:close/>
                <a:moveTo>
                  <a:pt x="150" y="148"/>
                </a:moveTo>
                <a:cubicBezTo>
                  <a:pt x="157" y="145"/>
                  <a:pt x="165" y="143"/>
                  <a:pt x="173" y="140"/>
                </a:cubicBezTo>
                <a:cubicBezTo>
                  <a:pt x="180" y="143"/>
                  <a:pt x="186" y="146"/>
                  <a:pt x="192" y="149"/>
                </a:cubicBezTo>
                <a:cubicBezTo>
                  <a:pt x="192" y="150"/>
                  <a:pt x="192" y="150"/>
                  <a:pt x="192" y="150"/>
                </a:cubicBezTo>
                <a:cubicBezTo>
                  <a:pt x="181" y="154"/>
                  <a:pt x="170" y="157"/>
                  <a:pt x="160" y="160"/>
                </a:cubicBezTo>
                <a:cubicBezTo>
                  <a:pt x="159" y="159"/>
                  <a:pt x="158" y="159"/>
                  <a:pt x="156" y="158"/>
                </a:cubicBezTo>
                <a:cubicBezTo>
                  <a:pt x="154" y="155"/>
                  <a:pt x="152" y="151"/>
                  <a:pt x="150" y="148"/>
                </a:cubicBezTo>
                <a:close/>
                <a:moveTo>
                  <a:pt x="160" y="160"/>
                </a:moveTo>
                <a:cubicBezTo>
                  <a:pt x="158" y="161"/>
                  <a:pt x="158" y="161"/>
                  <a:pt x="158" y="161"/>
                </a:cubicBezTo>
                <a:cubicBezTo>
                  <a:pt x="158" y="160"/>
                  <a:pt x="157" y="160"/>
                  <a:pt x="157" y="159"/>
                </a:cubicBezTo>
                <a:cubicBezTo>
                  <a:pt x="158" y="159"/>
                  <a:pt x="159" y="160"/>
                  <a:pt x="160" y="160"/>
                </a:cubicBezTo>
                <a:close/>
                <a:moveTo>
                  <a:pt x="167" y="174"/>
                </a:moveTo>
                <a:cubicBezTo>
                  <a:pt x="159" y="177"/>
                  <a:pt x="152" y="179"/>
                  <a:pt x="146" y="181"/>
                </a:cubicBezTo>
                <a:cubicBezTo>
                  <a:pt x="140" y="177"/>
                  <a:pt x="134" y="174"/>
                  <a:pt x="128" y="171"/>
                </a:cubicBezTo>
                <a:cubicBezTo>
                  <a:pt x="138" y="168"/>
                  <a:pt x="147" y="165"/>
                  <a:pt x="158" y="161"/>
                </a:cubicBezTo>
                <a:cubicBezTo>
                  <a:pt x="161" y="166"/>
                  <a:pt x="164" y="170"/>
                  <a:pt x="167" y="174"/>
                </a:cubicBezTo>
                <a:close/>
                <a:moveTo>
                  <a:pt x="145" y="181"/>
                </a:moveTo>
                <a:cubicBezTo>
                  <a:pt x="141" y="183"/>
                  <a:pt x="138" y="184"/>
                  <a:pt x="134" y="185"/>
                </a:cubicBezTo>
                <a:cubicBezTo>
                  <a:pt x="131" y="181"/>
                  <a:pt x="129" y="176"/>
                  <a:pt x="126" y="172"/>
                </a:cubicBezTo>
                <a:cubicBezTo>
                  <a:pt x="127" y="172"/>
                  <a:pt x="127" y="172"/>
                  <a:pt x="127" y="172"/>
                </a:cubicBezTo>
                <a:cubicBezTo>
                  <a:pt x="134" y="174"/>
                  <a:pt x="140" y="178"/>
                  <a:pt x="145" y="181"/>
                </a:cubicBezTo>
                <a:close/>
                <a:moveTo>
                  <a:pt x="138" y="192"/>
                </a:moveTo>
                <a:cubicBezTo>
                  <a:pt x="133" y="194"/>
                  <a:pt x="128" y="196"/>
                  <a:pt x="123" y="198"/>
                </a:cubicBezTo>
                <a:cubicBezTo>
                  <a:pt x="120" y="196"/>
                  <a:pt x="117" y="194"/>
                  <a:pt x="115" y="192"/>
                </a:cubicBezTo>
                <a:cubicBezTo>
                  <a:pt x="121" y="190"/>
                  <a:pt x="127" y="188"/>
                  <a:pt x="134" y="186"/>
                </a:cubicBezTo>
                <a:cubicBezTo>
                  <a:pt x="135" y="188"/>
                  <a:pt x="137" y="190"/>
                  <a:pt x="138" y="192"/>
                </a:cubicBezTo>
                <a:close/>
                <a:moveTo>
                  <a:pt x="122" y="198"/>
                </a:moveTo>
                <a:cubicBezTo>
                  <a:pt x="116" y="200"/>
                  <a:pt x="111" y="202"/>
                  <a:pt x="105" y="204"/>
                </a:cubicBezTo>
                <a:cubicBezTo>
                  <a:pt x="104" y="201"/>
                  <a:pt x="102" y="199"/>
                  <a:pt x="101" y="197"/>
                </a:cubicBezTo>
                <a:cubicBezTo>
                  <a:pt x="105" y="195"/>
                  <a:pt x="110" y="194"/>
                  <a:pt x="114" y="192"/>
                </a:cubicBezTo>
                <a:cubicBezTo>
                  <a:pt x="117" y="194"/>
                  <a:pt x="120" y="196"/>
                  <a:pt x="122" y="198"/>
                </a:cubicBezTo>
                <a:close/>
                <a:moveTo>
                  <a:pt x="123" y="198"/>
                </a:moveTo>
                <a:cubicBezTo>
                  <a:pt x="127" y="201"/>
                  <a:pt x="131" y="204"/>
                  <a:pt x="134" y="208"/>
                </a:cubicBezTo>
                <a:cubicBezTo>
                  <a:pt x="126" y="210"/>
                  <a:pt x="119" y="213"/>
                  <a:pt x="113" y="215"/>
                </a:cubicBezTo>
                <a:cubicBezTo>
                  <a:pt x="110" y="211"/>
                  <a:pt x="108" y="208"/>
                  <a:pt x="105" y="204"/>
                </a:cubicBezTo>
                <a:cubicBezTo>
                  <a:pt x="111" y="202"/>
                  <a:pt x="117" y="200"/>
                  <a:pt x="123" y="198"/>
                </a:cubicBezTo>
                <a:close/>
                <a:moveTo>
                  <a:pt x="123" y="198"/>
                </a:moveTo>
                <a:cubicBezTo>
                  <a:pt x="128" y="196"/>
                  <a:pt x="133" y="195"/>
                  <a:pt x="139" y="193"/>
                </a:cubicBezTo>
                <a:cubicBezTo>
                  <a:pt x="140" y="194"/>
                  <a:pt x="141" y="196"/>
                  <a:pt x="142" y="198"/>
                </a:cubicBezTo>
                <a:cubicBezTo>
                  <a:pt x="143" y="200"/>
                  <a:pt x="143" y="203"/>
                  <a:pt x="143" y="205"/>
                </a:cubicBezTo>
                <a:cubicBezTo>
                  <a:pt x="141" y="206"/>
                  <a:pt x="138" y="207"/>
                  <a:pt x="135" y="208"/>
                </a:cubicBezTo>
                <a:cubicBezTo>
                  <a:pt x="131" y="204"/>
                  <a:pt x="127" y="201"/>
                  <a:pt x="123" y="198"/>
                </a:cubicBezTo>
                <a:close/>
                <a:moveTo>
                  <a:pt x="142" y="198"/>
                </a:moveTo>
                <a:cubicBezTo>
                  <a:pt x="142" y="197"/>
                  <a:pt x="142" y="197"/>
                  <a:pt x="142" y="197"/>
                </a:cubicBezTo>
                <a:cubicBezTo>
                  <a:pt x="141" y="196"/>
                  <a:pt x="140" y="194"/>
                  <a:pt x="139" y="193"/>
                </a:cubicBezTo>
                <a:cubicBezTo>
                  <a:pt x="144" y="191"/>
                  <a:pt x="149" y="190"/>
                  <a:pt x="154" y="188"/>
                </a:cubicBezTo>
                <a:cubicBezTo>
                  <a:pt x="157" y="191"/>
                  <a:pt x="161" y="194"/>
                  <a:pt x="164" y="198"/>
                </a:cubicBezTo>
                <a:cubicBezTo>
                  <a:pt x="158" y="200"/>
                  <a:pt x="151" y="203"/>
                  <a:pt x="144" y="205"/>
                </a:cubicBezTo>
                <a:cubicBezTo>
                  <a:pt x="143" y="202"/>
                  <a:pt x="143" y="200"/>
                  <a:pt x="142" y="198"/>
                </a:cubicBezTo>
                <a:close/>
                <a:moveTo>
                  <a:pt x="154" y="188"/>
                </a:moveTo>
                <a:cubicBezTo>
                  <a:pt x="160" y="186"/>
                  <a:pt x="165" y="184"/>
                  <a:pt x="170" y="183"/>
                </a:cubicBezTo>
                <a:cubicBezTo>
                  <a:pt x="171" y="187"/>
                  <a:pt x="172" y="191"/>
                  <a:pt x="172" y="196"/>
                </a:cubicBezTo>
                <a:cubicBezTo>
                  <a:pt x="165" y="198"/>
                  <a:pt x="165" y="198"/>
                  <a:pt x="165" y="198"/>
                </a:cubicBezTo>
                <a:cubicBezTo>
                  <a:pt x="162" y="194"/>
                  <a:pt x="158" y="191"/>
                  <a:pt x="154" y="188"/>
                </a:cubicBezTo>
                <a:close/>
                <a:moveTo>
                  <a:pt x="172" y="196"/>
                </a:moveTo>
                <a:cubicBezTo>
                  <a:pt x="173" y="200"/>
                  <a:pt x="173" y="204"/>
                  <a:pt x="173" y="208"/>
                </a:cubicBezTo>
                <a:cubicBezTo>
                  <a:pt x="171" y="204"/>
                  <a:pt x="168" y="201"/>
                  <a:pt x="165" y="198"/>
                </a:cubicBezTo>
                <a:lnTo>
                  <a:pt x="172" y="196"/>
                </a:lnTo>
                <a:close/>
                <a:moveTo>
                  <a:pt x="173" y="196"/>
                </a:moveTo>
                <a:cubicBezTo>
                  <a:pt x="182" y="193"/>
                  <a:pt x="182" y="193"/>
                  <a:pt x="182" y="193"/>
                </a:cubicBezTo>
                <a:cubicBezTo>
                  <a:pt x="187" y="191"/>
                  <a:pt x="191" y="190"/>
                  <a:pt x="195" y="189"/>
                </a:cubicBezTo>
                <a:cubicBezTo>
                  <a:pt x="198" y="192"/>
                  <a:pt x="200" y="196"/>
                  <a:pt x="203" y="199"/>
                </a:cubicBezTo>
                <a:cubicBezTo>
                  <a:pt x="195" y="202"/>
                  <a:pt x="186" y="205"/>
                  <a:pt x="174" y="209"/>
                </a:cubicBezTo>
                <a:cubicBezTo>
                  <a:pt x="174" y="209"/>
                  <a:pt x="174" y="209"/>
                  <a:pt x="174" y="208"/>
                </a:cubicBezTo>
                <a:cubicBezTo>
                  <a:pt x="174" y="204"/>
                  <a:pt x="173" y="200"/>
                  <a:pt x="173" y="196"/>
                </a:cubicBezTo>
                <a:close/>
                <a:moveTo>
                  <a:pt x="202" y="173"/>
                </a:moveTo>
                <a:cubicBezTo>
                  <a:pt x="216" y="168"/>
                  <a:pt x="216" y="168"/>
                  <a:pt x="216" y="168"/>
                </a:cubicBezTo>
                <a:cubicBezTo>
                  <a:pt x="219" y="172"/>
                  <a:pt x="222" y="175"/>
                  <a:pt x="225" y="179"/>
                </a:cubicBezTo>
                <a:cubicBezTo>
                  <a:pt x="219" y="181"/>
                  <a:pt x="212" y="183"/>
                  <a:pt x="205" y="185"/>
                </a:cubicBezTo>
                <a:cubicBezTo>
                  <a:pt x="204" y="181"/>
                  <a:pt x="203" y="177"/>
                  <a:pt x="202" y="173"/>
                </a:cubicBezTo>
                <a:close/>
                <a:moveTo>
                  <a:pt x="209" y="162"/>
                </a:moveTo>
                <a:cubicBezTo>
                  <a:pt x="216" y="160"/>
                  <a:pt x="223" y="158"/>
                  <a:pt x="230" y="155"/>
                </a:cubicBezTo>
                <a:cubicBezTo>
                  <a:pt x="231" y="158"/>
                  <a:pt x="231" y="160"/>
                  <a:pt x="232" y="163"/>
                </a:cubicBezTo>
                <a:cubicBezTo>
                  <a:pt x="227" y="165"/>
                  <a:pt x="221" y="166"/>
                  <a:pt x="216" y="168"/>
                </a:cubicBezTo>
                <a:cubicBezTo>
                  <a:pt x="214" y="166"/>
                  <a:pt x="212" y="164"/>
                  <a:pt x="209" y="162"/>
                </a:cubicBezTo>
                <a:close/>
                <a:moveTo>
                  <a:pt x="225" y="141"/>
                </a:moveTo>
                <a:cubicBezTo>
                  <a:pt x="226" y="140"/>
                  <a:pt x="226" y="140"/>
                  <a:pt x="226" y="140"/>
                </a:cubicBezTo>
                <a:cubicBezTo>
                  <a:pt x="231" y="144"/>
                  <a:pt x="236" y="148"/>
                  <a:pt x="240" y="152"/>
                </a:cubicBezTo>
                <a:cubicBezTo>
                  <a:pt x="230" y="155"/>
                  <a:pt x="230" y="155"/>
                  <a:pt x="230" y="155"/>
                </a:cubicBezTo>
                <a:cubicBezTo>
                  <a:pt x="229" y="150"/>
                  <a:pt x="227" y="145"/>
                  <a:pt x="225" y="141"/>
                </a:cubicBezTo>
                <a:close/>
                <a:moveTo>
                  <a:pt x="227" y="140"/>
                </a:moveTo>
                <a:cubicBezTo>
                  <a:pt x="237" y="137"/>
                  <a:pt x="247" y="134"/>
                  <a:pt x="257" y="131"/>
                </a:cubicBezTo>
                <a:cubicBezTo>
                  <a:pt x="259" y="136"/>
                  <a:pt x="260" y="141"/>
                  <a:pt x="261" y="146"/>
                </a:cubicBezTo>
                <a:cubicBezTo>
                  <a:pt x="254" y="148"/>
                  <a:pt x="247" y="150"/>
                  <a:pt x="240" y="152"/>
                </a:cubicBezTo>
                <a:cubicBezTo>
                  <a:pt x="236" y="148"/>
                  <a:pt x="231" y="144"/>
                  <a:pt x="227" y="140"/>
                </a:cubicBezTo>
                <a:close/>
                <a:moveTo>
                  <a:pt x="257" y="130"/>
                </a:moveTo>
                <a:cubicBezTo>
                  <a:pt x="257" y="130"/>
                  <a:pt x="257" y="130"/>
                  <a:pt x="258" y="130"/>
                </a:cubicBezTo>
                <a:cubicBezTo>
                  <a:pt x="257" y="131"/>
                  <a:pt x="257" y="131"/>
                  <a:pt x="257" y="131"/>
                </a:cubicBezTo>
                <a:cubicBezTo>
                  <a:pt x="257" y="130"/>
                  <a:pt x="257" y="130"/>
                  <a:pt x="257" y="130"/>
                </a:cubicBezTo>
                <a:close/>
                <a:moveTo>
                  <a:pt x="256" y="129"/>
                </a:moveTo>
                <a:cubicBezTo>
                  <a:pt x="255" y="125"/>
                  <a:pt x="253" y="121"/>
                  <a:pt x="251" y="117"/>
                </a:cubicBezTo>
                <a:cubicBezTo>
                  <a:pt x="259" y="114"/>
                  <a:pt x="268" y="112"/>
                  <a:pt x="276" y="110"/>
                </a:cubicBezTo>
                <a:cubicBezTo>
                  <a:pt x="280" y="112"/>
                  <a:pt x="283" y="115"/>
                  <a:pt x="287" y="118"/>
                </a:cubicBezTo>
                <a:cubicBezTo>
                  <a:pt x="287" y="119"/>
                  <a:pt x="287" y="120"/>
                  <a:pt x="288" y="122"/>
                </a:cubicBezTo>
                <a:cubicBezTo>
                  <a:pt x="278" y="124"/>
                  <a:pt x="269" y="127"/>
                  <a:pt x="260" y="130"/>
                </a:cubicBezTo>
                <a:cubicBezTo>
                  <a:pt x="258" y="130"/>
                  <a:pt x="258" y="130"/>
                  <a:pt x="258" y="130"/>
                </a:cubicBezTo>
                <a:cubicBezTo>
                  <a:pt x="258" y="130"/>
                  <a:pt x="257" y="129"/>
                  <a:pt x="256" y="129"/>
                </a:cubicBezTo>
                <a:close/>
                <a:moveTo>
                  <a:pt x="277" y="110"/>
                </a:moveTo>
                <a:cubicBezTo>
                  <a:pt x="283" y="108"/>
                  <a:pt x="283" y="108"/>
                  <a:pt x="283" y="108"/>
                </a:cubicBezTo>
                <a:cubicBezTo>
                  <a:pt x="284" y="111"/>
                  <a:pt x="285" y="114"/>
                  <a:pt x="286" y="117"/>
                </a:cubicBezTo>
                <a:cubicBezTo>
                  <a:pt x="283" y="114"/>
                  <a:pt x="280" y="112"/>
                  <a:pt x="277" y="110"/>
                </a:cubicBezTo>
                <a:close/>
                <a:moveTo>
                  <a:pt x="277" y="93"/>
                </a:moveTo>
                <a:cubicBezTo>
                  <a:pt x="282" y="92"/>
                  <a:pt x="287" y="90"/>
                  <a:pt x="293" y="89"/>
                </a:cubicBezTo>
                <a:cubicBezTo>
                  <a:pt x="298" y="92"/>
                  <a:pt x="304" y="96"/>
                  <a:pt x="309" y="100"/>
                </a:cubicBezTo>
                <a:cubicBezTo>
                  <a:pt x="301" y="102"/>
                  <a:pt x="292" y="105"/>
                  <a:pt x="284" y="107"/>
                </a:cubicBezTo>
                <a:cubicBezTo>
                  <a:pt x="283" y="107"/>
                  <a:pt x="283" y="107"/>
                  <a:pt x="283" y="107"/>
                </a:cubicBezTo>
                <a:cubicBezTo>
                  <a:pt x="281" y="103"/>
                  <a:pt x="279" y="98"/>
                  <a:pt x="277" y="93"/>
                </a:cubicBezTo>
                <a:close/>
                <a:moveTo>
                  <a:pt x="283" y="107"/>
                </a:moveTo>
                <a:cubicBezTo>
                  <a:pt x="276" y="109"/>
                  <a:pt x="276" y="109"/>
                  <a:pt x="276" y="109"/>
                </a:cubicBezTo>
                <a:cubicBezTo>
                  <a:pt x="270" y="105"/>
                  <a:pt x="264" y="102"/>
                  <a:pt x="258" y="99"/>
                </a:cubicBezTo>
                <a:cubicBezTo>
                  <a:pt x="264" y="97"/>
                  <a:pt x="270" y="95"/>
                  <a:pt x="276" y="94"/>
                </a:cubicBezTo>
                <a:cubicBezTo>
                  <a:pt x="279" y="98"/>
                  <a:pt x="281" y="103"/>
                  <a:pt x="283" y="107"/>
                </a:cubicBezTo>
                <a:close/>
                <a:moveTo>
                  <a:pt x="275" y="109"/>
                </a:moveTo>
                <a:cubicBezTo>
                  <a:pt x="267" y="112"/>
                  <a:pt x="259" y="114"/>
                  <a:pt x="251" y="116"/>
                </a:cubicBezTo>
                <a:cubicBezTo>
                  <a:pt x="250" y="115"/>
                  <a:pt x="250" y="115"/>
                  <a:pt x="249" y="114"/>
                </a:cubicBezTo>
                <a:cubicBezTo>
                  <a:pt x="247" y="110"/>
                  <a:pt x="245" y="106"/>
                  <a:pt x="244" y="103"/>
                </a:cubicBezTo>
                <a:cubicBezTo>
                  <a:pt x="248" y="101"/>
                  <a:pt x="253" y="100"/>
                  <a:pt x="257" y="99"/>
                </a:cubicBezTo>
                <a:cubicBezTo>
                  <a:pt x="264" y="102"/>
                  <a:pt x="270" y="105"/>
                  <a:pt x="275" y="109"/>
                </a:cubicBezTo>
                <a:close/>
                <a:moveTo>
                  <a:pt x="243" y="102"/>
                </a:moveTo>
                <a:cubicBezTo>
                  <a:pt x="241" y="98"/>
                  <a:pt x="239" y="95"/>
                  <a:pt x="237" y="91"/>
                </a:cubicBezTo>
                <a:cubicBezTo>
                  <a:pt x="244" y="93"/>
                  <a:pt x="250" y="96"/>
                  <a:pt x="257" y="99"/>
                </a:cubicBezTo>
                <a:cubicBezTo>
                  <a:pt x="252" y="100"/>
                  <a:pt x="248" y="101"/>
                  <a:pt x="243" y="102"/>
                </a:cubicBezTo>
                <a:close/>
                <a:moveTo>
                  <a:pt x="249" y="114"/>
                </a:moveTo>
                <a:cubicBezTo>
                  <a:pt x="249" y="115"/>
                  <a:pt x="250" y="116"/>
                  <a:pt x="250" y="117"/>
                </a:cubicBezTo>
                <a:cubicBezTo>
                  <a:pt x="248" y="117"/>
                  <a:pt x="245" y="118"/>
                  <a:pt x="242" y="119"/>
                </a:cubicBezTo>
                <a:cubicBezTo>
                  <a:pt x="236" y="115"/>
                  <a:pt x="229" y="112"/>
                  <a:pt x="222" y="109"/>
                </a:cubicBezTo>
                <a:cubicBezTo>
                  <a:pt x="228" y="107"/>
                  <a:pt x="236" y="105"/>
                  <a:pt x="243" y="103"/>
                </a:cubicBezTo>
                <a:cubicBezTo>
                  <a:pt x="245" y="106"/>
                  <a:pt x="247" y="110"/>
                  <a:pt x="249" y="114"/>
                </a:cubicBezTo>
                <a:close/>
                <a:moveTo>
                  <a:pt x="241" y="119"/>
                </a:moveTo>
                <a:cubicBezTo>
                  <a:pt x="233" y="122"/>
                  <a:pt x="225" y="124"/>
                  <a:pt x="218" y="126"/>
                </a:cubicBezTo>
                <a:cubicBezTo>
                  <a:pt x="215" y="121"/>
                  <a:pt x="213" y="117"/>
                  <a:pt x="211" y="112"/>
                </a:cubicBezTo>
                <a:cubicBezTo>
                  <a:pt x="214" y="111"/>
                  <a:pt x="218" y="110"/>
                  <a:pt x="221" y="109"/>
                </a:cubicBezTo>
                <a:cubicBezTo>
                  <a:pt x="228" y="112"/>
                  <a:pt x="235" y="115"/>
                  <a:pt x="241" y="119"/>
                </a:cubicBezTo>
                <a:close/>
                <a:moveTo>
                  <a:pt x="211" y="112"/>
                </a:moveTo>
                <a:cubicBezTo>
                  <a:pt x="210" y="109"/>
                  <a:pt x="208" y="107"/>
                  <a:pt x="207" y="105"/>
                </a:cubicBezTo>
                <a:cubicBezTo>
                  <a:pt x="212" y="106"/>
                  <a:pt x="216" y="107"/>
                  <a:pt x="220" y="109"/>
                </a:cubicBezTo>
                <a:cubicBezTo>
                  <a:pt x="217" y="110"/>
                  <a:pt x="214" y="111"/>
                  <a:pt x="211" y="112"/>
                </a:cubicBezTo>
                <a:close/>
                <a:moveTo>
                  <a:pt x="210" y="112"/>
                </a:moveTo>
                <a:cubicBezTo>
                  <a:pt x="201" y="115"/>
                  <a:pt x="193" y="117"/>
                  <a:pt x="185" y="120"/>
                </a:cubicBezTo>
                <a:cubicBezTo>
                  <a:pt x="182" y="119"/>
                  <a:pt x="180" y="119"/>
                  <a:pt x="178" y="118"/>
                </a:cubicBezTo>
                <a:cubicBezTo>
                  <a:pt x="176" y="115"/>
                  <a:pt x="175" y="111"/>
                  <a:pt x="174" y="108"/>
                </a:cubicBezTo>
                <a:cubicBezTo>
                  <a:pt x="180" y="106"/>
                  <a:pt x="187" y="104"/>
                  <a:pt x="194" y="101"/>
                </a:cubicBezTo>
                <a:cubicBezTo>
                  <a:pt x="198" y="102"/>
                  <a:pt x="203" y="103"/>
                  <a:pt x="207" y="104"/>
                </a:cubicBezTo>
                <a:cubicBezTo>
                  <a:pt x="208" y="107"/>
                  <a:pt x="209" y="109"/>
                  <a:pt x="210" y="112"/>
                </a:cubicBezTo>
                <a:close/>
                <a:moveTo>
                  <a:pt x="195" y="101"/>
                </a:moveTo>
                <a:cubicBezTo>
                  <a:pt x="198" y="100"/>
                  <a:pt x="201" y="99"/>
                  <a:pt x="204" y="98"/>
                </a:cubicBezTo>
                <a:cubicBezTo>
                  <a:pt x="205" y="100"/>
                  <a:pt x="206" y="102"/>
                  <a:pt x="206" y="104"/>
                </a:cubicBezTo>
                <a:cubicBezTo>
                  <a:pt x="203" y="103"/>
                  <a:pt x="199" y="102"/>
                  <a:pt x="195" y="101"/>
                </a:cubicBezTo>
                <a:close/>
                <a:moveTo>
                  <a:pt x="194" y="101"/>
                </a:moveTo>
                <a:cubicBezTo>
                  <a:pt x="186" y="99"/>
                  <a:pt x="178" y="98"/>
                  <a:pt x="169" y="97"/>
                </a:cubicBezTo>
                <a:cubicBezTo>
                  <a:pt x="169" y="96"/>
                  <a:pt x="168" y="95"/>
                  <a:pt x="168" y="94"/>
                </a:cubicBezTo>
                <a:cubicBezTo>
                  <a:pt x="177" y="91"/>
                  <a:pt x="187" y="88"/>
                  <a:pt x="198" y="84"/>
                </a:cubicBezTo>
                <a:cubicBezTo>
                  <a:pt x="199" y="89"/>
                  <a:pt x="202" y="93"/>
                  <a:pt x="204" y="98"/>
                </a:cubicBezTo>
                <a:cubicBezTo>
                  <a:pt x="201" y="99"/>
                  <a:pt x="197" y="100"/>
                  <a:pt x="194" y="101"/>
                </a:cubicBezTo>
                <a:close/>
                <a:moveTo>
                  <a:pt x="169" y="97"/>
                </a:moveTo>
                <a:cubicBezTo>
                  <a:pt x="169" y="97"/>
                  <a:pt x="169" y="97"/>
                  <a:pt x="169" y="97"/>
                </a:cubicBezTo>
                <a:cubicBezTo>
                  <a:pt x="166" y="97"/>
                  <a:pt x="163" y="97"/>
                  <a:pt x="161" y="97"/>
                </a:cubicBezTo>
                <a:cubicBezTo>
                  <a:pt x="163" y="96"/>
                  <a:pt x="165" y="95"/>
                  <a:pt x="167" y="94"/>
                </a:cubicBezTo>
                <a:cubicBezTo>
                  <a:pt x="168" y="95"/>
                  <a:pt x="168" y="96"/>
                  <a:pt x="169" y="97"/>
                </a:cubicBezTo>
                <a:close/>
                <a:moveTo>
                  <a:pt x="154" y="114"/>
                </a:moveTo>
                <a:cubicBezTo>
                  <a:pt x="147" y="117"/>
                  <a:pt x="141" y="119"/>
                  <a:pt x="134" y="121"/>
                </a:cubicBezTo>
                <a:cubicBezTo>
                  <a:pt x="133" y="119"/>
                  <a:pt x="131" y="116"/>
                  <a:pt x="130" y="113"/>
                </a:cubicBezTo>
                <a:cubicBezTo>
                  <a:pt x="138" y="113"/>
                  <a:pt x="146" y="113"/>
                  <a:pt x="154" y="114"/>
                </a:cubicBezTo>
                <a:close/>
                <a:moveTo>
                  <a:pt x="139" y="130"/>
                </a:moveTo>
                <a:cubicBezTo>
                  <a:pt x="139" y="130"/>
                  <a:pt x="139" y="130"/>
                  <a:pt x="139" y="130"/>
                </a:cubicBezTo>
                <a:cubicBezTo>
                  <a:pt x="132" y="129"/>
                  <a:pt x="126" y="129"/>
                  <a:pt x="119" y="128"/>
                </a:cubicBezTo>
                <a:cubicBezTo>
                  <a:pt x="124" y="126"/>
                  <a:pt x="129" y="124"/>
                  <a:pt x="134" y="122"/>
                </a:cubicBezTo>
                <a:cubicBezTo>
                  <a:pt x="136" y="125"/>
                  <a:pt x="137" y="128"/>
                  <a:pt x="139" y="130"/>
                </a:cubicBezTo>
                <a:close/>
                <a:moveTo>
                  <a:pt x="139" y="131"/>
                </a:moveTo>
                <a:cubicBezTo>
                  <a:pt x="140" y="132"/>
                  <a:pt x="141" y="133"/>
                  <a:pt x="141" y="134"/>
                </a:cubicBezTo>
                <a:cubicBezTo>
                  <a:pt x="131" y="138"/>
                  <a:pt x="121" y="141"/>
                  <a:pt x="112" y="145"/>
                </a:cubicBezTo>
                <a:cubicBezTo>
                  <a:pt x="111" y="145"/>
                  <a:pt x="111" y="145"/>
                  <a:pt x="110" y="145"/>
                </a:cubicBezTo>
                <a:cubicBezTo>
                  <a:pt x="108" y="141"/>
                  <a:pt x="106" y="138"/>
                  <a:pt x="104" y="134"/>
                </a:cubicBezTo>
                <a:cubicBezTo>
                  <a:pt x="109" y="132"/>
                  <a:pt x="113" y="130"/>
                  <a:pt x="117" y="129"/>
                </a:cubicBezTo>
                <a:cubicBezTo>
                  <a:pt x="125" y="129"/>
                  <a:pt x="132" y="130"/>
                  <a:pt x="139" y="131"/>
                </a:cubicBezTo>
                <a:close/>
                <a:moveTo>
                  <a:pt x="112" y="146"/>
                </a:moveTo>
                <a:cubicBezTo>
                  <a:pt x="121" y="147"/>
                  <a:pt x="130" y="149"/>
                  <a:pt x="138" y="151"/>
                </a:cubicBezTo>
                <a:cubicBezTo>
                  <a:pt x="131" y="154"/>
                  <a:pt x="124" y="156"/>
                  <a:pt x="118" y="159"/>
                </a:cubicBezTo>
                <a:cubicBezTo>
                  <a:pt x="115" y="154"/>
                  <a:pt x="113" y="150"/>
                  <a:pt x="111" y="146"/>
                </a:cubicBezTo>
                <a:lnTo>
                  <a:pt x="112" y="146"/>
                </a:lnTo>
                <a:close/>
                <a:moveTo>
                  <a:pt x="124" y="169"/>
                </a:moveTo>
                <a:cubicBezTo>
                  <a:pt x="118" y="167"/>
                  <a:pt x="112" y="165"/>
                  <a:pt x="106" y="164"/>
                </a:cubicBezTo>
                <a:cubicBezTo>
                  <a:pt x="110" y="162"/>
                  <a:pt x="114" y="161"/>
                  <a:pt x="118" y="159"/>
                </a:cubicBezTo>
                <a:cubicBezTo>
                  <a:pt x="120" y="163"/>
                  <a:pt x="122" y="166"/>
                  <a:pt x="124" y="169"/>
                </a:cubicBezTo>
                <a:close/>
                <a:moveTo>
                  <a:pt x="118" y="159"/>
                </a:moveTo>
                <a:cubicBezTo>
                  <a:pt x="125" y="157"/>
                  <a:pt x="132" y="154"/>
                  <a:pt x="139" y="152"/>
                </a:cubicBezTo>
                <a:cubicBezTo>
                  <a:pt x="145" y="154"/>
                  <a:pt x="151" y="156"/>
                  <a:pt x="156" y="159"/>
                </a:cubicBezTo>
                <a:cubicBezTo>
                  <a:pt x="157" y="159"/>
                  <a:pt x="157" y="160"/>
                  <a:pt x="158" y="161"/>
                </a:cubicBezTo>
                <a:cubicBezTo>
                  <a:pt x="147" y="164"/>
                  <a:pt x="137" y="168"/>
                  <a:pt x="127" y="171"/>
                </a:cubicBezTo>
                <a:cubicBezTo>
                  <a:pt x="126" y="171"/>
                  <a:pt x="126" y="170"/>
                  <a:pt x="124" y="170"/>
                </a:cubicBezTo>
                <a:cubicBezTo>
                  <a:pt x="122" y="166"/>
                  <a:pt x="120" y="163"/>
                  <a:pt x="118" y="159"/>
                </a:cubicBezTo>
                <a:close/>
                <a:moveTo>
                  <a:pt x="127" y="171"/>
                </a:moveTo>
                <a:cubicBezTo>
                  <a:pt x="126" y="172"/>
                  <a:pt x="126" y="172"/>
                  <a:pt x="126" y="172"/>
                </a:cubicBezTo>
                <a:cubicBezTo>
                  <a:pt x="125" y="171"/>
                  <a:pt x="125" y="171"/>
                  <a:pt x="125" y="170"/>
                </a:cubicBezTo>
                <a:cubicBezTo>
                  <a:pt x="126" y="171"/>
                  <a:pt x="126" y="171"/>
                  <a:pt x="127" y="171"/>
                </a:cubicBezTo>
                <a:close/>
                <a:moveTo>
                  <a:pt x="134" y="185"/>
                </a:moveTo>
                <a:cubicBezTo>
                  <a:pt x="127" y="187"/>
                  <a:pt x="120" y="190"/>
                  <a:pt x="114" y="192"/>
                </a:cubicBezTo>
                <a:cubicBezTo>
                  <a:pt x="108" y="188"/>
                  <a:pt x="102" y="185"/>
                  <a:pt x="96" y="183"/>
                </a:cubicBezTo>
                <a:cubicBezTo>
                  <a:pt x="105" y="179"/>
                  <a:pt x="115" y="176"/>
                  <a:pt x="125" y="172"/>
                </a:cubicBezTo>
                <a:cubicBezTo>
                  <a:pt x="128" y="177"/>
                  <a:pt x="131" y="181"/>
                  <a:pt x="134" y="185"/>
                </a:cubicBezTo>
                <a:close/>
                <a:moveTo>
                  <a:pt x="114" y="192"/>
                </a:moveTo>
                <a:cubicBezTo>
                  <a:pt x="109" y="194"/>
                  <a:pt x="105" y="195"/>
                  <a:pt x="101" y="197"/>
                </a:cubicBezTo>
                <a:cubicBezTo>
                  <a:pt x="98" y="192"/>
                  <a:pt x="96" y="188"/>
                  <a:pt x="93" y="184"/>
                </a:cubicBezTo>
                <a:cubicBezTo>
                  <a:pt x="95" y="183"/>
                  <a:pt x="95" y="183"/>
                  <a:pt x="95" y="183"/>
                </a:cubicBezTo>
                <a:cubicBezTo>
                  <a:pt x="102" y="186"/>
                  <a:pt x="108" y="189"/>
                  <a:pt x="114" y="192"/>
                </a:cubicBezTo>
                <a:close/>
                <a:moveTo>
                  <a:pt x="105" y="204"/>
                </a:moveTo>
                <a:cubicBezTo>
                  <a:pt x="107" y="208"/>
                  <a:pt x="110" y="212"/>
                  <a:pt x="112" y="215"/>
                </a:cubicBezTo>
                <a:cubicBezTo>
                  <a:pt x="110" y="216"/>
                  <a:pt x="109" y="217"/>
                  <a:pt x="107" y="217"/>
                </a:cubicBezTo>
                <a:cubicBezTo>
                  <a:pt x="103" y="214"/>
                  <a:pt x="99" y="210"/>
                  <a:pt x="95" y="208"/>
                </a:cubicBezTo>
                <a:cubicBezTo>
                  <a:pt x="98" y="206"/>
                  <a:pt x="102" y="205"/>
                  <a:pt x="105" y="204"/>
                </a:cubicBezTo>
                <a:close/>
                <a:moveTo>
                  <a:pt x="112" y="216"/>
                </a:moveTo>
                <a:cubicBezTo>
                  <a:pt x="113" y="217"/>
                  <a:pt x="114" y="218"/>
                  <a:pt x="114" y="218"/>
                </a:cubicBezTo>
                <a:cubicBezTo>
                  <a:pt x="115" y="221"/>
                  <a:pt x="115" y="224"/>
                  <a:pt x="116" y="226"/>
                </a:cubicBezTo>
                <a:cubicBezTo>
                  <a:pt x="113" y="223"/>
                  <a:pt x="110" y="220"/>
                  <a:pt x="107" y="217"/>
                </a:cubicBezTo>
                <a:cubicBezTo>
                  <a:pt x="109" y="217"/>
                  <a:pt x="111" y="216"/>
                  <a:pt x="112" y="216"/>
                </a:cubicBezTo>
                <a:close/>
                <a:moveTo>
                  <a:pt x="115" y="218"/>
                </a:moveTo>
                <a:cubicBezTo>
                  <a:pt x="115" y="218"/>
                  <a:pt x="115" y="218"/>
                  <a:pt x="115" y="218"/>
                </a:cubicBezTo>
                <a:cubicBezTo>
                  <a:pt x="114" y="217"/>
                  <a:pt x="114" y="216"/>
                  <a:pt x="113" y="216"/>
                </a:cubicBezTo>
                <a:cubicBezTo>
                  <a:pt x="120" y="213"/>
                  <a:pt x="127" y="211"/>
                  <a:pt x="135" y="208"/>
                </a:cubicBezTo>
                <a:cubicBezTo>
                  <a:pt x="138" y="212"/>
                  <a:pt x="141" y="215"/>
                  <a:pt x="144" y="219"/>
                </a:cubicBezTo>
                <a:cubicBezTo>
                  <a:pt x="133" y="223"/>
                  <a:pt x="125" y="225"/>
                  <a:pt x="117" y="228"/>
                </a:cubicBezTo>
                <a:cubicBezTo>
                  <a:pt x="117" y="228"/>
                  <a:pt x="117" y="227"/>
                  <a:pt x="116" y="227"/>
                </a:cubicBezTo>
                <a:cubicBezTo>
                  <a:pt x="116" y="224"/>
                  <a:pt x="115" y="221"/>
                  <a:pt x="115" y="218"/>
                </a:cubicBezTo>
                <a:close/>
                <a:moveTo>
                  <a:pt x="135" y="208"/>
                </a:moveTo>
                <a:cubicBezTo>
                  <a:pt x="138" y="207"/>
                  <a:pt x="141" y="206"/>
                  <a:pt x="144" y="205"/>
                </a:cubicBezTo>
                <a:cubicBezTo>
                  <a:pt x="144" y="210"/>
                  <a:pt x="145" y="214"/>
                  <a:pt x="145" y="219"/>
                </a:cubicBezTo>
                <a:cubicBezTo>
                  <a:pt x="145" y="219"/>
                  <a:pt x="145" y="219"/>
                  <a:pt x="145" y="219"/>
                </a:cubicBezTo>
                <a:cubicBezTo>
                  <a:pt x="142" y="215"/>
                  <a:pt x="138" y="211"/>
                  <a:pt x="135" y="208"/>
                </a:cubicBezTo>
                <a:close/>
                <a:moveTo>
                  <a:pt x="144" y="205"/>
                </a:moveTo>
                <a:cubicBezTo>
                  <a:pt x="151" y="203"/>
                  <a:pt x="158" y="201"/>
                  <a:pt x="165" y="198"/>
                </a:cubicBezTo>
                <a:cubicBezTo>
                  <a:pt x="168" y="202"/>
                  <a:pt x="171" y="205"/>
                  <a:pt x="173" y="209"/>
                </a:cubicBezTo>
                <a:cubicBezTo>
                  <a:pt x="173" y="209"/>
                  <a:pt x="173" y="209"/>
                  <a:pt x="173" y="209"/>
                </a:cubicBezTo>
                <a:cubicBezTo>
                  <a:pt x="168" y="211"/>
                  <a:pt x="163" y="213"/>
                  <a:pt x="158" y="214"/>
                </a:cubicBezTo>
                <a:cubicBezTo>
                  <a:pt x="154" y="216"/>
                  <a:pt x="150" y="217"/>
                  <a:pt x="146" y="219"/>
                </a:cubicBezTo>
                <a:cubicBezTo>
                  <a:pt x="145" y="214"/>
                  <a:pt x="145" y="210"/>
                  <a:pt x="144" y="205"/>
                </a:cubicBezTo>
                <a:close/>
                <a:moveTo>
                  <a:pt x="174" y="210"/>
                </a:moveTo>
                <a:cubicBezTo>
                  <a:pt x="174" y="210"/>
                  <a:pt x="174" y="210"/>
                  <a:pt x="174" y="210"/>
                </a:cubicBezTo>
                <a:cubicBezTo>
                  <a:pt x="176" y="213"/>
                  <a:pt x="178" y="216"/>
                  <a:pt x="181" y="220"/>
                </a:cubicBezTo>
                <a:cubicBezTo>
                  <a:pt x="178" y="220"/>
                  <a:pt x="175" y="221"/>
                  <a:pt x="173" y="222"/>
                </a:cubicBezTo>
                <a:cubicBezTo>
                  <a:pt x="173" y="218"/>
                  <a:pt x="174" y="214"/>
                  <a:pt x="174" y="210"/>
                </a:cubicBezTo>
                <a:close/>
                <a:moveTo>
                  <a:pt x="174" y="209"/>
                </a:moveTo>
                <a:cubicBezTo>
                  <a:pt x="186" y="206"/>
                  <a:pt x="195" y="203"/>
                  <a:pt x="203" y="200"/>
                </a:cubicBezTo>
                <a:cubicBezTo>
                  <a:pt x="204" y="201"/>
                  <a:pt x="205" y="202"/>
                  <a:pt x="206" y="203"/>
                </a:cubicBezTo>
                <a:cubicBezTo>
                  <a:pt x="206" y="206"/>
                  <a:pt x="205" y="208"/>
                  <a:pt x="205" y="211"/>
                </a:cubicBezTo>
                <a:cubicBezTo>
                  <a:pt x="198" y="214"/>
                  <a:pt x="190" y="216"/>
                  <a:pt x="181" y="219"/>
                </a:cubicBezTo>
                <a:cubicBezTo>
                  <a:pt x="179" y="216"/>
                  <a:pt x="177" y="213"/>
                  <a:pt x="174" y="209"/>
                </a:cubicBezTo>
                <a:close/>
                <a:moveTo>
                  <a:pt x="206" y="204"/>
                </a:moveTo>
                <a:cubicBezTo>
                  <a:pt x="207" y="206"/>
                  <a:pt x="208" y="208"/>
                  <a:pt x="209" y="209"/>
                </a:cubicBezTo>
                <a:cubicBezTo>
                  <a:pt x="208" y="210"/>
                  <a:pt x="207" y="210"/>
                  <a:pt x="206" y="211"/>
                </a:cubicBezTo>
                <a:cubicBezTo>
                  <a:pt x="206" y="209"/>
                  <a:pt x="206" y="206"/>
                  <a:pt x="206" y="204"/>
                </a:cubicBezTo>
                <a:close/>
                <a:moveTo>
                  <a:pt x="205" y="185"/>
                </a:moveTo>
                <a:cubicBezTo>
                  <a:pt x="213" y="183"/>
                  <a:pt x="219" y="181"/>
                  <a:pt x="225" y="179"/>
                </a:cubicBezTo>
                <a:cubicBezTo>
                  <a:pt x="227" y="182"/>
                  <a:pt x="230" y="186"/>
                  <a:pt x="232" y="189"/>
                </a:cubicBezTo>
                <a:cubicBezTo>
                  <a:pt x="224" y="192"/>
                  <a:pt x="216" y="195"/>
                  <a:pt x="206" y="198"/>
                </a:cubicBezTo>
                <a:cubicBezTo>
                  <a:pt x="206" y="194"/>
                  <a:pt x="206" y="190"/>
                  <a:pt x="205" y="185"/>
                </a:cubicBezTo>
                <a:close/>
                <a:moveTo>
                  <a:pt x="216" y="168"/>
                </a:moveTo>
                <a:cubicBezTo>
                  <a:pt x="221" y="167"/>
                  <a:pt x="227" y="165"/>
                  <a:pt x="232" y="163"/>
                </a:cubicBezTo>
                <a:cubicBezTo>
                  <a:pt x="233" y="167"/>
                  <a:pt x="233" y="172"/>
                  <a:pt x="234" y="176"/>
                </a:cubicBezTo>
                <a:cubicBezTo>
                  <a:pt x="231" y="177"/>
                  <a:pt x="228" y="178"/>
                  <a:pt x="225" y="178"/>
                </a:cubicBezTo>
                <a:cubicBezTo>
                  <a:pt x="222" y="175"/>
                  <a:pt x="219" y="171"/>
                  <a:pt x="216" y="168"/>
                </a:cubicBezTo>
                <a:close/>
                <a:moveTo>
                  <a:pt x="230" y="155"/>
                </a:moveTo>
                <a:cubicBezTo>
                  <a:pt x="240" y="152"/>
                  <a:pt x="240" y="152"/>
                  <a:pt x="240" y="152"/>
                </a:cubicBezTo>
                <a:cubicBezTo>
                  <a:pt x="242" y="154"/>
                  <a:pt x="244" y="156"/>
                  <a:pt x="246" y="158"/>
                </a:cubicBezTo>
                <a:cubicBezTo>
                  <a:pt x="241" y="160"/>
                  <a:pt x="237" y="161"/>
                  <a:pt x="232" y="163"/>
                </a:cubicBezTo>
                <a:cubicBezTo>
                  <a:pt x="232" y="160"/>
                  <a:pt x="231" y="158"/>
                  <a:pt x="230" y="155"/>
                </a:cubicBezTo>
                <a:close/>
                <a:moveTo>
                  <a:pt x="241" y="152"/>
                </a:moveTo>
                <a:cubicBezTo>
                  <a:pt x="248" y="150"/>
                  <a:pt x="254" y="148"/>
                  <a:pt x="261" y="146"/>
                </a:cubicBezTo>
                <a:cubicBezTo>
                  <a:pt x="261" y="149"/>
                  <a:pt x="262" y="151"/>
                  <a:pt x="262" y="153"/>
                </a:cubicBezTo>
                <a:cubicBezTo>
                  <a:pt x="257" y="155"/>
                  <a:pt x="252" y="156"/>
                  <a:pt x="247" y="158"/>
                </a:cubicBezTo>
                <a:cubicBezTo>
                  <a:pt x="245" y="156"/>
                  <a:pt x="243" y="154"/>
                  <a:pt x="241" y="152"/>
                </a:cubicBezTo>
                <a:close/>
                <a:moveTo>
                  <a:pt x="257" y="131"/>
                </a:moveTo>
                <a:cubicBezTo>
                  <a:pt x="258" y="131"/>
                  <a:pt x="258" y="131"/>
                  <a:pt x="258" y="131"/>
                </a:cubicBezTo>
                <a:cubicBezTo>
                  <a:pt x="263" y="134"/>
                  <a:pt x="267" y="138"/>
                  <a:pt x="271" y="143"/>
                </a:cubicBezTo>
                <a:cubicBezTo>
                  <a:pt x="268" y="144"/>
                  <a:pt x="264" y="145"/>
                  <a:pt x="261" y="145"/>
                </a:cubicBezTo>
                <a:cubicBezTo>
                  <a:pt x="260" y="141"/>
                  <a:pt x="259" y="136"/>
                  <a:pt x="257" y="131"/>
                </a:cubicBezTo>
                <a:close/>
                <a:moveTo>
                  <a:pt x="259" y="131"/>
                </a:moveTo>
                <a:cubicBezTo>
                  <a:pt x="260" y="130"/>
                  <a:pt x="260" y="130"/>
                  <a:pt x="260" y="130"/>
                </a:cubicBezTo>
                <a:cubicBezTo>
                  <a:pt x="269" y="128"/>
                  <a:pt x="279" y="125"/>
                  <a:pt x="288" y="122"/>
                </a:cubicBezTo>
                <a:cubicBezTo>
                  <a:pt x="289" y="127"/>
                  <a:pt x="290" y="132"/>
                  <a:pt x="290" y="137"/>
                </a:cubicBezTo>
                <a:cubicBezTo>
                  <a:pt x="284" y="138"/>
                  <a:pt x="278" y="140"/>
                  <a:pt x="271" y="142"/>
                </a:cubicBezTo>
                <a:cubicBezTo>
                  <a:pt x="267" y="138"/>
                  <a:pt x="263" y="134"/>
                  <a:pt x="259" y="131"/>
                </a:cubicBezTo>
                <a:close/>
                <a:moveTo>
                  <a:pt x="287" y="119"/>
                </a:moveTo>
                <a:cubicBezTo>
                  <a:pt x="288" y="119"/>
                  <a:pt x="289" y="120"/>
                  <a:pt x="290" y="121"/>
                </a:cubicBezTo>
                <a:cubicBezTo>
                  <a:pt x="288" y="122"/>
                  <a:pt x="288" y="122"/>
                  <a:pt x="288" y="122"/>
                </a:cubicBezTo>
                <a:cubicBezTo>
                  <a:pt x="288" y="121"/>
                  <a:pt x="288" y="120"/>
                  <a:pt x="287" y="119"/>
                </a:cubicBezTo>
                <a:close/>
                <a:moveTo>
                  <a:pt x="287" y="118"/>
                </a:moveTo>
                <a:cubicBezTo>
                  <a:pt x="287" y="118"/>
                  <a:pt x="287" y="118"/>
                  <a:pt x="287" y="118"/>
                </a:cubicBezTo>
                <a:cubicBezTo>
                  <a:pt x="286" y="114"/>
                  <a:pt x="285" y="111"/>
                  <a:pt x="283" y="108"/>
                </a:cubicBezTo>
                <a:cubicBezTo>
                  <a:pt x="284" y="107"/>
                  <a:pt x="284" y="107"/>
                  <a:pt x="284" y="107"/>
                </a:cubicBezTo>
                <a:cubicBezTo>
                  <a:pt x="293" y="105"/>
                  <a:pt x="301" y="103"/>
                  <a:pt x="309" y="100"/>
                </a:cubicBezTo>
                <a:cubicBezTo>
                  <a:pt x="312" y="102"/>
                  <a:pt x="314" y="104"/>
                  <a:pt x="316" y="107"/>
                </a:cubicBezTo>
                <a:cubicBezTo>
                  <a:pt x="316" y="107"/>
                  <a:pt x="316" y="107"/>
                  <a:pt x="316" y="107"/>
                </a:cubicBezTo>
                <a:cubicBezTo>
                  <a:pt x="317" y="109"/>
                  <a:pt x="317" y="111"/>
                  <a:pt x="317" y="113"/>
                </a:cubicBezTo>
                <a:cubicBezTo>
                  <a:pt x="309" y="115"/>
                  <a:pt x="301" y="118"/>
                  <a:pt x="291" y="121"/>
                </a:cubicBezTo>
                <a:cubicBezTo>
                  <a:pt x="289" y="120"/>
                  <a:pt x="288" y="119"/>
                  <a:pt x="287" y="118"/>
                </a:cubicBezTo>
                <a:close/>
                <a:moveTo>
                  <a:pt x="310" y="100"/>
                </a:moveTo>
                <a:cubicBezTo>
                  <a:pt x="315" y="99"/>
                  <a:pt x="315" y="99"/>
                  <a:pt x="315" y="99"/>
                </a:cubicBezTo>
                <a:cubicBezTo>
                  <a:pt x="315" y="101"/>
                  <a:pt x="316" y="103"/>
                  <a:pt x="316" y="106"/>
                </a:cubicBezTo>
                <a:cubicBezTo>
                  <a:pt x="314" y="104"/>
                  <a:pt x="312" y="102"/>
                  <a:pt x="310" y="100"/>
                </a:cubicBezTo>
                <a:close/>
                <a:moveTo>
                  <a:pt x="315" y="98"/>
                </a:moveTo>
                <a:cubicBezTo>
                  <a:pt x="314" y="94"/>
                  <a:pt x="312" y="89"/>
                  <a:pt x="310" y="84"/>
                </a:cubicBezTo>
                <a:cubicBezTo>
                  <a:pt x="316" y="83"/>
                  <a:pt x="322" y="81"/>
                  <a:pt x="328" y="79"/>
                </a:cubicBezTo>
                <a:cubicBezTo>
                  <a:pt x="333" y="83"/>
                  <a:pt x="337" y="86"/>
                  <a:pt x="342" y="90"/>
                </a:cubicBezTo>
                <a:cubicBezTo>
                  <a:pt x="334" y="93"/>
                  <a:pt x="325" y="95"/>
                  <a:pt x="315" y="98"/>
                </a:cubicBezTo>
                <a:close/>
                <a:moveTo>
                  <a:pt x="314" y="98"/>
                </a:moveTo>
                <a:cubicBezTo>
                  <a:pt x="309" y="100"/>
                  <a:pt x="309" y="100"/>
                  <a:pt x="309" y="100"/>
                </a:cubicBezTo>
                <a:cubicBezTo>
                  <a:pt x="304" y="96"/>
                  <a:pt x="299" y="92"/>
                  <a:pt x="293" y="89"/>
                </a:cubicBezTo>
                <a:cubicBezTo>
                  <a:pt x="298" y="87"/>
                  <a:pt x="303" y="86"/>
                  <a:pt x="308" y="85"/>
                </a:cubicBezTo>
                <a:cubicBezTo>
                  <a:pt x="309" y="84"/>
                  <a:pt x="309" y="84"/>
                  <a:pt x="309" y="84"/>
                </a:cubicBezTo>
                <a:cubicBezTo>
                  <a:pt x="311" y="89"/>
                  <a:pt x="313" y="94"/>
                  <a:pt x="314" y="98"/>
                </a:cubicBezTo>
                <a:close/>
                <a:moveTo>
                  <a:pt x="308" y="84"/>
                </a:moveTo>
                <a:cubicBezTo>
                  <a:pt x="303" y="86"/>
                  <a:pt x="298" y="87"/>
                  <a:pt x="293" y="88"/>
                </a:cubicBezTo>
                <a:cubicBezTo>
                  <a:pt x="286" y="85"/>
                  <a:pt x="280" y="81"/>
                  <a:pt x="272" y="79"/>
                </a:cubicBezTo>
                <a:cubicBezTo>
                  <a:pt x="281" y="76"/>
                  <a:pt x="291" y="73"/>
                  <a:pt x="302" y="71"/>
                </a:cubicBezTo>
                <a:cubicBezTo>
                  <a:pt x="303" y="72"/>
                  <a:pt x="303" y="72"/>
                  <a:pt x="303" y="72"/>
                </a:cubicBezTo>
                <a:cubicBezTo>
                  <a:pt x="305" y="76"/>
                  <a:pt x="307" y="80"/>
                  <a:pt x="309" y="84"/>
                </a:cubicBezTo>
                <a:lnTo>
                  <a:pt x="308" y="84"/>
                </a:lnTo>
                <a:close/>
                <a:moveTo>
                  <a:pt x="292" y="89"/>
                </a:moveTo>
                <a:cubicBezTo>
                  <a:pt x="287" y="90"/>
                  <a:pt x="282" y="92"/>
                  <a:pt x="276" y="93"/>
                </a:cubicBezTo>
                <a:cubicBezTo>
                  <a:pt x="276" y="93"/>
                  <a:pt x="276" y="93"/>
                  <a:pt x="276" y="93"/>
                </a:cubicBezTo>
                <a:cubicBezTo>
                  <a:pt x="274" y="88"/>
                  <a:pt x="271" y="84"/>
                  <a:pt x="269" y="79"/>
                </a:cubicBezTo>
                <a:cubicBezTo>
                  <a:pt x="272" y="79"/>
                  <a:pt x="272" y="79"/>
                  <a:pt x="272" y="79"/>
                </a:cubicBezTo>
                <a:cubicBezTo>
                  <a:pt x="279" y="82"/>
                  <a:pt x="286" y="85"/>
                  <a:pt x="292" y="89"/>
                </a:cubicBezTo>
                <a:close/>
                <a:moveTo>
                  <a:pt x="269" y="79"/>
                </a:moveTo>
                <a:cubicBezTo>
                  <a:pt x="268" y="78"/>
                  <a:pt x="268" y="78"/>
                  <a:pt x="268" y="77"/>
                </a:cubicBezTo>
                <a:cubicBezTo>
                  <a:pt x="269" y="78"/>
                  <a:pt x="270" y="78"/>
                  <a:pt x="271" y="78"/>
                </a:cubicBezTo>
                <a:lnTo>
                  <a:pt x="269" y="79"/>
                </a:lnTo>
                <a:close/>
                <a:moveTo>
                  <a:pt x="276" y="93"/>
                </a:moveTo>
                <a:cubicBezTo>
                  <a:pt x="276" y="93"/>
                  <a:pt x="276" y="93"/>
                  <a:pt x="276" y="93"/>
                </a:cubicBezTo>
                <a:cubicBezTo>
                  <a:pt x="270" y="95"/>
                  <a:pt x="263" y="97"/>
                  <a:pt x="257" y="98"/>
                </a:cubicBezTo>
                <a:cubicBezTo>
                  <a:pt x="251" y="95"/>
                  <a:pt x="244" y="93"/>
                  <a:pt x="237" y="90"/>
                </a:cubicBezTo>
                <a:cubicBezTo>
                  <a:pt x="236" y="89"/>
                  <a:pt x="236" y="89"/>
                  <a:pt x="236" y="89"/>
                </a:cubicBezTo>
                <a:cubicBezTo>
                  <a:pt x="246" y="86"/>
                  <a:pt x="257" y="83"/>
                  <a:pt x="268" y="80"/>
                </a:cubicBezTo>
                <a:cubicBezTo>
                  <a:pt x="271" y="84"/>
                  <a:pt x="273" y="89"/>
                  <a:pt x="276" y="93"/>
                </a:cubicBezTo>
                <a:close/>
                <a:moveTo>
                  <a:pt x="237" y="91"/>
                </a:moveTo>
                <a:cubicBezTo>
                  <a:pt x="239" y="95"/>
                  <a:pt x="241" y="98"/>
                  <a:pt x="243" y="102"/>
                </a:cubicBezTo>
                <a:cubicBezTo>
                  <a:pt x="235" y="105"/>
                  <a:pt x="228" y="107"/>
                  <a:pt x="221" y="109"/>
                </a:cubicBezTo>
                <a:cubicBezTo>
                  <a:pt x="217" y="107"/>
                  <a:pt x="212" y="105"/>
                  <a:pt x="207" y="104"/>
                </a:cubicBezTo>
                <a:cubicBezTo>
                  <a:pt x="206" y="102"/>
                  <a:pt x="205" y="100"/>
                  <a:pt x="204" y="98"/>
                </a:cubicBezTo>
                <a:cubicBezTo>
                  <a:pt x="214" y="95"/>
                  <a:pt x="223" y="93"/>
                  <a:pt x="233" y="90"/>
                </a:cubicBezTo>
                <a:cubicBezTo>
                  <a:pt x="234" y="90"/>
                  <a:pt x="236" y="90"/>
                  <a:pt x="237" y="91"/>
                </a:cubicBezTo>
                <a:close/>
                <a:moveTo>
                  <a:pt x="233" y="89"/>
                </a:moveTo>
                <a:cubicBezTo>
                  <a:pt x="224" y="86"/>
                  <a:pt x="213" y="84"/>
                  <a:pt x="203" y="83"/>
                </a:cubicBezTo>
                <a:cubicBezTo>
                  <a:pt x="211" y="80"/>
                  <a:pt x="220" y="77"/>
                  <a:pt x="229" y="75"/>
                </a:cubicBezTo>
                <a:cubicBezTo>
                  <a:pt x="231" y="79"/>
                  <a:pt x="233" y="84"/>
                  <a:pt x="236" y="88"/>
                </a:cubicBezTo>
                <a:lnTo>
                  <a:pt x="233" y="89"/>
                </a:lnTo>
                <a:close/>
                <a:moveTo>
                  <a:pt x="232" y="89"/>
                </a:moveTo>
                <a:cubicBezTo>
                  <a:pt x="222" y="92"/>
                  <a:pt x="213" y="95"/>
                  <a:pt x="204" y="98"/>
                </a:cubicBezTo>
                <a:cubicBezTo>
                  <a:pt x="202" y="93"/>
                  <a:pt x="200" y="89"/>
                  <a:pt x="198" y="84"/>
                </a:cubicBezTo>
                <a:cubicBezTo>
                  <a:pt x="198" y="84"/>
                  <a:pt x="198" y="84"/>
                  <a:pt x="198" y="84"/>
                </a:cubicBezTo>
                <a:cubicBezTo>
                  <a:pt x="199" y="84"/>
                  <a:pt x="200" y="83"/>
                  <a:pt x="202" y="83"/>
                </a:cubicBezTo>
                <a:cubicBezTo>
                  <a:pt x="212" y="84"/>
                  <a:pt x="223" y="86"/>
                  <a:pt x="232" y="89"/>
                </a:cubicBezTo>
                <a:close/>
                <a:moveTo>
                  <a:pt x="198" y="84"/>
                </a:moveTo>
                <a:cubicBezTo>
                  <a:pt x="197" y="82"/>
                  <a:pt x="197" y="82"/>
                  <a:pt x="197" y="82"/>
                </a:cubicBezTo>
                <a:cubicBezTo>
                  <a:pt x="198" y="83"/>
                  <a:pt x="199" y="83"/>
                  <a:pt x="200" y="83"/>
                </a:cubicBezTo>
                <a:cubicBezTo>
                  <a:pt x="200" y="83"/>
                  <a:pt x="199" y="83"/>
                  <a:pt x="198" y="84"/>
                </a:cubicBezTo>
                <a:close/>
                <a:moveTo>
                  <a:pt x="197" y="84"/>
                </a:moveTo>
                <a:cubicBezTo>
                  <a:pt x="187" y="87"/>
                  <a:pt x="177" y="90"/>
                  <a:pt x="168" y="94"/>
                </a:cubicBezTo>
                <a:cubicBezTo>
                  <a:pt x="166" y="89"/>
                  <a:pt x="164" y="85"/>
                  <a:pt x="163" y="81"/>
                </a:cubicBezTo>
                <a:cubicBezTo>
                  <a:pt x="165" y="81"/>
                  <a:pt x="167" y="81"/>
                  <a:pt x="169" y="81"/>
                </a:cubicBezTo>
                <a:cubicBezTo>
                  <a:pt x="179" y="81"/>
                  <a:pt x="188" y="81"/>
                  <a:pt x="197" y="82"/>
                </a:cubicBezTo>
                <a:lnTo>
                  <a:pt x="197" y="84"/>
                </a:lnTo>
                <a:close/>
                <a:moveTo>
                  <a:pt x="169" y="81"/>
                </a:moveTo>
                <a:cubicBezTo>
                  <a:pt x="167" y="81"/>
                  <a:pt x="165" y="81"/>
                  <a:pt x="163" y="81"/>
                </a:cubicBezTo>
                <a:cubicBezTo>
                  <a:pt x="163" y="80"/>
                  <a:pt x="163" y="80"/>
                  <a:pt x="163" y="80"/>
                </a:cubicBezTo>
                <a:cubicBezTo>
                  <a:pt x="172" y="77"/>
                  <a:pt x="181" y="73"/>
                  <a:pt x="191" y="70"/>
                </a:cubicBezTo>
                <a:cubicBezTo>
                  <a:pt x="193" y="74"/>
                  <a:pt x="195" y="78"/>
                  <a:pt x="196" y="82"/>
                </a:cubicBezTo>
                <a:cubicBezTo>
                  <a:pt x="188" y="81"/>
                  <a:pt x="179" y="81"/>
                  <a:pt x="169" y="81"/>
                </a:cubicBezTo>
                <a:close/>
                <a:moveTo>
                  <a:pt x="167" y="94"/>
                </a:moveTo>
                <a:cubicBezTo>
                  <a:pt x="165" y="95"/>
                  <a:pt x="162" y="96"/>
                  <a:pt x="159" y="97"/>
                </a:cubicBezTo>
                <a:cubicBezTo>
                  <a:pt x="156" y="97"/>
                  <a:pt x="152" y="97"/>
                  <a:pt x="148" y="97"/>
                </a:cubicBezTo>
                <a:cubicBezTo>
                  <a:pt x="140" y="97"/>
                  <a:pt x="131" y="97"/>
                  <a:pt x="122" y="98"/>
                </a:cubicBezTo>
                <a:cubicBezTo>
                  <a:pt x="122" y="97"/>
                  <a:pt x="122" y="97"/>
                  <a:pt x="122" y="96"/>
                </a:cubicBezTo>
                <a:cubicBezTo>
                  <a:pt x="134" y="91"/>
                  <a:pt x="146" y="86"/>
                  <a:pt x="159" y="81"/>
                </a:cubicBezTo>
                <a:cubicBezTo>
                  <a:pt x="160" y="81"/>
                  <a:pt x="161" y="81"/>
                  <a:pt x="162" y="81"/>
                </a:cubicBezTo>
                <a:cubicBezTo>
                  <a:pt x="164" y="85"/>
                  <a:pt x="166" y="90"/>
                  <a:pt x="167" y="94"/>
                </a:cubicBezTo>
                <a:close/>
                <a:moveTo>
                  <a:pt x="122" y="96"/>
                </a:moveTo>
                <a:cubicBezTo>
                  <a:pt x="120" y="92"/>
                  <a:pt x="118" y="89"/>
                  <a:pt x="117" y="85"/>
                </a:cubicBezTo>
                <a:cubicBezTo>
                  <a:pt x="131" y="83"/>
                  <a:pt x="145" y="82"/>
                  <a:pt x="158" y="81"/>
                </a:cubicBezTo>
                <a:cubicBezTo>
                  <a:pt x="145" y="86"/>
                  <a:pt x="133" y="91"/>
                  <a:pt x="122" y="96"/>
                </a:cubicBezTo>
                <a:close/>
                <a:moveTo>
                  <a:pt x="122" y="98"/>
                </a:moveTo>
                <a:cubicBezTo>
                  <a:pt x="121" y="98"/>
                  <a:pt x="119" y="98"/>
                  <a:pt x="118" y="98"/>
                </a:cubicBezTo>
                <a:cubicBezTo>
                  <a:pt x="119" y="98"/>
                  <a:pt x="120" y="97"/>
                  <a:pt x="121" y="97"/>
                </a:cubicBezTo>
                <a:cubicBezTo>
                  <a:pt x="121" y="97"/>
                  <a:pt x="122" y="97"/>
                  <a:pt x="122" y="98"/>
                </a:cubicBezTo>
                <a:close/>
                <a:moveTo>
                  <a:pt x="122" y="98"/>
                </a:moveTo>
                <a:cubicBezTo>
                  <a:pt x="124" y="102"/>
                  <a:pt x="126" y="105"/>
                  <a:pt x="127" y="109"/>
                </a:cubicBezTo>
                <a:cubicBezTo>
                  <a:pt x="125" y="110"/>
                  <a:pt x="122" y="111"/>
                  <a:pt x="119" y="112"/>
                </a:cubicBezTo>
                <a:cubicBezTo>
                  <a:pt x="111" y="113"/>
                  <a:pt x="103" y="113"/>
                  <a:pt x="95" y="114"/>
                </a:cubicBezTo>
                <a:cubicBezTo>
                  <a:pt x="94" y="113"/>
                  <a:pt x="94" y="111"/>
                  <a:pt x="93" y="110"/>
                </a:cubicBezTo>
                <a:cubicBezTo>
                  <a:pt x="101" y="106"/>
                  <a:pt x="109" y="102"/>
                  <a:pt x="117" y="99"/>
                </a:cubicBezTo>
                <a:cubicBezTo>
                  <a:pt x="119" y="99"/>
                  <a:pt x="120" y="98"/>
                  <a:pt x="122" y="98"/>
                </a:cubicBezTo>
                <a:close/>
                <a:moveTo>
                  <a:pt x="118" y="113"/>
                </a:moveTo>
                <a:cubicBezTo>
                  <a:pt x="111" y="116"/>
                  <a:pt x="105" y="119"/>
                  <a:pt x="98" y="122"/>
                </a:cubicBezTo>
                <a:cubicBezTo>
                  <a:pt x="97" y="119"/>
                  <a:pt x="96" y="117"/>
                  <a:pt x="95" y="115"/>
                </a:cubicBezTo>
                <a:cubicBezTo>
                  <a:pt x="103" y="114"/>
                  <a:pt x="111" y="113"/>
                  <a:pt x="118" y="113"/>
                </a:cubicBezTo>
                <a:close/>
                <a:moveTo>
                  <a:pt x="93" y="110"/>
                </a:moveTo>
                <a:cubicBezTo>
                  <a:pt x="92" y="107"/>
                  <a:pt x="91" y="105"/>
                  <a:pt x="90" y="102"/>
                </a:cubicBezTo>
                <a:cubicBezTo>
                  <a:pt x="99" y="101"/>
                  <a:pt x="107" y="100"/>
                  <a:pt x="115" y="99"/>
                </a:cubicBezTo>
                <a:cubicBezTo>
                  <a:pt x="108" y="102"/>
                  <a:pt x="100" y="106"/>
                  <a:pt x="93" y="110"/>
                </a:cubicBezTo>
                <a:close/>
                <a:moveTo>
                  <a:pt x="94" y="114"/>
                </a:moveTo>
                <a:cubicBezTo>
                  <a:pt x="91" y="115"/>
                  <a:pt x="87" y="115"/>
                  <a:pt x="83" y="116"/>
                </a:cubicBezTo>
                <a:cubicBezTo>
                  <a:pt x="86" y="114"/>
                  <a:pt x="89" y="112"/>
                  <a:pt x="93" y="110"/>
                </a:cubicBezTo>
                <a:cubicBezTo>
                  <a:pt x="93" y="112"/>
                  <a:pt x="94" y="113"/>
                  <a:pt x="94" y="114"/>
                </a:cubicBezTo>
                <a:close/>
                <a:moveTo>
                  <a:pt x="98" y="122"/>
                </a:moveTo>
                <a:cubicBezTo>
                  <a:pt x="99" y="124"/>
                  <a:pt x="100" y="126"/>
                  <a:pt x="101" y="128"/>
                </a:cubicBezTo>
                <a:cubicBezTo>
                  <a:pt x="96" y="128"/>
                  <a:pt x="90" y="128"/>
                  <a:pt x="85" y="129"/>
                </a:cubicBezTo>
                <a:cubicBezTo>
                  <a:pt x="89" y="126"/>
                  <a:pt x="94" y="124"/>
                  <a:pt x="98" y="122"/>
                </a:cubicBezTo>
                <a:close/>
                <a:moveTo>
                  <a:pt x="99" y="122"/>
                </a:moveTo>
                <a:cubicBezTo>
                  <a:pt x="105" y="119"/>
                  <a:pt x="112" y="116"/>
                  <a:pt x="119" y="113"/>
                </a:cubicBezTo>
                <a:cubicBezTo>
                  <a:pt x="123" y="113"/>
                  <a:pt x="126" y="113"/>
                  <a:pt x="129" y="113"/>
                </a:cubicBezTo>
                <a:cubicBezTo>
                  <a:pt x="131" y="116"/>
                  <a:pt x="132" y="119"/>
                  <a:pt x="134" y="122"/>
                </a:cubicBezTo>
                <a:cubicBezTo>
                  <a:pt x="128" y="124"/>
                  <a:pt x="123" y="126"/>
                  <a:pt x="117" y="128"/>
                </a:cubicBezTo>
                <a:cubicBezTo>
                  <a:pt x="114" y="128"/>
                  <a:pt x="110" y="128"/>
                  <a:pt x="106" y="128"/>
                </a:cubicBezTo>
                <a:cubicBezTo>
                  <a:pt x="104" y="128"/>
                  <a:pt x="103" y="128"/>
                  <a:pt x="101" y="128"/>
                </a:cubicBezTo>
                <a:cubicBezTo>
                  <a:pt x="100" y="126"/>
                  <a:pt x="99" y="124"/>
                  <a:pt x="99" y="122"/>
                </a:cubicBezTo>
                <a:close/>
                <a:moveTo>
                  <a:pt x="116" y="129"/>
                </a:moveTo>
                <a:cubicBezTo>
                  <a:pt x="112" y="130"/>
                  <a:pt x="108" y="132"/>
                  <a:pt x="104" y="134"/>
                </a:cubicBezTo>
                <a:cubicBezTo>
                  <a:pt x="103" y="132"/>
                  <a:pt x="102" y="130"/>
                  <a:pt x="102" y="128"/>
                </a:cubicBezTo>
                <a:cubicBezTo>
                  <a:pt x="107" y="128"/>
                  <a:pt x="111" y="128"/>
                  <a:pt x="116" y="129"/>
                </a:cubicBezTo>
                <a:close/>
                <a:moveTo>
                  <a:pt x="109" y="145"/>
                </a:moveTo>
                <a:cubicBezTo>
                  <a:pt x="101" y="144"/>
                  <a:pt x="93" y="143"/>
                  <a:pt x="84" y="143"/>
                </a:cubicBezTo>
                <a:cubicBezTo>
                  <a:pt x="84" y="143"/>
                  <a:pt x="84" y="143"/>
                  <a:pt x="84" y="143"/>
                </a:cubicBezTo>
                <a:cubicBezTo>
                  <a:pt x="90" y="140"/>
                  <a:pt x="97" y="137"/>
                  <a:pt x="104" y="134"/>
                </a:cubicBezTo>
                <a:cubicBezTo>
                  <a:pt x="106" y="138"/>
                  <a:pt x="108" y="141"/>
                  <a:pt x="109" y="145"/>
                </a:cubicBezTo>
                <a:close/>
                <a:moveTo>
                  <a:pt x="110" y="145"/>
                </a:moveTo>
                <a:cubicBezTo>
                  <a:pt x="110" y="146"/>
                  <a:pt x="110" y="146"/>
                  <a:pt x="110" y="146"/>
                </a:cubicBezTo>
                <a:cubicBezTo>
                  <a:pt x="99" y="150"/>
                  <a:pt x="89" y="154"/>
                  <a:pt x="80" y="158"/>
                </a:cubicBezTo>
                <a:cubicBezTo>
                  <a:pt x="78" y="155"/>
                  <a:pt x="76" y="151"/>
                  <a:pt x="74" y="148"/>
                </a:cubicBezTo>
                <a:cubicBezTo>
                  <a:pt x="77" y="146"/>
                  <a:pt x="80" y="145"/>
                  <a:pt x="82" y="144"/>
                </a:cubicBezTo>
                <a:cubicBezTo>
                  <a:pt x="92" y="144"/>
                  <a:pt x="101" y="144"/>
                  <a:pt x="110" y="145"/>
                </a:cubicBezTo>
                <a:close/>
                <a:moveTo>
                  <a:pt x="110" y="146"/>
                </a:moveTo>
                <a:cubicBezTo>
                  <a:pt x="113" y="150"/>
                  <a:pt x="115" y="155"/>
                  <a:pt x="117" y="159"/>
                </a:cubicBezTo>
                <a:cubicBezTo>
                  <a:pt x="113" y="160"/>
                  <a:pt x="109" y="162"/>
                  <a:pt x="105" y="163"/>
                </a:cubicBezTo>
                <a:cubicBezTo>
                  <a:pt x="97" y="161"/>
                  <a:pt x="89" y="160"/>
                  <a:pt x="80" y="159"/>
                </a:cubicBezTo>
                <a:cubicBezTo>
                  <a:pt x="80" y="159"/>
                  <a:pt x="80" y="159"/>
                  <a:pt x="80" y="159"/>
                </a:cubicBezTo>
                <a:cubicBezTo>
                  <a:pt x="89" y="155"/>
                  <a:pt x="100" y="150"/>
                  <a:pt x="110" y="146"/>
                </a:cubicBezTo>
                <a:close/>
                <a:moveTo>
                  <a:pt x="104" y="164"/>
                </a:moveTo>
                <a:cubicBezTo>
                  <a:pt x="98" y="166"/>
                  <a:pt x="92" y="168"/>
                  <a:pt x="86" y="171"/>
                </a:cubicBezTo>
                <a:cubicBezTo>
                  <a:pt x="84" y="167"/>
                  <a:pt x="82" y="163"/>
                  <a:pt x="80" y="160"/>
                </a:cubicBezTo>
                <a:cubicBezTo>
                  <a:pt x="89" y="160"/>
                  <a:pt x="97" y="162"/>
                  <a:pt x="104" y="164"/>
                </a:cubicBezTo>
                <a:close/>
                <a:moveTo>
                  <a:pt x="91" y="181"/>
                </a:moveTo>
                <a:cubicBezTo>
                  <a:pt x="86" y="179"/>
                  <a:pt x="80" y="178"/>
                  <a:pt x="73" y="177"/>
                </a:cubicBezTo>
                <a:cubicBezTo>
                  <a:pt x="77" y="175"/>
                  <a:pt x="82" y="173"/>
                  <a:pt x="86" y="171"/>
                </a:cubicBezTo>
                <a:cubicBezTo>
                  <a:pt x="88" y="175"/>
                  <a:pt x="89" y="178"/>
                  <a:pt x="91" y="181"/>
                </a:cubicBezTo>
                <a:close/>
                <a:moveTo>
                  <a:pt x="86" y="171"/>
                </a:moveTo>
                <a:cubicBezTo>
                  <a:pt x="92" y="169"/>
                  <a:pt x="99" y="166"/>
                  <a:pt x="105" y="164"/>
                </a:cubicBezTo>
                <a:cubicBezTo>
                  <a:pt x="112" y="165"/>
                  <a:pt x="118" y="168"/>
                  <a:pt x="124" y="170"/>
                </a:cubicBezTo>
                <a:cubicBezTo>
                  <a:pt x="124" y="171"/>
                  <a:pt x="125" y="171"/>
                  <a:pt x="125" y="172"/>
                </a:cubicBezTo>
                <a:cubicBezTo>
                  <a:pt x="115" y="175"/>
                  <a:pt x="105" y="179"/>
                  <a:pt x="95" y="183"/>
                </a:cubicBezTo>
                <a:cubicBezTo>
                  <a:pt x="94" y="182"/>
                  <a:pt x="93" y="182"/>
                  <a:pt x="92" y="182"/>
                </a:cubicBezTo>
                <a:cubicBezTo>
                  <a:pt x="90" y="178"/>
                  <a:pt x="88" y="175"/>
                  <a:pt x="86" y="171"/>
                </a:cubicBezTo>
                <a:close/>
                <a:moveTo>
                  <a:pt x="95" y="183"/>
                </a:moveTo>
                <a:cubicBezTo>
                  <a:pt x="93" y="184"/>
                  <a:pt x="93" y="184"/>
                  <a:pt x="93" y="184"/>
                </a:cubicBezTo>
                <a:cubicBezTo>
                  <a:pt x="93" y="183"/>
                  <a:pt x="93" y="183"/>
                  <a:pt x="92" y="182"/>
                </a:cubicBezTo>
                <a:cubicBezTo>
                  <a:pt x="93" y="182"/>
                  <a:pt x="94" y="183"/>
                  <a:pt x="95" y="183"/>
                </a:cubicBezTo>
                <a:close/>
                <a:moveTo>
                  <a:pt x="100" y="197"/>
                </a:moveTo>
                <a:cubicBezTo>
                  <a:pt x="95" y="198"/>
                  <a:pt x="91" y="200"/>
                  <a:pt x="86" y="202"/>
                </a:cubicBezTo>
                <a:cubicBezTo>
                  <a:pt x="80" y="199"/>
                  <a:pt x="74" y="196"/>
                  <a:pt x="68" y="194"/>
                </a:cubicBezTo>
                <a:cubicBezTo>
                  <a:pt x="76" y="191"/>
                  <a:pt x="84" y="187"/>
                  <a:pt x="93" y="184"/>
                </a:cubicBezTo>
                <a:cubicBezTo>
                  <a:pt x="95" y="188"/>
                  <a:pt x="98" y="192"/>
                  <a:pt x="100" y="197"/>
                </a:cubicBezTo>
                <a:close/>
                <a:moveTo>
                  <a:pt x="85" y="202"/>
                </a:moveTo>
                <a:cubicBezTo>
                  <a:pt x="79" y="204"/>
                  <a:pt x="74" y="207"/>
                  <a:pt x="68" y="209"/>
                </a:cubicBezTo>
                <a:cubicBezTo>
                  <a:pt x="66" y="205"/>
                  <a:pt x="64" y="201"/>
                  <a:pt x="62" y="197"/>
                </a:cubicBezTo>
                <a:cubicBezTo>
                  <a:pt x="63" y="196"/>
                  <a:pt x="65" y="195"/>
                  <a:pt x="67" y="194"/>
                </a:cubicBezTo>
                <a:cubicBezTo>
                  <a:pt x="73" y="197"/>
                  <a:pt x="80" y="199"/>
                  <a:pt x="85" y="202"/>
                </a:cubicBezTo>
                <a:close/>
                <a:moveTo>
                  <a:pt x="72" y="216"/>
                </a:moveTo>
                <a:cubicBezTo>
                  <a:pt x="70" y="216"/>
                  <a:pt x="68" y="217"/>
                  <a:pt x="67" y="217"/>
                </a:cubicBezTo>
                <a:cubicBezTo>
                  <a:pt x="64" y="216"/>
                  <a:pt x="62" y="214"/>
                  <a:pt x="59" y="213"/>
                </a:cubicBezTo>
                <a:cubicBezTo>
                  <a:pt x="62" y="212"/>
                  <a:pt x="65" y="211"/>
                  <a:pt x="68" y="209"/>
                </a:cubicBezTo>
                <a:cubicBezTo>
                  <a:pt x="69" y="212"/>
                  <a:pt x="70" y="214"/>
                  <a:pt x="72" y="216"/>
                </a:cubicBezTo>
                <a:close/>
                <a:moveTo>
                  <a:pt x="72" y="216"/>
                </a:moveTo>
                <a:cubicBezTo>
                  <a:pt x="74" y="219"/>
                  <a:pt x="76" y="222"/>
                  <a:pt x="77" y="225"/>
                </a:cubicBezTo>
                <a:cubicBezTo>
                  <a:pt x="74" y="223"/>
                  <a:pt x="71" y="220"/>
                  <a:pt x="67" y="218"/>
                </a:cubicBezTo>
                <a:cubicBezTo>
                  <a:pt x="69" y="217"/>
                  <a:pt x="70" y="217"/>
                  <a:pt x="72" y="216"/>
                </a:cubicBezTo>
                <a:close/>
                <a:moveTo>
                  <a:pt x="72" y="216"/>
                </a:moveTo>
                <a:cubicBezTo>
                  <a:pt x="79" y="213"/>
                  <a:pt x="87" y="211"/>
                  <a:pt x="94" y="208"/>
                </a:cubicBezTo>
                <a:cubicBezTo>
                  <a:pt x="98" y="211"/>
                  <a:pt x="102" y="214"/>
                  <a:pt x="106" y="217"/>
                </a:cubicBezTo>
                <a:cubicBezTo>
                  <a:pt x="97" y="221"/>
                  <a:pt x="88" y="224"/>
                  <a:pt x="79" y="227"/>
                </a:cubicBezTo>
                <a:cubicBezTo>
                  <a:pt x="79" y="227"/>
                  <a:pt x="79" y="226"/>
                  <a:pt x="79" y="226"/>
                </a:cubicBezTo>
                <a:cubicBezTo>
                  <a:pt x="77" y="223"/>
                  <a:pt x="74" y="219"/>
                  <a:pt x="72" y="216"/>
                </a:cubicBezTo>
                <a:close/>
                <a:moveTo>
                  <a:pt x="80" y="227"/>
                </a:moveTo>
                <a:cubicBezTo>
                  <a:pt x="88" y="224"/>
                  <a:pt x="97" y="221"/>
                  <a:pt x="107" y="218"/>
                </a:cubicBezTo>
                <a:cubicBezTo>
                  <a:pt x="110" y="221"/>
                  <a:pt x="113" y="224"/>
                  <a:pt x="116" y="227"/>
                </a:cubicBezTo>
                <a:cubicBezTo>
                  <a:pt x="116" y="228"/>
                  <a:pt x="116" y="228"/>
                  <a:pt x="116" y="229"/>
                </a:cubicBezTo>
                <a:cubicBezTo>
                  <a:pt x="106" y="232"/>
                  <a:pt x="98" y="235"/>
                  <a:pt x="90" y="237"/>
                </a:cubicBezTo>
                <a:cubicBezTo>
                  <a:pt x="87" y="234"/>
                  <a:pt x="83" y="230"/>
                  <a:pt x="80" y="227"/>
                </a:cubicBezTo>
                <a:close/>
                <a:moveTo>
                  <a:pt x="89" y="238"/>
                </a:moveTo>
                <a:cubicBezTo>
                  <a:pt x="88" y="238"/>
                  <a:pt x="87" y="238"/>
                  <a:pt x="86" y="239"/>
                </a:cubicBezTo>
                <a:cubicBezTo>
                  <a:pt x="86" y="238"/>
                  <a:pt x="86" y="238"/>
                  <a:pt x="86" y="238"/>
                </a:cubicBezTo>
                <a:cubicBezTo>
                  <a:pt x="86" y="238"/>
                  <a:pt x="86" y="238"/>
                  <a:pt x="86" y="238"/>
                </a:cubicBezTo>
                <a:cubicBezTo>
                  <a:pt x="84" y="235"/>
                  <a:pt x="82" y="231"/>
                  <a:pt x="80" y="228"/>
                </a:cubicBezTo>
                <a:cubicBezTo>
                  <a:pt x="83" y="231"/>
                  <a:pt x="86" y="234"/>
                  <a:pt x="89" y="238"/>
                </a:cubicBezTo>
                <a:close/>
                <a:moveTo>
                  <a:pt x="116" y="229"/>
                </a:moveTo>
                <a:cubicBezTo>
                  <a:pt x="116" y="233"/>
                  <a:pt x="117" y="237"/>
                  <a:pt x="117" y="242"/>
                </a:cubicBezTo>
                <a:cubicBezTo>
                  <a:pt x="111" y="244"/>
                  <a:pt x="104" y="246"/>
                  <a:pt x="98" y="248"/>
                </a:cubicBezTo>
                <a:cubicBezTo>
                  <a:pt x="96" y="244"/>
                  <a:pt x="93" y="241"/>
                  <a:pt x="90" y="238"/>
                </a:cubicBezTo>
                <a:cubicBezTo>
                  <a:pt x="98" y="235"/>
                  <a:pt x="107" y="232"/>
                  <a:pt x="116" y="229"/>
                </a:cubicBezTo>
                <a:close/>
                <a:moveTo>
                  <a:pt x="116" y="229"/>
                </a:moveTo>
                <a:cubicBezTo>
                  <a:pt x="117" y="229"/>
                  <a:pt x="117" y="229"/>
                  <a:pt x="117" y="229"/>
                </a:cubicBezTo>
                <a:cubicBezTo>
                  <a:pt x="120" y="232"/>
                  <a:pt x="122" y="235"/>
                  <a:pt x="125" y="239"/>
                </a:cubicBezTo>
                <a:cubicBezTo>
                  <a:pt x="117" y="241"/>
                  <a:pt x="117" y="241"/>
                  <a:pt x="117" y="241"/>
                </a:cubicBezTo>
                <a:cubicBezTo>
                  <a:pt x="117" y="237"/>
                  <a:pt x="117" y="233"/>
                  <a:pt x="116" y="229"/>
                </a:cubicBezTo>
                <a:close/>
                <a:moveTo>
                  <a:pt x="118" y="228"/>
                </a:moveTo>
                <a:cubicBezTo>
                  <a:pt x="125" y="226"/>
                  <a:pt x="134" y="223"/>
                  <a:pt x="145" y="219"/>
                </a:cubicBezTo>
                <a:cubicBezTo>
                  <a:pt x="145" y="220"/>
                  <a:pt x="145" y="220"/>
                  <a:pt x="145" y="220"/>
                </a:cubicBezTo>
                <a:cubicBezTo>
                  <a:pt x="145" y="224"/>
                  <a:pt x="145" y="228"/>
                  <a:pt x="145" y="232"/>
                </a:cubicBezTo>
                <a:cubicBezTo>
                  <a:pt x="141" y="233"/>
                  <a:pt x="137" y="235"/>
                  <a:pt x="133" y="236"/>
                </a:cubicBezTo>
                <a:cubicBezTo>
                  <a:pt x="125" y="239"/>
                  <a:pt x="125" y="239"/>
                  <a:pt x="125" y="239"/>
                </a:cubicBezTo>
                <a:cubicBezTo>
                  <a:pt x="123" y="235"/>
                  <a:pt x="120" y="232"/>
                  <a:pt x="118" y="228"/>
                </a:cubicBezTo>
                <a:close/>
                <a:moveTo>
                  <a:pt x="146" y="232"/>
                </a:moveTo>
                <a:cubicBezTo>
                  <a:pt x="152" y="230"/>
                  <a:pt x="152" y="230"/>
                  <a:pt x="152" y="230"/>
                </a:cubicBezTo>
                <a:cubicBezTo>
                  <a:pt x="154" y="233"/>
                  <a:pt x="156" y="237"/>
                  <a:pt x="158" y="240"/>
                </a:cubicBezTo>
                <a:cubicBezTo>
                  <a:pt x="153" y="242"/>
                  <a:pt x="149" y="244"/>
                  <a:pt x="144" y="245"/>
                </a:cubicBezTo>
                <a:cubicBezTo>
                  <a:pt x="145" y="241"/>
                  <a:pt x="145" y="237"/>
                  <a:pt x="146" y="232"/>
                </a:cubicBezTo>
                <a:close/>
                <a:moveTo>
                  <a:pt x="153" y="230"/>
                </a:moveTo>
                <a:cubicBezTo>
                  <a:pt x="160" y="227"/>
                  <a:pt x="166" y="225"/>
                  <a:pt x="172" y="223"/>
                </a:cubicBezTo>
                <a:cubicBezTo>
                  <a:pt x="172" y="227"/>
                  <a:pt x="171" y="232"/>
                  <a:pt x="170" y="236"/>
                </a:cubicBezTo>
                <a:cubicBezTo>
                  <a:pt x="166" y="237"/>
                  <a:pt x="162" y="239"/>
                  <a:pt x="158" y="240"/>
                </a:cubicBezTo>
                <a:cubicBezTo>
                  <a:pt x="157" y="237"/>
                  <a:pt x="155" y="233"/>
                  <a:pt x="153" y="230"/>
                </a:cubicBezTo>
                <a:close/>
                <a:moveTo>
                  <a:pt x="173" y="223"/>
                </a:moveTo>
                <a:cubicBezTo>
                  <a:pt x="176" y="222"/>
                  <a:pt x="178" y="221"/>
                  <a:pt x="181" y="220"/>
                </a:cubicBezTo>
                <a:cubicBezTo>
                  <a:pt x="183" y="223"/>
                  <a:pt x="184" y="226"/>
                  <a:pt x="186" y="230"/>
                </a:cubicBezTo>
                <a:cubicBezTo>
                  <a:pt x="181" y="232"/>
                  <a:pt x="176" y="234"/>
                  <a:pt x="170" y="236"/>
                </a:cubicBezTo>
                <a:cubicBezTo>
                  <a:pt x="171" y="232"/>
                  <a:pt x="172" y="227"/>
                  <a:pt x="173" y="223"/>
                </a:cubicBezTo>
                <a:close/>
                <a:moveTo>
                  <a:pt x="181" y="220"/>
                </a:moveTo>
                <a:cubicBezTo>
                  <a:pt x="190" y="217"/>
                  <a:pt x="198" y="214"/>
                  <a:pt x="205" y="211"/>
                </a:cubicBezTo>
                <a:cubicBezTo>
                  <a:pt x="204" y="215"/>
                  <a:pt x="203" y="220"/>
                  <a:pt x="202" y="224"/>
                </a:cubicBezTo>
                <a:cubicBezTo>
                  <a:pt x="197" y="225"/>
                  <a:pt x="192" y="228"/>
                  <a:pt x="187" y="230"/>
                </a:cubicBezTo>
                <a:cubicBezTo>
                  <a:pt x="185" y="226"/>
                  <a:pt x="183" y="223"/>
                  <a:pt x="181" y="220"/>
                </a:cubicBezTo>
                <a:close/>
                <a:moveTo>
                  <a:pt x="205" y="211"/>
                </a:moveTo>
                <a:cubicBezTo>
                  <a:pt x="207" y="211"/>
                  <a:pt x="208" y="210"/>
                  <a:pt x="209" y="210"/>
                </a:cubicBezTo>
                <a:cubicBezTo>
                  <a:pt x="211" y="213"/>
                  <a:pt x="213" y="216"/>
                  <a:pt x="214" y="219"/>
                </a:cubicBezTo>
                <a:cubicBezTo>
                  <a:pt x="210" y="220"/>
                  <a:pt x="207" y="222"/>
                  <a:pt x="203" y="223"/>
                </a:cubicBezTo>
                <a:cubicBezTo>
                  <a:pt x="204" y="219"/>
                  <a:pt x="205" y="215"/>
                  <a:pt x="205" y="211"/>
                </a:cubicBezTo>
                <a:close/>
                <a:moveTo>
                  <a:pt x="206" y="203"/>
                </a:moveTo>
                <a:cubicBezTo>
                  <a:pt x="206" y="202"/>
                  <a:pt x="206" y="200"/>
                  <a:pt x="206" y="199"/>
                </a:cubicBezTo>
                <a:cubicBezTo>
                  <a:pt x="216" y="195"/>
                  <a:pt x="224" y="192"/>
                  <a:pt x="232" y="190"/>
                </a:cubicBezTo>
                <a:cubicBezTo>
                  <a:pt x="233" y="190"/>
                  <a:pt x="233" y="190"/>
                  <a:pt x="233" y="190"/>
                </a:cubicBezTo>
                <a:cubicBezTo>
                  <a:pt x="232" y="194"/>
                  <a:pt x="232" y="198"/>
                  <a:pt x="231" y="201"/>
                </a:cubicBezTo>
                <a:cubicBezTo>
                  <a:pt x="224" y="204"/>
                  <a:pt x="217" y="206"/>
                  <a:pt x="210" y="209"/>
                </a:cubicBezTo>
                <a:cubicBezTo>
                  <a:pt x="209" y="207"/>
                  <a:pt x="207" y="205"/>
                  <a:pt x="206" y="203"/>
                </a:cubicBezTo>
                <a:close/>
                <a:moveTo>
                  <a:pt x="233" y="191"/>
                </a:moveTo>
                <a:cubicBezTo>
                  <a:pt x="235" y="193"/>
                  <a:pt x="236" y="196"/>
                  <a:pt x="238" y="198"/>
                </a:cubicBezTo>
                <a:cubicBezTo>
                  <a:pt x="236" y="199"/>
                  <a:pt x="233" y="200"/>
                  <a:pt x="231" y="201"/>
                </a:cubicBezTo>
                <a:cubicBezTo>
                  <a:pt x="232" y="198"/>
                  <a:pt x="233" y="194"/>
                  <a:pt x="233" y="191"/>
                </a:cubicBezTo>
                <a:close/>
                <a:moveTo>
                  <a:pt x="233" y="189"/>
                </a:moveTo>
                <a:cubicBezTo>
                  <a:pt x="233" y="189"/>
                  <a:pt x="233" y="189"/>
                  <a:pt x="233" y="189"/>
                </a:cubicBezTo>
                <a:cubicBezTo>
                  <a:pt x="230" y="186"/>
                  <a:pt x="228" y="182"/>
                  <a:pt x="225" y="179"/>
                </a:cubicBezTo>
                <a:cubicBezTo>
                  <a:pt x="228" y="178"/>
                  <a:pt x="231" y="177"/>
                  <a:pt x="234" y="176"/>
                </a:cubicBezTo>
                <a:cubicBezTo>
                  <a:pt x="234" y="180"/>
                  <a:pt x="234" y="185"/>
                  <a:pt x="233" y="189"/>
                </a:cubicBezTo>
                <a:close/>
                <a:moveTo>
                  <a:pt x="232" y="163"/>
                </a:moveTo>
                <a:cubicBezTo>
                  <a:pt x="237" y="162"/>
                  <a:pt x="242" y="160"/>
                  <a:pt x="246" y="159"/>
                </a:cubicBezTo>
                <a:cubicBezTo>
                  <a:pt x="249" y="162"/>
                  <a:pt x="252" y="165"/>
                  <a:pt x="254" y="169"/>
                </a:cubicBezTo>
                <a:cubicBezTo>
                  <a:pt x="248" y="171"/>
                  <a:pt x="241" y="173"/>
                  <a:pt x="234" y="176"/>
                </a:cubicBezTo>
                <a:cubicBezTo>
                  <a:pt x="234" y="171"/>
                  <a:pt x="233" y="167"/>
                  <a:pt x="232" y="163"/>
                </a:cubicBezTo>
                <a:close/>
                <a:moveTo>
                  <a:pt x="234" y="176"/>
                </a:moveTo>
                <a:cubicBezTo>
                  <a:pt x="241" y="174"/>
                  <a:pt x="248" y="171"/>
                  <a:pt x="255" y="169"/>
                </a:cubicBezTo>
                <a:cubicBezTo>
                  <a:pt x="257" y="172"/>
                  <a:pt x="259" y="175"/>
                  <a:pt x="260" y="178"/>
                </a:cubicBezTo>
                <a:cubicBezTo>
                  <a:pt x="260" y="178"/>
                  <a:pt x="260" y="179"/>
                  <a:pt x="260" y="179"/>
                </a:cubicBezTo>
                <a:cubicBezTo>
                  <a:pt x="252" y="182"/>
                  <a:pt x="243" y="185"/>
                  <a:pt x="234" y="189"/>
                </a:cubicBezTo>
                <a:cubicBezTo>
                  <a:pt x="234" y="185"/>
                  <a:pt x="234" y="180"/>
                  <a:pt x="234" y="176"/>
                </a:cubicBezTo>
                <a:close/>
                <a:moveTo>
                  <a:pt x="255" y="169"/>
                </a:moveTo>
                <a:cubicBezTo>
                  <a:pt x="257" y="168"/>
                  <a:pt x="260" y="167"/>
                  <a:pt x="262" y="167"/>
                </a:cubicBezTo>
                <a:cubicBezTo>
                  <a:pt x="262" y="170"/>
                  <a:pt x="261" y="173"/>
                  <a:pt x="260" y="177"/>
                </a:cubicBezTo>
                <a:cubicBezTo>
                  <a:pt x="259" y="174"/>
                  <a:pt x="257" y="171"/>
                  <a:pt x="255" y="169"/>
                </a:cubicBezTo>
                <a:close/>
                <a:moveTo>
                  <a:pt x="255" y="168"/>
                </a:moveTo>
                <a:cubicBezTo>
                  <a:pt x="252" y="165"/>
                  <a:pt x="250" y="162"/>
                  <a:pt x="247" y="159"/>
                </a:cubicBezTo>
                <a:cubicBezTo>
                  <a:pt x="252" y="157"/>
                  <a:pt x="257" y="155"/>
                  <a:pt x="262" y="154"/>
                </a:cubicBezTo>
                <a:cubicBezTo>
                  <a:pt x="262" y="158"/>
                  <a:pt x="262" y="162"/>
                  <a:pt x="262" y="166"/>
                </a:cubicBezTo>
                <a:cubicBezTo>
                  <a:pt x="260" y="167"/>
                  <a:pt x="257" y="168"/>
                  <a:pt x="255" y="168"/>
                </a:cubicBezTo>
                <a:close/>
                <a:moveTo>
                  <a:pt x="261" y="146"/>
                </a:moveTo>
                <a:cubicBezTo>
                  <a:pt x="265" y="145"/>
                  <a:pt x="268" y="144"/>
                  <a:pt x="271" y="143"/>
                </a:cubicBezTo>
                <a:cubicBezTo>
                  <a:pt x="273" y="145"/>
                  <a:pt x="275" y="147"/>
                  <a:pt x="276" y="149"/>
                </a:cubicBezTo>
                <a:cubicBezTo>
                  <a:pt x="272" y="150"/>
                  <a:pt x="267" y="152"/>
                  <a:pt x="262" y="153"/>
                </a:cubicBezTo>
                <a:cubicBezTo>
                  <a:pt x="262" y="151"/>
                  <a:pt x="262" y="148"/>
                  <a:pt x="261" y="146"/>
                </a:cubicBezTo>
                <a:close/>
                <a:moveTo>
                  <a:pt x="272" y="143"/>
                </a:moveTo>
                <a:cubicBezTo>
                  <a:pt x="278" y="141"/>
                  <a:pt x="284" y="139"/>
                  <a:pt x="290" y="137"/>
                </a:cubicBezTo>
                <a:cubicBezTo>
                  <a:pt x="290" y="139"/>
                  <a:pt x="290" y="142"/>
                  <a:pt x="290" y="144"/>
                </a:cubicBezTo>
                <a:cubicBezTo>
                  <a:pt x="286" y="145"/>
                  <a:pt x="281" y="147"/>
                  <a:pt x="277" y="148"/>
                </a:cubicBezTo>
                <a:cubicBezTo>
                  <a:pt x="275" y="147"/>
                  <a:pt x="273" y="145"/>
                  <a:pt x="272" y="143"/>
                </a:cubicBezTo>
                <a:close/>
                <a:moveTo>
                  <a:pt x="288" y="122"/>
                </a:moveTo>
                <a:cubicBezTo>
                  <a:pt x="290" y="121"/>
                  <a:pt x="290" y="121"/>
                  <a:pt x="290" y="121"/>
                </a:cubicBezTo>
                <a:cubicBezTo>
                  <a:pt x="294" y="125"/>
                  <a:pt x="298" y="129"/>
                  <a:pt x="302" y="133"/>
                </a:cubicBezTo>
                <a:cubicBezTo>
                  <a:pt x="298" y="134"/>
                  <a:pt x="294" y="135"/>
                  <a:pt x="290" y="137"/>
                </a:cubicBezTo>
                <a:cubicBezTo>
                  <a:pt x="290" y="132"/>
                  <a:pt x="289" y="127"/>
                  <a:pt x="288" y="122"/>
                </a:cubicBezTo>
                <a:close/>
                <a:moveTo>
                  <a:pt x="302" y="133"/>
                </a:moveTo>
                <a:cubicBezTo>
                  <a:pt x="303" y="135"/>
                  <a:pt x="305" y="137"/>
                  <a:pt x="306" y="138"/>
                </a:cubicBezTo>
                <a:cubicBezTo>
                  <a:pt x="301" y="140"/>
                  <a:pt x="296" y="142"/>
                  <a:pt x="291" y="144"/>
                </a:cubicBezTo>
                <a:cubicBezTo>
                  <a:pt x="291" y="142"/>
                  <a:pt x="291" y="139"/>
                  <a:pt x="291" y="137"/>
                </a:cubicBezTo>
                <a:cubicBezTo>
                  <a:pt x="294" y="136"/>
                  <a:pt x="298" y="135"/>
                  <a:pt x="302" y="133"/>
                </a:cubicBezTo>
                <a:close/>
                <a:moveTo>
                  <a:pt x="291" y="121"/>
                </a:moveTo>
                <a:cubicBezTo>
                  <a:pt x="301" y="118"/>
                  <a:pt x="310" y="116"/>
                  <a:pt x="318" y="113"/>
                </a:cubicBezTo>
                <a:cubicBezTo>
                  <a:pt x="318" y="118"/>
                  <a:pt x="318" y="123"/>
                  <a:pt x="318" y="128"/>
                </a:cubicBezTo>
                <a:cubicBezTo>
                  <a:pt x="313" y="129"/>
                  <a:pt x="308" y="131"/>
                  <a:pt x="302" y="133"/>
                </a:cubicBezTo>
                <a:cubicBezTo>
                  <a:pt x="299" y="129"/>
                  <a:pt x="295" y="125"/>
                  <a:pt x="291" y="121"/>
                </a:cubicBezTo>
                <a:close/>
                <a:moveTo>
                  <a:pt x="318" y="113"/>
                </a:moveTo>
                <a:cubicBezTo>
                  <a:pt x="318" y="111"/>
                  <a:pt x="317" y="109"/>
                  <a:pt x="317" y="107"/>
                </a:cubicBezTo>
                <a:cubicBezTo>
                  <a:pt x="319" y="109"/>
                  <a:pt x="320" y="110"/>
                  <a:pt x="322" y="112"/>
                </a:cubicBezTo>
                <a:cubicBezTo>
                  <a:pt x="320" y="112"/>
                  <a:pt x="319" y="112"/>
                  <a:pt x="318" y="113"/>
                </a:cubicBezTo>
                <a:close/>
                <a:moveTo>
                  <a:pt x="323" y="112"/>
                </a:moveTo>
                <a:cubicBezTo>
                  <a:pt x="331" y="109"/>
                  <a:pt x="339" y="107"/>
                  <a:pt x="347" y="104"/>
                </a:cubicBezTo>
                <a:cubicBezTo>
                  <a:pt x="346" y="109"/>
                  <a:pt x="346" y="114"/>
                  <a:pt x="344" y="119"/>
                </a:cubicBezTo>
                <a:cubicBezTo>
                  <a:pt x="340" y="120"/>
                  <a:pt x="337" y="122"/>
                  <a:pt x="332" y="123"/>
                </a:cubicBezTo>
                <a:cubicBezTo>
                  <a:pt x="329" y="119"/>
                  <a:pt x="326" y="115"/>
                  <a:pt x="323" y="112"/>
                </a:cubicBezTo>
                <a:close/>
                <a:moveTo>
                  <a:pt x="347" y="104"/>
                </a:moveTo>
                <a:cubicBezTo>
                  <a:pt x="349" y="103"/>
                  <a:pt x="351" y="103"/>
                  <a:pt x="353" y="102"/>
                </a:cubicBezTo>
                <a:cubicBezTo>
                  <a:pt x="356" y="105"/>
                  <a:pt x="359" y="109"/>
                  <a:pt x="362" y="113"/>
                </a:cubicBezTo>
                <a:cubicBezTo>
                  <a:pt x="356" y="115"/>
                  <a:pt x="351" y="117"/>
                  <a:pt x="345" y="119"/>
                </a:cubicBezTo>
                <a:cubicBezTo>
                  <a:pt x="346" y="114"/>
                  <a:pt x="347" y="109"/>
                  <a:pt x="347" y="104"/>
                </a:cubicBezTo>
                <a:close/>
                <a:moveTo>
                  <a:pt x="347" y="95"/>
                </a:moveTo>
                <a:cubicBezTo>
                  <a:pt x="349" y="97"/>
                  <a:pt x="351" y="100"/>
                  <a:pt x="353" y="102"/>
                </a:cubicBezTo>
                <a:cubicBezTo>
                  <a:pt x="351" y="102"/>
                  <a:pt x="349" y="103"/>
                  <a:pt x="347" y="104"/>
                </a:cubicBezTo>
                <a:cubicBezTo>
                  <a:pt x="347" y="101"/>
                  <a:pt x="347" y="98"/>
                  <a:pt x="347" y="95"/>
                </a:cubicBezTo>
                <a:close/>
                <a:moveTo>
                  <a:pt x="347" y="95"/>
                </a:moveTo>
                <a:cubicBezTo>
                  <a:pt x="347" y="95"/>
                  <a:pt x="347" y="95"/>
                  <a:pt x="347" y="95"/>
                </a:cubicBezTo>
                <a:cubicBezTo>
                  <a:pt x="347" y="93"/>
                  <a:pt x="346" y="91"/>
                  <a:pt x="346" y="90"/>
                </a:cubicBezTo>
                <a:cubicBezTo>
                  <a:pt x="356" y="87"/>
                  <a:pt x="365" y="84"/>
                  <a:pt x="374" y="81"/>
                </a:cubicBezTo>
                <a:cubicBezTo>
                  <a:pt x="375" y="82"/>
                  <a:pt x="375" y="82"/>
                  <a:pt x="375" y="82"/>
                </a:cubicBezTo>
                <a:cubicBezTo>
                  <a:pt x="375" y="86"/>
                  <a:pt x="374" y="91"/>
                  <a:pt x="373" y="95"/>
                </a:cubicBezTo>
                <a:cubicBezTo>
                  <a:pt x="367" y="97"/>
                  <a:pt x="360" y="99"/>
                  <a:pt x="353" y="102"/>
                </a:cubicBezTo>
                <a:cubicBezTo>
                  <a:pt x="351" y="99"/>
                  <a:pt x="349" y="97"/>
                  <a:pt x="347" y="95"/>
                </a:cubicBezTo>
                <a:close/>
                <a:moveTo>
                  <a:pt x="374" y="81"/>
                </a:moveTo>
                <a:cubicBezTo>
                  <a:pt x="374" y="81"/>
                  <a:pt x="374" y="81"/>
                  <a:pt x="374" y="81"/>
                </a:cubicBezTo>
                <a:cubicBezTo>
                  <a:pt x="370" y="77"/>
                  <a:pt x="366" y="73"/>
                  <a:pt x="362" y="70"/>
                </a:cubicBezTo>
                <a:cubicBezTo>
                  <a:pt x="362" y="70"/>
                  <a:pt x="362" y="70"/>
                  <a:pt x="362" y="70"/>
                </a:cubicBezTo>
                <a:cubicBezTo>
                  <a:pt x="366" y="69"/>
                  <a:pt x="369" y="68"/>
                  <a:pt x="373" y="67"/>
                </a:cubicBezTo>
                <a:cubicBezTo>
                  <a:pt x="374" y="71"/>
                  <a:pt x="374" y="76"/>
                  <a:pt x="375" y="81"/>
                </a:cubicBezTo>
                <a:lnTo>
                  <a:pt x="374" y="81"/>
                </a:lnTo>
                <a:close/>
                <a:moveTo>
                  <a:pt x="374" y="81"/>
                </a:moveTo>
                <a:cubicBezTo>
                  <a:pt x="365" y="83"/>
                  <a:pt x="356" y="86"/>
                  <a:pt x="346" y="89"/>
                </a:cubicBezTo>
                <a:cubicBezTo>
                  <a:pt x="345" y="85"/>
                  <a:pt x="344" y="80"/>
                  <a:pt x="342" y="75"/>
                </a:cubicBezTo>
                <a:cubicBezTo>
                  <a:pt x="349" y="73"/>
                  <a:pt x="356" y="72"/>
                  <a:pt x="362" y="70"/>
                </a:cubicBezTo>
                <a:cubicBezTo>
                  <a:pt x="366" y="73"/>
                  <a:pt x="370" y="77"/>
                  <a:pt x="374" y="81"/>
                </a:cubicBezTo>
                <a:close/>
                <a:moveTo>
                  <a:pt x="346" y="89"/>
                </a:moveTo>
                <a:cubicBezTo>
                  <a:pt x="342" y="90"/>
                  <a:pt x="342" y="90"/>
                  <a:pt x="342" y="90"/>
                </a:cubicBezTo>
                <a:cubicBezTo>
                  <a:pt x="338" y="86"/>
                  <a:pt x="333" y="83"/>
                  <a:pt x="328" y="79"/>
                </a:cubicBezTo>
                <a:cubicBezTo>
                  <a:pt x="333" y="78"/>
                  <a:pt x="337" y="77"/>
                  <a:pt x="342" y="75"/>
                </a:cubicBezTo>
                <a:cubicBezTo>
                  <a:pt x="344" y="80"/>
                  <a:pt x="345" y="85"/>
                  <a:pt x="346" y="89"/>
                </a:cubicBezTo>
                <a:close/>
                <a:moveTo>
                  <a:pt x="328" y="79"/>
                </a:moveTo>
                <a:cubicBezTo>
                  <a:pt x="322" y="75"/>
                  <a:pt x="316" y="71"/>
                  <a:pt x="310" y="68"/>
                </a:cubicBezTo>
                <a:cubicBezTo>
                  <a:pt x="318" y="66"/>
                  <a:pt x="325" y="64"/>
                  <a:pt x="333" y="62"/>
                </a:cubicBezTo>
                <a:cubicBezTo>
                  <a:pt x="336" y="61"/>
                  <a:pt x="336" y="61"/>
                  <a:pt x="336" y="61"/>
                </a:cubicBezTo>
                <a:cubicBezTo>
                  <a:pt x="338" y="66"/>
                  <a:pt x="340" y="71"/>
                  <a:pt x="342" y="75"/>
                </a:cubicBezTo>
                <a:cubicBezTo>
                  <a:pt x="337" y="76"/>
                  <a:pt x="332" y="78"/>
                  <a:pt x="328" y="79"/>
                </a:cubicBezTo>
                <a:close/>
                <a:moveTo>
                  <a:pt x="327" y="79"/>
                </a:moveTo>
                <a:cubicBezTo>
                  <a:pt x="321" y="81"/>
                  <a:pt x="315" y="82"/>
                  <a:pt x="309" y="84"/>
                </a:cubicBezTo>
                <a:cubicBezTo>
                  <a:pt x="309" y="84"/>
                  <a:pt x="309" y="84"/>
                  <a:pt x="309" y="84"/>
                </a:cubicBezTo>
                <a:cubicBezTo>
                  <a:pt x="308" y="80"/>
                  <a:pt x="306" y="76"/>
                  <a:pt x="303" y="72"/>
                </a:cubicBezTo>
                <a:cubicBezTo>
                  <a:pt x="302" y="70"/>
                  <a:pt x="302" y="70"/>
                  <a:pt x="302" y="70"/>
                </a:cubicBezTo>
                <a:cubicBezTo>
                  <a:pt x="305" y="70"/>
                  <a:pt x="307" y="69"/>
                  <a:pt x="309" y="69"/>
                </a:cubicBezTo>
                <a:cubicBezTo>
                  <a:pt x="315" y="72"/>
                  <a:pt x="321" y="75"/>
                  <a:pt x="327" y="79"/>
                </a:cubicBezTo>
                <a:close/>
                <a:moveTo>
                  <a:pt x="302" y="70"/>
                </a:moveTo>
                <a:cubicBezTo>
                  <a:pt x="301" y="68"/>
                  <a:pt x="299" y="66"/>
                  <a:pt x="298" y="64"/>
                </a:cubicBezTo>
                <a:cubicBezTo>
                  <a:pt x="302" y="65"/>
                  <a:pt x="305" y="67"/>
                  <a:pt x="309" y="68"/>
                </a:cubicBezTo>
                <a:cubicBezTo>
                  <a:pt x="306" y="69"/>
                  <a:pt x="304" y="69"/>
                  <a:pt x="302" y="70"/>
                </a:cubicBezTo>
                <a:close/>
                <a:moveTo>
                  <a:pt x="301" y="70"/>
                </a:moveTo>
                <a:cubicBezTo>
                  <a:pt x="290" y="73"/>
                  <a:pt x="281" y="76"/>
                  <a:pt x="272" y="78"/>
                </a:cubicBezTo>
                <a:cubicBezTo>
                  <a:pt x="270" y="78"/>
                  <a:pt x="269" y="77"/>
                  <a:pt x="267" y="77"/>
                </a:cubicBezTo>
                <a:cubicBezTo>
                  <a:pt x="267" y="77"/>
                  <a:pt x="267" y="77"/>
                  <a:pt x="267" y="77"/>
                </a:cubicBezTo>
                <a:cubicBezTo>
                  <a:pt x="265" y="73"/>
                  <a:pt x="263" y="69"/>
                  <a:pt x="261" y="65"/>
                </a:cubicBezTo>
                <a:cubicBezTo>
                  <a:pt x="269" y="63"/>
                  <a:pt x="277" y="61"/>
                  <a:pt x="285" y="59"/>
                </a:cubicBezTo>
                <a:cubicBezTo>
                  <a:pt x="289" y="60"/>
                  <a:pt x="293" y="62"/>
                  <a:pt x="298" y="63"/>
                </a:cubicBezTo>
                <a:cubicBezTo>
                  <a:pt x="299" y="66"/>
                  <a:pt x="300" y="68"/>
                  <a:pt x="301" y="70"/>
                </a:cubicBezTo>
                <a:close/>
                <a:moveTo>
                  <a:pt x="261" y="65"/>
                </a:moveTo>
                <a:cubicBezTo>
                  <a:pt x="259" y="60"/>
                  <a:pt x="256" y="56"/>
                  <a:pt x="254" y="51"/>
                </a:cubicBezTo>
                <a:cubicBezTo>
                  <a:pt x="265" y="53"/>
                  <a:pt x="275" y="55"/>
                  <a:pt x="284" y="58"/>
                </a:cubicBezTo>
                <a:cubicBezTo>
                  <a:pt x="276" y="61"/>
                  <a:pt x="268" y="63"/>
                  <a:pt x="261" y="65"/>
                </a:cubicBezTo>
                <a:close/>
                <a:moveTo>
                  <a:pt x="267" y="76"/>
                </a:moveTo>
                <a:cubicBezTo>
                  <a:pt x="260" y="74"/>
                  <a:pt x="252" y="72"/>
                  <a:pt x="245" y="70"/>
                </a:cubicBezTo>
                <a:cubicBezTo>
                  <a:pt x="250" y="68"/>
                  <a:pt x="255" y="67"/>
                  <a:pt x="261" y="65"/>
                </a:cubicBezTo>
                <a:cubicBezTo>
                  <a:pt x="263" y="69"/>
                  <a:pt x="265" y="73"/>
                  <a:pt x="267" y="76"/>
                </a:cubicBezTo>
                <a:close/>
                <a:moveTo>
                  <a:pt x="267" y="77"/>
                </a:moveTo>
                <a:cubicBezTo>
                  <a:pt x="267" y="78"/>
                  <a:pt x="268" y="78"/>
                  <a:pt x="268" y="79"/>
                </a:cubicBezTo>
                <a:cubicBezTo>
                  <a:pt x="257" y="82"/>
                  <a:pt x="246" y="85"/>
                  <a:pt x="236" y="88"/>
                </a:cubicBezTo>
                <a:cubicBezTo>
                  <a:pt x="234" y="84"/>
                  <a:pt x="232" y="79"/>
                  <a:pt x="229" y="74"/>
                </a:cubicBezTo>
                <a:cubicBezTo>
                  <a:pt x="234" y="73"/>
                  <a:pt x="239" y="72"/>
                  <a:pt x="244" y="70"/>
                </a:cubicBezTo>
                <a:cubicBezTo>
                  <a:pt x="252" y="72"/>
                  <a:pt x="260" y="74"/>
                  <a:pt x="267" y="77"/>
                </a:cubicBezTo>
                <a:close/>
                <a:moveTo>
                  <a:pt x="229" y="74"/>
                </a:moveTo>
                <a:cubicBezTo>
                  <a:pt x="228" y="72"/>
                  <a:pt x="227" y="69"/>
                  <a:pt x="226" y="67"/>
                </a:cubicBezTo>
                <a:cubicBezTo>
                  <a:pt x="232" y="68"/>
                  <a:pt x="237" y="69"/>
                  <a:pt x="243" y="70"/>
                </a:cubicBezTo>
                <a:cubicBezTo>
                  <a:pt x="238" y="71"/>
                  <a:pt x="233" y="73"/>
                  <a:pt x="229" y="74"/>
                </a:cubicBezTo>
                <a:close/>
                <a:moveTo>
                  <a:pt x="192" y="69"/>
                </a:moveTo>
                <a:cubicBezTo>
                  <a:pt x="191" y="68"/>
                  <a:pt x="190" y="66"/>
                  <a:pt x="190" y="65"/>
                </a:cubicBezTo>
                <a:cubicBezTo>
                  <a:pt x="190" y="65"/>
                  <a:pt x="190" y="65"/>
                  <a:pt x="190" y="65"/>
                </a:cubicBezTo>
                <a:cubicBezTo>
                  <a:pt x="195" y="65"/>
                  <a:pt x="199" y="65"/>
                  <a:pt x="204" y="65"/>
                </a:cubicBezTo>
                <a:cubicBezTo>
                  <a:pt x="200" y="66"/>
                  <a:pt x="196" y="68"/>
                  <a:pt x="192" y="69"/>
                </a:cubicBezTo>
                <a:close/>
                <a:moveTo>
                  <a:pt x="191" y="69"/>
                </a:moveTo>
                <a:cubicBezTo>
                  <a:pt x="191" y="69"/>
                  <a:pt x="191" y="69"/>
                  <a:pt x="191" y="69"/>
                </a:cubicBezTo>
                <a:cubicBezTo>
                  <a:pt x="181" y="73"/>
                  <a:pt x="172" y="76"/>
                  <a:pt x="162" y="80"/>
                </a:cubicBezTo>
                <a:cubicBezTo>
                  <a:pt x="161" y="75"/>
                  <a:pt x="159" y="71"/>
                  <a:pt x="158" y="66"/>
                </a:cubicBezTo>
                <a:cubicBezTo>
                  <a:pt x="169" y="65"/>
                  <a:pt x="179" y="65"/>
                  <a:pt x="189" y="65"/>
                </a:cubicBezTo>
                <a:cubicBezTo>
                  <a:pt x="190" y="66"/>
                  <a:pt x="191" y="68"/>
                  <a:pt x="191" y="69"/>
                </a:cubicBezTo>
                <a:close/>
                <a:moveTo>
                  <a:pt x="162" y="80"/>
                </a:moveTo>
                <a:cubicBezTo>
                  <a:pt x="161" y="80"/>
                  <a:pt x="160" y="80"/>
                  <a:pt x="159" y="81"/>
                </a:cubicBezTo>
                <a:cubicBezTo>
                  <a:pt x="146" y="81"/>
                  <a:pt x="131" y="82"/>
                  <a:pt x="116" y="85"/>
                </a:cubicBezTo>
                <a:cubicBezTo>
                  <a:pt x="115" y="81"/>
                  <a:pt x="113" y="77"/>
                  <a:pt x="112" y="73"/>
                </a:cubicBezTo>
                <a:cubicBezTo>
                  <a:pt x="118" y="72"/>
                  <a:pt x="126" y="70"/>
                  <a:pt x="133" y="69"/>
                </a:cubicBezTo>
                <a:cubicBezTo>
                  <a:pt x="141" y="68"/>
                  <a:pt x="149" y="67"/>
                  <a:pt x="157" y="66"/>
                </a:cubicBezTo>
                <a:cubicBezTo>
                  <a:pt x="159" y="71"/>
                  <a:pt x="160" y="75"/>
                  <a:pt x="162" y="80"/>
                </a:cubicBezTo>
                <a:close/>
                <a:moveTo>
                  <a:pt x="105" y="87"/>
                </a:moveTo>
                <a:cubicBezTo>
                  <a:pt x="108" y="86"/>
                  <a:pt x="112" y="86"/>
                  <a:pt x="116" y="85"/>
                </a:cubicBezTo>
                <a:cubicBezTo>
                  <a:pt x="118" y="89"/>
                  <a:pt x="119" y="93"/>
                  <a:pt x="121" y="96"/>
                </a:cubicBezTo>
                <a:cubicBezTo>
                  <a:pt x="120" y="97"/>
                  <a:pt x="118" y="98"/>
                  <a:pt x="117" y="98"/>
                </a:cubicBezTo>
                <a:cubicBezTo>
                  <a:pt x="108" y="99"/>
                  <a:pt x="99" y="100"/>
                  <a:pt x="90" y="102"/>
                </a:cubicBezTo>
                <a:cubicBezTo>
                  <a:pt x="88" y="98"/>
                  <a:pt x="87" y="94"/>
                  <a:pt x="85" y="91"/>
                </a:cubicBezTo>
                <a:cubicBezTo>
                  <a:pt x="92" y="89"/>
                  <a:pt x="98" y="88"/>
                  <a:pt x="105" y="87"/>
                </a:cubicBezTo>
                <a:close/>
                <a:moveTo>
                  <a:pt x="92" y="110"/>
                </a:moveTo>
                <a:cubicBezTo>
                  <a:pt x="89" y="112"/>
                  <a:pt x="85" y="114"/>
                  <a:pt x="81" y="116"/>
                </a:cubicBezTo>
                <a:cubicBezTo>
                  <a:pt x="75" y="117"/>
                  <a:pt x="69" y="118"/>
                  <a:pt x="63" y="119"/>
                </a:cubicBezTo>
                <a:cubicBezTo>
                  <a:pt x="61" y="115"/>
                  <a:pt x="60" y="112"/>
                  <a:pt x="59" y="108"/>
                </a:cubicBezTo>
                <a:cubicBezTo>
                  <a:pt x="65" y="107"/>
                  <a:pt x="70" y="106"/>
                  <a:pt x="77" y="105"/>
                </a:cubicBezTo>
                <a:cubicBezTo>
                  <a:pt x="81" y="104"/>
                  <a:pt x="85" y="103"/>
                  <a:pt x="89" y="102"/>
                </a:cubicBezTo>
                <a:cubicBezTo>
                  <a:pt x="90" y="105"/>
                  <a:pt x="91" y="107"/>
                  <a:pt x="92" y="110"/>
                </a:cubicBezTo>
                <a:close/>
                <a:moveTo>
                  <a:pt x="80" y="117"/>
                </a:moveTo>
                <a:cubicBezTo>
                  <a:pt x="75" y="119"/>
                  <a:pt x="70" y="122"/>
                  <a:pt x="65" y="125"/>
                </a:cubicBezTo>
                <a:cubicBezTo>
                  <a:pt x="64" y="123"/>
                  <a:pt x="63" y="121"/>
                  <a:pt x="63" y="119"/>
                </a:cubicBezTo>
                <a:cubicBezTo>
                  <a:pt x="69" y="118"/>
                  <a:pt x="74" y="117"/>
                  <a:pt x="80" y="117"/>
                </a:cubicBezTo>
                <a:close/>
                <a:moveTo>
                  <a:pt x="66" y="131"/>
                </a:moveTo>
                <a:cubicBezTo>
                  <a:pt x="62" y="131"/>
                  <a:pt x="58" y="132"/>
                  <a:pt x="54" y="132"/>
                </a:cubicBezTo>
                <a:cubicBezTo>
                  <a:pt x="58" y="130"/>
                  <a:pt x="61" y="128"/>
                  <a:pt x="65" y="126"/>
                </a:cubicBezTo>
                <a:cubicBezTo>
                  <a:pt x="65" y="127"/>
                  <a:pt x="66" y="129"/>
                  <a:pt x="66" y="131"/>
                </a:cubicBezTo>
                <a:close/>
                <a:moveTo>
                  <a:pt x="69" y="137"/>
                </a:moveTo>
                <a:cubicBezTo>
                  <a:pt x="70" y="139"/>
                  <a:pt x="71" y="141"/>
                  <a:pt x="72" y="143"/>
                </a:cubicBezTo>
                <a:cubicBezTo>
                  <a:pt x="66" y="144"/>
                  <a:pt x="61" y="144"/>
                  <a:pt x="55" y="145"/>
                </a:cubicBezTo>
                <a:cubicBezTo>
                  <a:pt x="59" y="142"/>
                  <a:pt x="64" y="139"/>
                  <a:pt x="69" y="137"/>
                </a:cubicBezTo>
                <a:close/>
                <a:moveTo>
                  <a:pt x="69" y="137"/>
                </a:moveTo>
                <a:cubicBezTo>
                  <a:pt x="74" y="134"/>
                  <a:pt x="79" y="132"/>
                  <a:pt x="83" y="129"/>
                </a:cubicBezTo>
                <a:cubicBezTo>
                  <a:pt x="89" y="129"/>
                  <a:pt x="95" y="128"/>
                  <a:pt x="101" y="128"/>
                </a:cubicBezTo>
                <a:cubicBezTo>
                  <a:pt x="102" y="130"/>
                  <a:pt x="103" y="132"/>
                  <a:pt x="104" y="134"/>
                </a:cubicBezTo>
                <a:cubicBezTo>
                  <a:pt x="96" y="137"/>
                  <a:pt x="89" y="140"/>
                  <a:pt x="82" y="143"/>
                </a:cubicBezTo>
                <a:cubicBezTo>
                  <a:pt x="79" y="143"/>
                  <a:pt x="76" y="143"/>
                  <a:pt x="72" y="143"/>
                </a:cubicBezTo>
                <a:cubicBezTo>
                  <a:pt x="71" y="141"/>
                  <a:pt x="70" y="139"/>
                  <a:pt x="69" y="137"/>
                </a:cubicBezTo>
                <a:close/>
                <a:moveTo>
                  <a:pt x="81" y="144"/>
                </a:moveTo>
                <a:cubicBezTo>
                  <a:pt x="79" y="145"/>
                  <a:pt x="77" y="146"/>
                  <a:pt x="74" y="147"/>
                </a:cubicBezTo>
                <a:cubicBezTo>
                  <a:pt x="74" y="146"/>
                  <a:pt x="73" y="145"/>
                  <a:pt x="73" y="144"/>
                </a:cubicBezTo>
                <a:cubicBezTo>
                  <a:pt x="76" y="144"/>
                  <a:pt x="78" y="144"/>
                  <a:pt x="81" y="144"/>
                </a:cubicBezTo>
                <a:close/>
                <a:moveTo>
                  <a:pt x="79" y="159"/>
                </a:moveTo>
                <a:cubicBezTo>
                  <a:pt x="78" y="159"/>
                  <a:pt x="78" y="159"/>
                  <a:pt x="78" y="159"/>
                </a:cubicBezTo>
                <a:cubicBezTo>
                  <a:pt x="73" y="159"/>
                  <a:pt x="68" y="158"/>
                  <a:pt x="62" y="158"/>
                </a:cubicBezTo>
                <a:cubicBezTo>
                  <a:pt x="59" y="158"/>
                  <a:pt x="56" y="158"/>
                  <a:pt x="53" y="159"/>
                </a:cubicBezTo>
                <a:cubicBezTo>
                  <a:pt x="60" y="155"/>
                  <a:pt x="67" y="151"/>
                  <a:pt x="74" y="148"/>
                </a:cubicBezTo>
                <a:cubicBezTo>
                  <a:pt x="76" y="151"/>
                  <a:pt x="77" y="155"/>
                  <a:pt x="79" y="159"/>
                </a:cubicBezTo>
                <a:close/>
                <a:moveTo>
                  <a:pt x="62" y="159"/>
                </a:moveTo>
                <a:cubicBezTo>
                  <a:pt x="67" y="159"/>
                  <a:pt x="72" y="159"/>
                  <a:pt x="77" y="159"/>
                </a:cubicBezTo>
                <a:cubicBezTo>
                  <a:pt x="68" y="164"/>
                  <a:pt x="58" y="168"/>
                  <a:pt x="50" y="173"/>
                </a:cubicBezTo>
                <a:cubicBezTo>
                  <a:pt x="48" y="169"/>
                  <a:pt x="47" y="166"/>
                  <a:pt x="45" y="163"/>
                </a:cubicBezTo>
                <a:cubicBezTo>
                  <a:pt x="47" y="162"/>
                  <a:pt x="50" y="160"/>
                  <a:pt x="52" y="159"/>
                </a:cubicBezTo>
                <a:cubicBezTo>
                  <a:pt x="55" y="159"/>
                  <a:pt x="59" y="159"/>
                  <a:pt x="62" y="159"/>
                </a:cubicBezTo>
                <a:close/>
                <a:moveTo>
                  <a:pt x="78" y="160"/>
                </a:moveTo>
                <a:cubicBezTo>
                  <a:pt x="79" y="160"/>
                  <a:pt x="79" y="160"/>
                  <a:pt x="80" y="160"/>
                </a:cubicBezTo>
                <a:cubicBezTo>
                  <a:pt x="82" y="163"/>
                  <a:pt x="84" y="167"/>
                  <a:pt x="86" y="171"/>
                </a:cubicBezTo>
                <a:cubicBezTo>
                  <a:pt x="81" y="173"/>
                  <a:pt x="77" y="175"/>
                  <a:pt x="73" y="176"/>
                </a:cubicBezTo>
                <a:cubicBezTo>
                  <a:pt x="65" y="175"/>
                  <a:pt x="58" y="174"/>
                  <a:pt x="50" y="174"/>
                </a:cubicBezTo>
                <a:cubicBezTo>
                  <a:pt x="50" y="173"/>
                  <a:pt x="50" y="173"/>
                  <a:pt x="50" y="173"/>
                </a:cubicBezTo>
                <a:cubicBezTo>
                  <a:pt x="59" y="169"/>
                  <a:pt x="68" y="164"/>
                  <a:pt x="78" y="160"/>
                </a:cubicBezTo>
                <a:close/>
                <a:moveTo>
                  <a:pt x="72" y="177"/>
                </a:moveTo>
                <a:cubicBezTo>
                  <a:pt x="66" y="179"/>
                  <a:pt x="60" y="182"/>
                  <a:pt x="55" y="184"/>
                </a:cubicBezTo>
                <a:cubicBezTo>
                  <a:pt x="53" y="181"/>
                  <a:pt x="52" y="178"/>
                  <a:pt x="50" y="174"/>
                </a:cubicBezTo>
                <a:cubicBezTo>
                  <a:pt x="58" y="175"/>
                  <a:pt x="65" y="176"/>
                  <a:pt x="72" y="177"/>
                </a:cubicBezTo>
                <a:close/>
                <a:moveTo>
                  <a:pt x="58" y="191"/>
                </a:moveTo>
                <a:cubicBezTo>
                  <a:pt x="54" y="190"/>
                  <a:pt x="50" y="190"/>
                  <a:pt x="47" y="189"/>
                </a:cubicBezTo>
                <a:cubicBezTo>
                  <a:pt x="49" y="188"/>
                  <a:pt x="52" y="186"/>
                  <a:pt x="55" y="185"/>
                </a:cubicBezTo>
                <a:cubicBezTo>
                  <a:pt x="56" y="187"/>
                  <a:pt x="57" y="189"/>
                  <a:pt x="58" y="191"/>
                </a:cubicBezTo>
                <a:close/>
                <a:moveTo>
                  <a:pt x="55" y="185"/>
                </a:moveTo>
                <a:cubicBezTo>
                  <a:pt x="61" y="182"/>
                  <a:pt x="67" y="179"/>
                  <a:pt x="73" y="177"/>
                </a:cubicBezTo>
                <a:cubicBezTo>
                  <a:pt x="79" y="178"/>
                  <a:pt x="86" y="180"/>
                  <a:pt x="92" y="182"/>
                </a:cubicBezTo>
                <a:cubicBezTo>
                  <a:pt x="92" y="182"/>
                  <a:pt x="92" y="182"/>
                  <a:pt x="92" y="182"/>
                </a:cubicBezTo>
                <a:cubicBezTo>
                  <a:pt x="92" y="183"/>
                  <a:pt x="92" y="183"/>
                  <a:pt x="93" y="184"/>
                </a:cubicBezTo>
                <a:cubicBezTo>
                  <a:pt x="93" y="184"/>
                  <a:pt x="93" y="184"/>
                  <a:pt x="93" y="184"/>
                </a:cubicBezTo>
                <a:cubicBezTo>
                  <a:pt x="84" y="187"/>
                  <a:pt x="75" y="191"/>
                  <a:pt x="67" y="194"/>
                </a:cubicBezTo>
                <a:cubicBezTo>
                  <a:pt x="64" y="193"/>
                  <a:pt x="62" y="192"/>
                  <a:pt x="59" y="191"/>
                </a:cubicBezTo>
                <a:cubicBezTo>
                  <a:pt x="58" y="189"/>
                  <a:pt x="56" y="187"/>
                  <a:pt x="55" y="185"/>
                </a:cubicBezTo>
                <a:close/>
                <a:moveTo>
                  <a:pt x="66" y="194"/>
                </a:moveTo>
                <a:cubicBezTo>
                  <a:pt x="65" y="195"/>
                  <a:pt x="63" y="196"/>
                  <a:pt x="61" y="196"/>
                </a:cubicBezTo>
                <a:cubicBezTo>
                  <a:pt x="61" y="195"/>
                  <a:pt x="60" y="193"/>
                  <a:pt x="59" y="192"/>
                </a:cubicBezTo>
                <a:cubicBezTo>
                  <a:pt x="62" y="193"/>
                  <a:pt x="64" y="193"/>
                  <a:pt x="66" y="194"/>
                </a:cubicBezTo>
                <a:close/>
                <a:moveTo>
                  <a:pt x="68" y="209"/>
                </a:moveTo>
                <a:cubicBezTo>
                  <a:pt x="65" y="210"/>
                  <a:pt x="62" y="212"/>
                  <a:pt x="59" y="213"/>
                </a:cubicBezTo>
                <a:cubicBezTo>
                  <a:pt x="53" y="210"/>
                  <a:pt x="47" y="208"/>
                  <a:pt x="41" y="206"/>
                </a:cubicBezTo>
                <a:cubicBezTo>
                  <a:pt x="48" y="203"/>
                  <a:pt x="54" y="200"/>
                  <a:pt x="61" y="197"/>
                </a:cubicBezTo>
                <a:cubicBezTo>
                  <a:pt x="63" y="201"/>
                  <a:pt x="66" y="205"/>
                  <a:pt x="68" y="209"/>
                </a:cubicBezTo>
                <a:close/>
                <a:moveTo>
                  <a:pt x="58" y="213"/>
                </a:moveTo>
                <a:cubicBezTo>
                  <a:pt x="51" y="216"/>
                  <a:pt x="44" y="219"/>
                  <a:pt x="37" y="222"/>
                </a:cubicBezTo>
                <a:cubicBezTo>
                  <a:pt x="35" y="218"/>
                  <a:pt x="33" y="214"/>
                  <a:pt x="31" y="211"/>
                </a:cubicBezTo>
                <a:cubicBezTo>
                  <a:pt x="34" y="209"/>
                  <a:pt x="37" y="208"/>
                  <a:pt x="41" y="206"/>
                </a:cubicBezTo>
                <a:cubicBezTo>
                  <a:pt x="47" y="208"/>
                  <a:pt x="53" y="210"/>
                  <a:pt x="58" y="213"/>
                </a:cubicBezTo>
                <a:close/>
                <a:moveTo>
                  <a:pt x="40" y="228"/>
                </a:moveTo>
                <a:cubicBezTo>
                  <a:pt x="39" y="228"/>
                  <a:pt x="39" y="228"/>
                  <a:pt x="39" y="228"/>
                </a:cubicBezTo>
                <a:cubicBezTo>
                  <a:pt x="39" y="228"/>
                  <a:pt x="39" y="228"/>
                  <a:pt x="39" y="228"/>
                </a:cubicBezTo>
                <a:cubicBezTo>
                  <a:pt x="37" y="227"/>
                  <a:pt x="35" y="226"/>
                  <a:pt x="33" y="225"/>
                </a:cubicBezTo>
                <a:cubicBezTo>
                  <a:pt x="34" y="224"/>
                  <a:pt x="35" y="223"/>
                  <a:pt x="37" y="223"/>
                </a:cubicBezTo>
                <a:cubicBezTo>
                  <a:pt x="38" y="224"/>
                  <a:pt x="39" y="226"/>
                  <a:pt x="40" y="228"/>
                </a:cubicBezTo>
                <a:close/>
                <a:moveTo>
                  <a:pt x="37" y="222"/>
                </a:moveTo>
                <a:cubicBezTo>
                  <a:pt x="44" y="219"/>
                  <a:pt x="51" y="216"/>
                  <a:pt x="58" y="213"/>
                </a:cubicBezTo>
                <a:cubicBezTo>
                  <a:pt x="61" y="215"/>
                  <a:pt x="64" y="216"/>
                  <a:pt x="66" y="218"/>
                </a:cubicBezTo>
                <a:cubicBezTo>
                  <a:pt x="57" y="221"/>
                  <a:pt x="48" y="225"/>
                  <a:pt x="40" y="228"/>
                </a:cubicBezTo>
                <a:cubicBezTo>
                  <a:pt x="39" y="226"/>
                  <a:pt x="38" y="224"/>
                  <a:pt x="37" y="222"/>
                </a:cubicBezTo>
                <a:close/>
                <a:moveTo>
                  <a:pt x="67" y="218"/>
                </a:moveTo>
                <a:cubicBezTo>
                  <a:pt x="71" y="221"/>
                  <a:pt x="75" y="224"/>
                  <a:pt x="78" y="227"/>
                </a:cubicBezTo>
                <a:cubicBezTo>
                  <a:pt x="79" y="227"/>
                  <a:pt x="79" y="227"/>
                  <a:pt x="79" y="227"/>
                </a:cubicBezTo>
                <a:cubicBezTo>
                  <a:pt x="69" y="230"/>
                  <a:pt x="60" y="234"/>
                  <a:pt x="52" y="237"/>
                </a:cubicBezTo>
                <a:cubicBezTo>
                  <a:pt x="48" y="234"/>
                  <a:pt x="45" y="232"/>
                  <a:pt x="41" y="229"/>
                </a:cubicBezTo>
                <a:cubicBezTo>
                  <a:pt x="40" y="228"/>
                  <a:pt x="40" y="228"/>
                  <a:pt x="40" y="228"/>
                </a:cubicBezTo>
                <a:cubicBezTo>
                  <a:pt x="49" y="225"/>
                  <a:pt x="58" y="221"/>
                  <a:pt x="67" y="218"/>
                </a:cubicBezTo>
                <a:close/>
                <a:moveTo>
                  <a:pt x="51" y="237"/>
                </a:moveTo>
                <a:cubicBezTo>
                  <a:pt x="50" y="238"/>
                  <a:pt x="48" y="238"/>
                  <a:pt x="47" y="239"/>
                </a:cubicBezTo>
                <a:cubicBezTo>
                  <a:pt x="45" y="236"/>
                  <a:pt x="43" y="233"/>
                  <a:pt x="41" y="230"/>
                </a:cubicBezTo>
                <a:cubicBezTo>
                  <a:pt x="45" y="232"/>
                  <a:pt x="48" y="235"/>
                  <a:pt x="51" y="237"/>
                </a:cubicBezTo>
                <a:close/>
                <a:moveTo>
                  <a:pt x="53" y="251"/>
                </a:moveTo>
                <a:cubicBezTo>
                  <a:pt x="47" y="253"/>
                  <a:pt x="41" y="255"/>
                  <a:pt x="36" y="257"/>
                </a:cubicBezTo>
                <a:cubicBezTo>
                  <a:pt x="32" y="254"/>
                  <a:pt x="29" y="251"/>
                  <a:pt x="25" y="248"/>
                </a:cubicBezTo>
                <a:cubicBezTo>
                  <a:pt x="32" y="245"/>
                  <a:pt x="39" y="242"/>
                  <a:pt x="46" y="240"/>
                </a:cubicBezTo>
                <a:cubicBezTo>
                  <a:pt x="49" y="243"/>
                  <a:pt x="51" y="247"/>
                  <a:pt x="53" y="251"/>
                </a:cubicBezTo>
                <a:close/>
                <a:moveTo>
                  <a:pt x="47" y="239"/>
                </a:moveTo>
                <a:cubicBezTo>
                  <a:pt x="48" y="239"/>
                  <a:pt x="50" y="238"/>
                  <a:pt x="52" y="237"/>
                </a:cubicBezTo>
                <a:cubicBezTo>
                  <a:pt x="55" y="240"/>
                  <a:pt x="59" y="244"/>
                  <a:pt x="62" y="247"/>
                </a:cubicBezTo>
                <a:cubicBezTo>
                  <a:pt x="59" y="248"/>
                  <a:pt x="56" y="249"/>
                  <a:pt x="54" y="251"/>
                </a:cubicBezTo>
                <a:cubicBezTo>
                  <a:pt x="51" y="247"/>
                  <a:pt x="49" y="243"/>
                  <a:pt x="47" y="239"/>
                </a:cubicBezTo>
                <a:close/>
                <a:moveTo>
                  <a:pt x="52" y="237"/>
                </a:moveTo>
                <a:cubicBezTo>
                  <a:pt x="61" y="234"/>
                  <a:pt x="69" y="231"/>
                  <a:pt x="79" y="227"/>
                </a:cubicBezTo>
                <a:cubicBezTo>
                  <a:pt x="81" y="231"/>
                  <a:pt x="83" y="235"/>
                  <a:pt x="86" y="238"/>
                </a:cubicBezTo>
                <a:cubicBezTo>
                  <a:pt x="86" y="239"/>
                  <a:pt x="86" y="239"/>
                  <a:pt x="86" y="239"/>
                </a:cubicBezTo>
                <a:cubicBezTo>
                  <a:pt x="78" y="242"/>
                  <a:pt x="70" y="244"/>
                  <a:pt x="63" y="247"/>
                </a:cubicBezTo>
                <a:cubicBezTo>
                  <a:pt x="59" y="244"/>
                  <a:pt x="56" y="240"/>
                  <a:pt x="52" y="237"/>
                </a:cubicBezTo>
                <a:close/>
                <a:moveTo>
                  <a:pt x="86" y="239"/>
                </a:moveTo>
                <a:cubicBezTo>
                  <a:pt x="87" y="244"/>
                  <a:pt x="87" y="248"/>
                  <a:pt x="87" y="252"/>
                </a:cubicBezTo>
                <a:cubicBezTo>
                  <a:pt x="82" y="254"/>
                  <a:pt x="76" y="256"/>
                  <a:pt x="71" y="258"/>
                </a:cubicBezTo>
                <a:cubicBezTo>
                  <a:pt x="69" y="254"/>
                  <a:pt x="66" y="251"/>
                  <a:pt x="63" y="248"/>
                </a:cubicBezTo>
                <a:cubicBezTo>
                  <a:pt x="70" y="245"/>
                  <a:pt x="78" y="242"/>
                  <a:pt x="86" y="239"/>
                </a:cubicBezTo>
                <a:close/>
                <a:moveTo>
                  <a:pt x="86" y="239"/>
                </a:moveTo>
                <a:cubicBezTo>
                  <a:pt x="88" y="239"/>
                  <a:pt x="89" y="238"/>
                  <a:pt x="90" y="238"/>
                </a:cubicBezTo>
                <a:cubicBezTo>
                  <a:pt x="93" y="241"/>
                  <a:pt x="95" y="245"/>
                  <a:pt x="98" y="248"/>
                </a:cubicBezTo>
                <a:cubicBezTo>
                  <a:pt x="94" y="249"/>
                  <a:pt x="91" y="250"/>
                  <a:pt x="88" y="252"/>
                </a:cubicBezTo>
                <a:cubicBezTo>
                  <a:pt x="88" y="248"/>
                  <a:pt x="87" y="243"/>
                  <a:pt x="86" y="239"/>
                </a:cubicBezTo>
                <a:close/>
                <a:moveTo>
                  <a:pt x="98" y="248"/>
                </a:moveTo>
                <a:cubicBezTo>
                  <a:pt x="105" y="246"/>
                  <a:pt x="111" y="244"/>
                  <a:pt x="117" y="242"/>
                </a:cubicBezTo>
                <a:cubicBezTo>
                  <a:pt x="117" y="246"/>
                  <a:pt x="117" y="251"/>
                  <a:pt x="116" y="255"/>
                </a:cubicBezTo>
                <a:cubicBezTo>
                  <a:pt x="105" y="259"/>
                  <a:pt x="105" y="259"/>
                  <a:pt x="105" y="259"/>
                </a:cubicBezTo>
                <a:cubicBezTo>
                  <a:pt x="103" y="255"/>
                  <a:pt x="101" y="252"/>
                  <a:pt x="98" y="248"/>
                </a:cubicBezTo>
                <a:close/>
                <a:moveTo>
                  <a:pt x="117" y="242"/>
                </a:moveTo>
                <a:cubicBezTo>
                  <a:pt x="125" y="239"/>
                  <a:pt x="125" y="239"/>
                  <a:pt x="125" y="239"/>
                </a:cubicBezTo>
                <a:cubicBezTo>
                  <a:pt x="127" y="243"/>
                  <a:pt x="129" y="246"/>
                  <a:pt x="131" y="250"/>
                </a:cubicBezTo>
                <a:cubicBezTo>
                  <a:pt x="127" y="252"/>
                  <a:pt x="122" y="253"/>
                  <a:pt x="117" y="255"/>
                </a:cubicBezTo>
                <a:cubicBezTo>
                  <a:pt x="117" y="251"/>
                  <a:pt x="117" y="246"/>
                  <a:pt x="117" y="242"/>
                </a:cubicBezTo>
                <a:close/>
                <a:moveTo>
                  <a:pt x="125" y="239"/>
                </a:moveTo>
                <a:cubicBezTo>
                  <a:pt x="133" y="237"/>
                  <a:pt x="133" y="237"/>
                  <a:pt x="133" y="237"/>
                </a:cubicBezTo>
                <a:cubicBezTo>
                  <a:pt x="137" y="235"/>
                  <a:pt x="141" y="234"/>
                  <a:pt x="145" y="232"/>
                </a:cubicBezTo>
                <a:cubicBezTo>
                  <a:pt x="145" y="237"/>
                  <a:pt x="144" y="241"/>
                  <a:pt x="144" y="246"/>
                </a:cubicBezTo>
                <a:cubicBezTo>
                  <a:pt x="140" y="247"/>
                  <a:pt x="136" y="248"/>
                  <a:pt x="132" y="250"/>
                </a:cubicBezTo>
                <a:cubicBezTo>
                  <a:pt x="130" y="246"/>
                  <a:pt x="128" y="242"/>
                  <a:pt x="125" y="239"/>
                </a:cubicBezTo>
                <a:close/>
                <a:moveTo>
                  <a:pt x="144" y="246"/>
                </a:moveTo>
                <a:cubicBezTo>
                  <a:pt x="149" y="244"/>
                  <a:pt x="154" y="242"/>
                  <a:pt x="158" y="241"/>
                </a:cubicBezTo>
                <a:cubicBezTo>
                  <a:pt x="160" y="244"/>
                  <a:pt x="161" y="247"/>
                  <a:pt x="163" y="250"/>
                </a:cubicBezTo>
                <a:cubicBezTo>
                  <a:pt x="156" y="253"/>
                  <a:pt x="149" y="256"/>
                  <a:pt x="141" y="259"/>
                </a:cubicBezTo>
                <a:cubicBezTo>
                  <a:pt x="142" y="254"/>
                  <a:pt x="143" y="250"/>
                  <a:pt x="144" y="246"/>
                </a:cubicBezTo>
                <a:close/>
                <a:moveTo>
                  <a:pt x="159" y="241"/>
                </a:moveTo>
                <a:cubicBezTo>
                  <a:pt x="162" y="239"/>
                  <a:pt x="166" y="238"/>
                  <a:pt x="170" y="237"/>
                </a:cubicBezTo>
                <a:cubicBezTo>
                  <a:pt x="168" y="241"/>
                  <a:pt x="167" y="245"/>
                  <a:pt x="165" y="249"/>
                </a:cubicBezTo>
                <a:cubicBezTo>
                  <a:pt x="163" y="250"/>
                  <a:pt x="163" y="250"/>
                  <a:pt x="163" y="250"/>
                </a:cubicBezTo>
                <a:cubicBezTo>
                  <a:pt x="162" y="247"/>
                  <a:pt x="160" y="244"/>
                  <a:pt x="159" y="241"/>
                </a:cubicBezTo>
                <a:close/>
                <a:moveTo>
                  <a:pt x="170" y="236"/>
                </a:moveTo>
                <a:cubicBezTo>
                  <a:pt x="176" y="234"/>
                  <a:pt x="181" y="232"/>
                  <a:pt x="186" y="230"/>
                </a:cubicBezTo>
                <a:cubicBezTo>
                  <a:pt x="188" y="233"/>
                  <a:pt x="189" y="236"/>
                  <a:pt x="190" y="239"/>
                </a:cubicBezTo>
                <a:cubicBezTo>
                  <a:pt x="183" y="242"/>
                  <a:pt x="175" y="245"/>
                  <a:pt x="166" y="249"/>
                </a:cubicBezTo>
                <a:cubicBezTo>
                  <a:pt x="167" y="245"/>
                  <a:pt x="169" y="241"/>
                  <a:pt x="170" y="236"/>
                </a:cubicBezTo>
                <a:close/>
                <a:moveTo>
                  <a:pt x="202" y="224"/>
                </a:moveTo>
                <a:cubicBezTo>
                  <a:pt x="207" y="222"/>
                  <a:pt x="211" y="221"/>
                  <a:pt x="214" y="219"/>
                </a:cubicBezTo>
                <a:cubicBezTo>
                  <a:pt x="215" y="221"/>
                  <a:pt x="217" y="224"/>
                  <a:pt x="218" y="226"/>
                </a:cubicBezTo>
                <a:cubicBezTo>
                  <a:pt x="211" y="229"/>
                  <a:pt x="205" y="232"/>
                  <a:pt x="198" y="236"/>
                </a:cubicBezTo>
                <a:cubicBezTo>
                  <a:pt x="200" y="232"/>
                  <a:pt x="201" y="228"/>
                  <a:pt x="202" y="224"/>
                </a:cubicBezTo>
                <a:close/>
                <a:moveTo>
                  <a:pt x="210" y="210"/>
                </a:moveTo>
                <a:cubicBezTo>
                  <a:pt x="217" y="207"/>
                  <a:pt x="224" y="204"/>
                  <a:pt x="230" y="202"/>
                </a:cubicBezTo>
                <a:cubicBezTo>
                  <a:pt x="229" y="206"/>
                  <a:pt x="228" y="210"/>
                  <a:pt x="226" y="214"/>
                </a:cubicBezTo>
                <a:cubicBezTo>
                  <a:pt x="222" y="215"/>
                  <a:pt x="218" y="217"/>
                  <a:pt x="215" y="218"/>
                </a:cubicBezTo>
                <a:cubicBezTo>
                  <a:pt x="213" y="215"/>
                  <a:pt x="212" y="212"/>
                  <a:pt x="210" y="210"/>
                </a:cubicBezTo>
                <a:close/>
                <a:moveTo>
                  <a:pt x="231" y="202"/>
                </a:moveTo>
                <a:cubicBezTo>
                  <a:pt x="231" y="202"/>
                  <a:pt x="231" y="202"/>
                  <a:pt x="231" y="202"/>
                </a:cubicBezTo>
                <a:cubicBezTo>
                  <a:pt x="233" y="201"/>
                  <a:pt x="236" y="200"/>
                  <a:pt x="238" y="199"/>
                </a:cubicBezTo>
                <a:cubicBezTo>
                  <a:pt x="239" y="201"/>
                  <a:pt x="241" y="204"/>
                  <a:pt x="242" y="207"/>
                </a:cubicBezTo>
                <a:cubicBezTo>
                  <a:pt x="237" y="209"/>
                  <a:pt x="232" y="211"/>
                  <a:pt x="226" y="213"/>
                </a:cubicBezTo>
                <a:cubicBezTo>
                  <a:pt x="228" y="210"/>
                  <a:pt x="230" y="206"/>
                  <a:pt x="231" y="202"/>
                </a:cubicBezTo>
                <a:close/>
                <a:moveTo>
                  <a:pt x="233" y="190"/>
                </a:moveTo>
                <a:cubicBezTo>
                  <a:pt x="234" y="190"/>
                  <a:pt x="234" y="190"/>
                  <a:pt x="234" y="189"/>
                </a:cubicBezTo>
                <a:cubicBezTo>
                  <a:pt x="243" y="186"/>
                  <a:pt x="252" y="183"/>
                  <a:pt x="260" y="180"/>
                </a:cubicBezTo>
                <a:cubicBezTo>
                  <a:pt x="259" y="183"/>
                  <a:pt x="257" y="187"/>
                  <a:pt x="256" y="191"/>
                </a:cubicBezTo>
                <a:cubicBezTo>
                  <a:pt x="250" y="193"/>
                  <a:pt x="244" y="196"/>
                  <a:pt x="238" y="198"/>
                </a:cubicBezTo>
                <a:cubicBezTo>
                  <a:pt x="237" y="196"/>
                  <a:pt x="235" y="193"/>
                  <a:pt x="233" y="190"/>
                </a:cubicBezTo>
                <a:close/>
                <a:moveTo>
                  <a:pt x="260" y="179"/>
                </a:moveTo>
                <a:cubicBezTo>
                  <a:pt x="261" y="179"/>
                  <a:pt x="261" y="179"/>
                  <a:pt x="261" y="179"/>
                </a:cubicBezTo>
                <a:cubicBezTo>
                  <a:pt x="263" y="182"/>
                  <a:pt x="264" y="184"/>
                  <a:pt x="266" y="187"/>
                </a:cubicBezTo>
                <a:cubicBezTo>
                  <a:pt x="263" y="188"/>
                  <a:pt x="259" y="189"/>
                  <a:pt x="256" y="191"/>
                </a:cubicBezTo>
                <a:cubicBezTo>
                  <a:pt x="258" y="187"/>
                  <a:pt x="259" y="183"/>
                  <a:pt x="260" y="179"/>
                </a:cubicBezTo>
                <a:close/>
                <a:moveTo>
                  <a:pt x="261" y="177"/>
                </a:moveTo>
                <a:cubicBezTo>
                  <a:pt x="262" y="174"/>
                  <a:pt x="262" y="170"/>
                  <a:pt x="263" y="166"/>
                </a:cubicBezTo>
                <a:cubicBezTo>
                  <a:pt x="270" y="164"/>
                  <a:pt x="277" y="161"/>
                  <a:pt x="284" y="159"/>
                </a:cubicBezTo>
                <a:cubicBezTo>
                  <a:pt x="285" y="160"/>
                  <a:pt x="286" y="162"/>
                  <a:pt x="287" y="163"/>
                </a:cubicBezTo>
                <a:cubicBezTo>
                  <a:pt x="286" y="165"/>
                  <a:pt x="285" y="167"/>
                  <a:pt x="284" y="169"/>
                </a:cubicBezTo>
                <a:cubicBezTo>
                  <a:pt x="277" y="172"/>
                  <a:pt x="269" y="175"/>
                  <a:pt x="261" y="178"/>
                </a:cubicBezTo>
                <a:cubicBezTo>
                  <a:pt x="261" y="178"/>
                  <a:pt x="261" y="178"/>
                  <a:pt x="261" y="177"/>
                </a:cubicBezTo>
                <a:close/>
                <a:moveTo>
                  <a:pt x="287" y="164"/>
                </a:moveTo>
                <a:cubicBezTo>
                  <a:pt x="288" y="165"/>
                  <a:pt x="288" y="166"/>
                  <a:pt x="289" y="167"/>
                </a:cubicBezTo>
                <a:cubicBezTo>
                  <a:pt x="288" y="168"/>
                  <a:pt x="286" y="169"/>
                  <a:pt x="285" y="169"/>
                </a:cubicBezTo>
                <a:cubicBezTo>
                  <a:pt x="286" y="167"/>
                  <a:pt x="286" y="166"/>
                  <a:pt x="287" y="164"/>
                </a:cubicBezTo>
                <a:close/>
                <a:moveTo>
                  <a:pt x="287" y="163"/>
                </a:moveTo>
                <a:cubicBezTo>
                  <a:pt x="286" y="161"/>
                  <a:pt x="285" y="160"/>
                  <a:pt x="284" y="159"/>
                </a:cubicBezTo>
                <a:cubicBezTo>
                  <a:pt x="286" y="158"/>
                  <a:pt x="287" y="158"/>
                  <a:pt x="288" y="157"/>
                </a:cubicBezTo>
                <a:cubicBezTo>
                  <a:pt x="288" y="159"/>
                  <a:pt x="287" y="161"/>
                  <a:pt x="287" y="163"/>
                </a:cubicBezTo>
                <a:close/>
                <a:moveTo>
                  <a:pt x="284" y="158"/>
                </a:moveTo>
                <a:cubicBezTo>
                  <a:pt x="282" y="155"/>
                  <a:pt x="279" y="152"/>
                  <a:pt x="277" y="149"/>
                </a:cubicBezTo>
                <a:cubicBezTo>
                  <a:pt x="282" y="147"/>
                  <a:pt x="286" y="146"/>
                  <a:pt x="290" y="145"/>
                </a:cubicBezTo>
                <a:cubicBezTo>
                  <a:pt x="290" y="149"/>
                  <a:pt x="289" y="153"/>
                  <a:pt x="288" y="157"/>
                </a:cubicBezTo>
                <a:cubicBezTo>
                  <a:pt x="287" y="157"/>
                  <a:pt x="285" y="158"/>
                  <a:pt x="284" y="158"/>
                </a:cubicBezTo>
                <a:close/>
                <a:moveTo>
                  <a:pt x="291" y="144"/>
                </a:moveTo>
                <a:cubicBezTo>
                  <a:pt x="296" y="142"/>
                  <a:pt x="301" y="141"/>
                  <a:pt x="306" y="139"/>
                </a:cubicBezTo>
                <a:cubicBezTo>
                  <a:pt x="308" y="142"/>
                  <a:pt x="310" y="144"/>
                  <a:pt x="312" y="147"/>
                </a:cubicBezTo>
                <a:cubicBezTo>
                  <a:pt x="305" y="150"/>
                  <a:pt x="297" y="153"/>
                  <a:pt x="289" y="156"/>
                </a:cubicBezTo>
                <a:cubicBezTo>
                  <a:pt x="290" y="152"/>
                  <a:pt x="290" y="148"/>
                  <a:pt x="291" y="144"/>
                </a:cubicBezTo>
                <a:close/>
                <a:moveTo>
                  <a:pt x="307" y="139"/>
                </a:moveTo>
                <a:cubicBezTo>
                  <a:pt x="310" y="138"/>
                  <a:pt x="313" y="136"/>
                  <a:pt x="317" y="135"/>
                </a:cubicBezTo>
                <a:cubicBezTo>
                  <a:pt x="316" y="139"/>
                  <a:pt x="315" y="143"/>
                  <a:pt x="313" y="147"/>
                </a:cubicBezTo>
                <a:cubicBezTo>
                  <a:pt x="313" y="147"/>
                  <a:pt x="313" y="147"/>
                  <a:pt x="313" y="147"/>
                </a:cubicBezTo>
                <a:cubicBezTo>
                  <a:pt x="311" y="144"/>
                  <a:pt x="309" y="141"/>
                  <a:pt x="307" y="139"/>
                </a:cubicBezTo>
                <a:close/>
                <a:moveTo>
                  <a:pt x="307" y="138"/>
                </a:moveTo>
                <a:cubicBezTo>
                  <a:pt x="305" y="137"/>
                  <a:pt x="304" y="135"/>
                  <a:pt x="302" y="133"/>
                </a:cubicBezTo>
                <a:cubicBezTo>
                  <a:pt x="308" y="132"/>
                  <a:pt x="313" y="130"/>
                  <a:pt x="318" y="128"/>
                </a:cubicBezTo>
                <a:cubicBezTo>
                  <a:pt x="317" y="130"/>
                  <a:pt x="317" y="133"/>
                  <a:pt x="317" y="135"/>
                </a:cubicBezTo>
                <a:cubicBezTo>
                  <a:pt x="313" y="136"/>
                  <a:pt x="310" y="137"/>
                  <a:pt x="307" y="138"/>
                </a:cubicBezTo>
                <a:close/>
                <a:moveTo>
                  <a:pt x="318" y="128"/>
                </a:moveTo>
                <a:cubicBezTo>
                  <a:pt x="323" y="127"/>
                  <a:pt x="328" y="125"/>
                  <a:pt x="332" y="124"/>
                </a:cubicBezTo>
                <a:cubicBezTo>
                  <a:pt x="333" y="125"/>
                  <a:pt x="334" y="126"/>
                  <a:pt x="335" y="128"/>
                </a:cubicBezTo>
                <a:cubicBezTo>
                  <a:pt x="330" y="130"/>
                  <a:pt x="324" y="132"/>
                  <a:pt x="317" y="134"/>
                </a:cubicBezTo>
                <a:cubicBezTo>
                  <a:pt x="318" y="132"/>
                  <a:pt x="318" y="130"/>
                  <a:pt x="318" y="128"/>
                </a:cubicBezTo>
                <a:close/>
                <a:moveTo>
                  <a:pt x="345" y="119"/>
                </a:moveTo>
                <a:cubicBezTo>
                  <a:pt x="351" y="117"/>
                  <a:pt x="357" y="115"/>
                  <a:pt x="362" y="113"/>
                </a:cubicBezTo>
                <a:cubicBezTo>
                  <a:pt x="363" y="114"/>
                  <a:pt x="363" y="115"/>
                  <a:pt x="364" y="116"/>
                </a:cubicBezTo>
                <a:cubicBezTo>
                  <a:pt x="357" y="119"/>
                  <a:pt x="350" y="122"/>
                  <a:pt x="343" y="125"/>
                </a:cubicBezTo>
                <a:cubicBezTo>
                  <a:pt x="344" y="123"/>
                  <a:pt x="344" y="121"/>
                  <a:pt x="345" y="119"/>
                </a:cubicBezTo>
                <a:close/>
                <a:moveTo>
                  <a:pt x="354" y="102"/>
                </a:moveTo>
                <a:cubicBezTo>
                  <a:pt x="361" y="100"/>
                  <a:pt x="367" y="98"/>
                  <a:pt x="373" y="95"/>
                </a:cubicBezTo>
                <a:cubicBezTo>
                  <a:pt x="372" y="100"/>
                  <a:pt x="370" y="105"/>
                  <a:pt x="368" y="110"/>
                </a:cubicBezTo>
                <a:cubicBezTo>
                  <a:pt x="366" y="111"/>
                  <a:pt x="364" y="112"/>
                  <a:pt x="362" y="112"/>
                </a:cubicBezTo>
                <a:cubicBezTo>
                  <a:pt x="360" y="109"/>
                  <a:pt x="357" y="105"/>
                  <a:pt x="354" y="102"/>
                </a:cubicBezTo>
                <a:close/>
                <a:moveTo>
                  <a:pt x="374" y="95"/>
                </a:moveTo>
                <a:cubicBezTo>
                  <a:pt x="377" y="94"/>
                  <a:pt x="380" y="93"/>
                  <a:pt x="384" y="92"/>
                </a:cubicBezTo>
                <a:cubicBezTo>
                  <a:pt x="386" y="95"/>
                  <a:pt x="388" y="97"/>
                  <a:pt x="390" y="100"/>
                </a:cubicBezTo>
                <a:cubicBezTo>
                  <a:pt x="390" y="101"/>
                  <a:pt x="390" y="101"/>
                  <a:pt x="389" y="102"/>
                </a:cubicBezTo>
                <a:cubicBezTo>
                  <a:pt x="383" y="104"/>
                  <a:pt x="376" y="107"/>
                  <a:pt x="369" y="110"/>
                </a:cubicBezTo>
                <a:cubicBezTo>
                  <a:pt x="371" y="105"/>
                  <a:pt x="373" y="100"/>
                  <a:pt x="374" y="95"/>
                </a:cubicBezTo>
                <a:close/>
                <a:moveTo>
                  <a:pt x="374" y="95"/>
                </a:moveTo>
                <a:cubicBezTo>
                  <a:pt x="375" y="91"/>
                  <a:pt x="375" y="86"/>
                  <a:pt x="375" y="82"/>
                </a:cubicBezTo>
                <a:cubicBezTo>
                  <a:pt x="378" y="85"/>
                  <a:pt x="381" y="88"/>
                  <a:pt x="383" y="91"/>
                </a:cubicBezTo>
                <a:cubicBezTo>
                  <a:pt x="380" y="92"/>
                  <a:pt x="377" y="94"/>
                  <a:pt x="374" y="95"/>
                </a:cubicBezTo>
                <a:close/>
                <a:moveTo>
                  <a:pt x="373" y="67"/>
                </a:moveTo>
                <a:cubicBezTo>
                  <a:pt x="381" y="64"/>
                  <a:pt x="388" y="62"/>
                  <a:pt x="395" y="60"/>
                </a:cubicBezTo>
                <a:cubicBezTo>
                  <a:pt x="397" y="63"/>
                  <a:pt x="400" y="65"/>
                  <a:pt x="402" y="68"/>
                </a:cubicBezTo>
                <a:cubicBezTo>
                  <a:pt x="402" y="69"/>
                  <a:pt x="402" y="70"/>
                  <a:pt x="402" y="72"/>
                </a:cubicBezTo>
                <a:cubicBezTo>
                  <a:pt x="394" y="74"/>
                  <a:pt x="385" y="77"/>
                  <a:pt x="375" y="80"/>
                </a:cubicBezTo>
                <a:cubicBezTo>
                  <a:pt x="375" y="76"/>
                  <a:pt x="374" y="71"/>
                  <a:pt x="373" y="67"/>
                </a:cubicBezTo>
                <a:close/>
                <a:moveTo>
                  <a:pt x="395" y="60"/>
                </a:moveTo>
                <a:cubicBezTo>
                  <a:pt x="398" y="59"/>
                  <a:pt x="400" y="59"/>
                  <a:pt x="402" y="58"/>
                </a:cubicBezTo>
                <a:cubicBezTo>
                  <a:pt x="403" y="61"/>
                  <a:pt x="403" y="64"/>
                  <a:pt x="402" y="67"/>
                </a:cubicBezTo>
                <a:cubicBezTo>
                  <a:pt x="400" y="65"/>
                  <a:pt x="398" y="62"/>
                  <a:pt x="395" y="60"/>
                </a:cubicBezTo>
                <a:close/>
                <a:moveTo>
                  <a:pt x="403" y="68"/>
                </a:moveTo>
                <a:cubicBezTo>
                  <a:pt x="404" y="69"/>
                  <a:pt x="404" y="70"/>
                  <a:pt x="405" y="71"/>
                </a:cubicBezTo>
                <a:cubicBezTo>
                  <a:pt x="404" y="71"/>
                  <a:pt x="403" y="71"/>
                  <a:pt x="403" y="71"/>
                </a:cubicBezTo>
                <a:cubicBezTo>
                  <a:pt x="403" y="70"/>
                  <a:pt x="403" y="69"/>
                  <a:pt x="403" y="68"/>
                </a:cubicBezTo>
                <a:close/>
                <a:moveTo>
                  <a:pt x="403" y="57"/>
                </a:moveTo>
                <a:cubicBezTo>
                  <a:pt x="403" y="53"/>
                  <a:pt x="402" y="48"/>
                  <a:pt x="401" y="44"/>
                </a:cubicBezTo>
                <a:cubicBezTo>
                  <a:pt x="406" y="42"/>
                  <a:pt x="410" y="41"/>
                  <a:pt x="415" y="40"/>
                </a:cubicBezTo>
                <a:cubicBezTo>
                  <a:pt x="419" y="43"/>
                  <a:pt x="423" y="46"/>
                  <a:pt x="426" y="50"/>
                </a:cubicBezTo>
                <a:cubicBezTo>
                  <a:pt x="419" y="52"/>
                  <a:pt x="411" y="55"/>
                  <a:pt x="403" y="57"/>
                </a:cubicBezTo>
                <a:close/>
                <a:moveTo>
                  <a:pt x="402" y="57"/>
                </a:moveTo>
                <a:cubicBezTo>
                  <a:pt x="400" y="58"/>
                  <a:pt x="397" y="59"/>
                  <a:pt x="395" y="60"/>
                </a:cubicBezTo>
                <a:cubicBezTo>
                  <a:pt x="390" y="56"/>
                  <a:pt x="386" y="52"/>
                  <a:pt x="381" y="49"/>
                </a:cubicBezTo>
                <a:cubicBezTo>
                  <a:pt x="388" y="47"/>
                  <a:pt x="394" y="46"/>
                  <a:pt x="400" y="44"/>
                </a:cubicBezTo>
                <a:cubicBezTo>
                  <a:pt x="401" y="49"/>
                  <a:pt x="402" y="53"/>
                  <a:pt x="402" y="57"/>
                </a:cubicBezTo>
                <a:close/>
                <a:moveTo>
                  <a:pt x="394" y="60"/>
                </a:moveTo>
                <a:cubicBezTo>
                  <a:pt x="388" y="62"/>
                  <a:pt x="381" y="64"/>
                  <a:pt x="373" y="66"/>
                </a:cubicBezTo>
                <a:cubicBezTo>
                  <a:pt x="373" y="66"/>
                  <a:pt x="373" y="66"/>
                  <a:pt x="373" y="66"/>
                </a:cubicBezTo>
                <a:cubicBezTo>
                  <a:pt x="372" y="62"/>
                  <a:pt x="371" y="57"/>
                  <a:pt x="369" y="53"/>
                </a:cubicBezTo>
                <a:cubicBezTo>
                  <a:pt x="373" y="52"/>
                  <a:pt x="377" y="50"/>
                  <a:pt x="381" y="49"/>
                </a:cubicBezTo>
                <a:cubicBezTo>
                  <a:pt x="385" y="53"/>
                  <a:pt x="390" y="56"/>
                  <a:pt x="394" y="60"/>
                </a:cubicBezTo>
                <a:close/>
                <a:moveTo>
                  <a:pt x="373" y="66"/>
                </a:moveTo>
                <a:cubicBezTo>
                  <a:pt x="369" y="67"/>
                  <a:pt x="365" y="68"/>
                  <a:pt x="362" y="69"/>
                </a:cubicBezTo>
                <a:cubicBezTo>
                  <a:pt x="357" y="66"/>
                  <a:pt x="352" y="62"/>
                  <a:pt x="346" y="59"/>
                </a:cubicBezTo>
                <a:cubicBezTo>
                  <a:pt x="354" y="57"/>
                  <a:pt x="361" y="55"/>
                  <a:pt x="368" y="53"/>
                </a:cubicBezTo>
                <a:cubicBezTo>
                  <a:pt x="370" y="57"/>
                  <a:pt x="372" y="62"/>
                  <a:pt x="373" y="66"/>
                </a:cubicBezTo>
                <a:close/>
                <a:moveTo>
                  <a:pt x="361" y="70"/>
                </a:moveTo>
                <a:cubicBezTo>
                  <a:pt x="355" y="71"/>
                  <a:pt x="349" y="73"/>
                  <a:pt x="342" y="75"/>
                </a:cubicBezTo>
                <a:cubicBezTo>
                  <a:pt x="341" y="70"/>
                  <a:pt x="339" y="66"/>
                  <a:pt x="336" y="61"/>
                </a:cubicBezTo>
                <a:cubicBezTo>
                  <a:pt x="346" y="59"/>
                  <a:pt x="346" y="59"/>
                  <a:pt x="346" y="59"/>
                </a:cubicBezTo>
                <a:cubicBezTo>
                  <a:pt x="351" y="62"/>
                  <a:pt x="356" y="66"/>
                  <a:pt x="361" y="70"/>
                </a:cubicBezTo>
                <a:close/>
                <a:moveTo>
                  <a:pt x="336" y="61"/>
                </a:moveTo>
                <a:cubicBezTo>
                  <a:pt x="335" y="58"/>
                  <a:pt x="333" y="54"/>
                  <a:pt x="331" y="51"/>
                </a:cubicBezTo>
                <a:cubicBezTo>
                  <a:pt x="331" y="51"/>
                  <a:pt x="331" y="51"/>
                  <a:pt x="331" y="51"/>
                </a:cubicBezTo>
                <a:cubicBezTo>
                  <a:pt x="336" y="53"/>
                  <a:pt x="340" y="56"/>
                  <a:pt x="345" y="58"/>
                </a:cubicBezTo>
                <a:lnTo>
                  <a:pt x="336" y="61"/>
                </a:lnTo>
                <a:close/>
                <a:moveTo>
                  <a:pt x="336" y="61"/>
                </a:moveTo>
                <a:cubicBezTo>
                  <a:pt x="332" y="62"/>
                  <a:pt x="332" y="62"/>
                  <a:pt x="332" y="62"/>
                </a:cubicBezTo>
                <a:cubicBezTo>
                  <a:pt x="325" y="64"/>
                  <a:pt x="317" y="66"/>
                  <a:pt x="309" y="68"/>
                </a:cubicBezTo>
                <a:cubicBezTo>
                  <a:pt x="306" y="66"/>
                  <a:pt x="302" y="64"/>
                  <a:pt x="298" y="63"/>
                </a:cubicBezTo>
                <a:cubicBezTo>
                  <a:pt x="297" y="61"/>
                  <a:pt x="295" y="58"/>
                  <a:pt x="294" y="56"/>
                </a:cubicBezTo>
                <a:cubicBezTo>
                  <a:pt x="303" y="54"/>
                  <a:pt x="313" y="51"/>
                  <a:pt x="325" y="48"/>
                </a:cubicBezTo>
                <a:cubicBezTo>
                  <a:pt x="326" y="49"/>
                  <a:pt x="328" y="50"/>
                  <a:pt x="330" y="50"/>
                </a:cubicBezTo>
                <a:cubicBezTo>
                  <a:pt x="330" y="52"/>
                  <a:pt x="330" y="52"/>
                  <a:pt x="330" y="52"/>
                </a:cubicBezTo>
                <a:cubicBezTo>
                  <a:pt x="332" y="55"/>
                  <a:pt x="334" y="58"/>
                  <a:pt x="336" y="61"/>
                </a:cubicBezTo>
                <a:close/>
                <a:moveTo>
                  <a:pt x="297" y="63"/>
                </a:moveTo>
                <a:cubicBezTo>
                  <a:pt x="293" y="61"/>
                  <a:pt x="290" y="60"/>
                  <a:pt x="286" y="58"/>
                </a:cubicBezTo>
                <a:cubicBezTo>
                  <a:pt x="288" y="58"/>
                  <a:pt x="291" y="57"/>
                  <a:pt x="294" y="56"/>
                </a:cubicBezTo>
                <a:cubicBezTo>
                  <a:pt x="295" y="58"/>
                  <a:pt x="296" y="60"/>
                  <a:pt x="297" y="63"/>
                </a:cubicBezTo>
                <a:close/>
                <a:moveTo>
                  <a:pt x="285" y="58"/>
                </a:moveTo>
                <a:cubicBezTo>
                  <a:pt x="285" y="58"/>
                  <a:pt x="285" y="58"/>
                  <a:pt x="285" y="58"/>
                </a:cubicBezTo>
                <a:cubicBezTo>
                  <a:pt x="275" y="55"/>
                  <a:pt x="265" y="53"/>
                  <a:pt x="254" y="51"/>
                </a:cubicBezTo>
                <a:cubicBezTo>
                  <a:pt x="254" y="50"/>
                  <a:pt x="254" y="50"/>
                  <a:pt x="254" y="50"/>
                </a:cubicBezTo>
                <a:cubicBezTo>
                  <a:pt x="264" y="48"/>
                  <a:pt x="274" y="45"/>
                  <a:pt x="285" y="42"/>
                </a:cubicBezTo>
                <a:cubicBezTo>
                  <a:pt x="288" y="46"/>
                  <a:pt x="291" y="51"/>
                  <a:pt x="293" y="56"/>
                </a:cubicBezTo>
                <a:cubicBezTo>
                  <a:pt x="291" y="57"/>
                  <a:pt x="288" y="57"/>
                  <a:pt x="285" y="58"/>
                </a:cubicBezTo>
                <a:close/>
                <a:moveTo>
                  <a:pt x="261" y="65"/>
                </a:moveTo>
                <a:cubicBezTo>
                  <a:pt x="255" y="67"/>
                  <a:pt x="249" y="68"/>
                  <a:pt x="244" y="70"/>
                </a:cubicBezTo>
                <a:cubicBezTo>
                  <a:pt x="238" y="68"/>
                  <a:pt x="232" y="67"/>
                  <a:pt x="226" y="67"/>
                </a:cubicBezTo>
                <a:cubicBezTo>
                  <a:pt x="225" y="64"/>
                  <a:pt x="223" y="62"/>
                  <a:pt x="222" y="60"/>
                </a:cubicBezTo>
                <a:cubicBezTo>
                  <a:pt x="232" y="57"/>
                  <a:pt x="241" y="54"/>
                  <a:pt x="252" y="51"/>
                </a:cubicBezTo>
                <a:cubicBezTo>
                  <a:pt x="252" y="51"/>
                  <a:pt x="253" y="51"/>
                  <a:pt x="254" y="51"/>
                </a:cubicBezTo>
                <a:cubicBezTo>
                  <a:pt x="256" y="56"/>
                  <a:pt x="258" y="60"/>
                  <a:pt x="261" y="65"/>
                </a:cubicBezTo>
                <a:close/>
                <a:moveTo>
                  <a:pt x="222" y="59"/>
                </a:moveTo>
                <a:cubicBezTo>
                  <a:pt x="221" y="56"/>
                  <a:pt x="219" y="52"/>
                  <a:pt x="217" y="48"/>
                </a:cubicBezTo>
                <a:cubicBezTo>
                  <a:pt x="229" y="49"/>
                  <a:pt x="240" y="49"/>
                  <a:pt x="250" y="51"/>
                </a:cubicBezTo>
                <a:cubicBezTo>
                  <a:pt x="241" y="54"/>
                  <a:pt x="231" y="57"/>
                  <a:pt x="222" y="59"/>
                </a:cubicBezTo>
                <a:close/>
                <a:moveTo>
                  <a:pt x="222" y="59"/>
                </a:moveTo>
                <a:cubicBezTo>
                  <a:pt x="216" y="61"/>
                  <a:pt x="211" y="63"/>
                  <a:pt x="205" y="65"/>
                </a:cubicBezTo>
                <a:cubicBezTo>
                  <a:pt x="200" y="64"/>
                  <a:pt x="195" y="64"/>
                  <a:pt x="190" y="64"/>
                </a:cubicBezTo>
                <a:cubicBezTo>
                  <a:pt x="190" y="64"/>
                  <a:pt x="190" y="64"/>
                  <a:pt x="190" y="64"/>
                </a:cubicBezTo>
                <a:cubicBezTo>
                  <a:pt x="188" y="59"/>
                  <a:pt x="186" y="54"/>
                  <a:pt x="184" y="49"/>
                </a:cubicBezTo>
                <a:cubicBezTo>
                  <a:pt x="193" y="49"/>
                  <a:pt x="202" y="48"/>
                  <a:pt x="211" y="48"/>
                </a:cubicBezTo>
                <a:cubicBezTo>
                  <a:pt x="213" y="48"/>
                  <a:pt x="215" y="48"/>
                  <a:pt x="217" y="48"/>
                </a:cubicBezTo>
                <a:cubicBezTo>
                  <a:pt x="218" y="52"/>
                  <a:pt x="220" y="56"/>
                  <a:pt x="222" y="59"/>
                </a:cubicBezTo>
                <a:close/>
                <a:moveTo>
                  <a:pt x="189" y="64"/>
                </a:moveTo>
                <a:cubicBezTo>
                  <a:pt x="179" y="64"/>
                  <a:pt x="168" y="65"/>
                  <a:pt x="158" y="66"/>
                </a:cubicBezTo>
                <a:cubicBezTo>
                  <a:pt x="156" y="61"/>
                  <a:pt x="155" y="57"/>
                  <a:pt x="153" y="53"/>
                </a:cubicBezTo>
                <a:cubicBezTo>
                  <a:pt x="156" y="52"/>
                  <a:pt x="159" y="52"/>
                  <a:pt x="161" y="52"/>
                </a:cubicBezTo>
                <a:cubicBezTo>
                  <a:pt x="169" y="51"/>
                  <a:pt x="176" y="50"/>
                  <a:pt x="183" y="49"/>
                </a:cubicBezTo>
                <a:cubicBezTo>
                  <a:pt x="185" y="54"/>
                  <a:pt x="187" y="59"/>
                  <a:pt x="189" y="64"/>
                </a:cubicBezTo>
                <a:close/>
                <a:moveTo>
                  <a:pt x="157" y="66"/>
                </a:moveTo>
                <a:cubicBezTo>
                  <a:pt x="149" y="67"/>
                  <a:pt x="141" y="68"/>
                  <a:pt x="133" y="69"/>
                </a:cubicBezTo>
                <a:cubicBezTo>
                  <a:pt x="125" y="70"/>
                  <a:pt x="118" y="71"/>
                  <a:pt x="111" y="72"/>
                </a:cubicBezTo>
                <a:cubicBezTo>
                  <a:pt x="110" y="68"/>
                  <a:pt x="108" y="64"/>
                  <a:pt x="107" y="59"/>
                </a:cubicBezTo>
                <a:cubicBezTo>
                  <a:pt x="121" y="57"/>
                  <a:pt x="136" y="55"/>
                  <a:pt x="153" y="53"/>
                </a:cubicBezTo>
                <a:cubicBezTo>
                  <a:pt x="154" y="57"/>
                  <a:pt x="156" y="61"/>
                  <a:pt x="157" y="66"/>
                </a:cubicBezTo>
                <a:close/>
                <a:moveTo>
                  <a:pt x="107" y="59"/>
                </a:moveTo>
                <a:cubicBezTo>
                  <a:pt x="105" y="54"/>
                  <a:pt x="104" y="50"/>
                  <a:pt x="102" y="45"/>
                </a:cubicBezTo>
                <a:cubicBezTo>
                  <a:pt x="117" y="42"/>
                  <a:pt x="132" y="40"/>
                  <a:pt x="149" y="38"/>
                </a:cubicBezTo>
                <a:cubicBezTo>
                  <a:pt x="150" y="43"/>
                  <a:pt x="151" y="47"/>
                  <a:pt x="153" y="52"/>
                </a:cubicBezTo>
                <a:cubicBezTo>
                  <a:pt x="136" y="54"/>
                  <a:pt x="121" y="57"/>
                  <a:pt x="107" y="59"/>
                </a:cubicBezTo>
                <a:close/>
                <a:moveTo>
                  <a:pt x="106" y="59"/>
                </a:moveTo>
                <a:cubicBezTo>
                  <a:pt x="96" y="60"/>
                  <a:pt x="87" y="62"/>
                  <a:pt x="78" y="64"/>
                </a:cubicBezTo>
                <a:cubicBezTo>
                  <a:pt x="76" y="59"/>
                  <a:pt x="75" y="55"/>
                  <a:pt x="75" y="50"/>
                </a:cubicBezTo>
                <a:cubicBezTo>
                  <a:pt x="83" y="48"/>
                  <a:pt x="93" y="47"/>
                  <a:pt x="102" y="45"/>
                </a:cubicBezTo>
                <a:cubicBezTo>
                  <a:pt x="103" y="50"/>
                  <a:pt x="105" y="54"/>
                  <a:pt x="106" y="59"/>
                </a:cubicBezTo>
                <a:close/>
                <a:moveTo>
                  <a:pt x="77" y="64"/>
                </a:moveTo>
                <a:cubicBezTo>
                  <a:pt x="78" y="69"/>
                  <a:pt x="79" y="73"/>
                  <a:pt x="81" y="77"/>
                </a:cubicBezTo>
                <a:cubicBezTo>
                  <a:pt x="71" y="79"/>
                  <a:pt x="61" y="81"/>
                  <a:pt x="52" y="83"/>
                </a:cubicBezTo>
                <a:cubicBezTo>
                  <a:pt x="52" y="78"/>
                  <a:pt x="51" y="74"/>
                  <a:pt x="50" y="70"/>
                </a:cubicBezTo>
                <a:cubicBezTo>
                  <a:pt x="59" y="68"/>
                  <a:pt x="68" y="66"/>
                  <a:pt x="77" y="64"/>
                </a:cubicBezTo>
                <a:close/>
                <a:moveTo>
                  <a:pt x="81" y="78"/>
                </a:moveTo>
                <a:cubicBezTo>
                  <a:pt x="82" y="82"/>
                  <a:pt x="83" y="86"/>
                  <a:pt x="85" y="90"/>
                </a:cubicBezTo>
                <a:cubicBezTo>
                  <a:pt x="74" y="92"/>
                  <a:pt x="65" y="94"/>
                  <a:pt x="55" y="96"/>
                </a:cubicBezTo>
                <a:cubicBezTo>
                  <a:pt x="54" y="92"/>
                  <a:pt x="53" y="87"/>
                  <a:pt x="52" y="83"/>
                </a:cubicBezTo>
                <a:cubicBezTo>
                  <a:pt x="61" y="82"/>
                  <a:pt x="71" y="80"/>
                  <a:pt x="81" y="78"/>
                </a:cubicBezTo>
                <a:close/>
                <a:moveTo>
                  <a:pt x="85" y="91"/>
                </a:moveTo>
                <a:cubicBezTo>
                  <a:pt x="86" y="94"/>
                  <a:pt x="88" y="98"/>
                  <a:pt x="89" y="102"/>
                </a:cubicBezTo>
                <a:cubicBezTo>
                  <a:pt x="85" y="103"/>
                  <a:pt x="81" y="103"/>
                  <a:pt x="77" y="104"/>
                </a:cubicBezTo>
                <a:cubicBezTo>
                  <a:pt x="70" y="106"/>
                  <a:pt x="64" y="107"/>
                  <a:pt x="59" y="108"/>
                </a:cubicBezTo>
                <a:cubicBezTo>
                  <a:pt x="58" y="104"/>
                  <a:pt x="56" y="100"/>
                  <a:pt x="55" y="96"/>
                </a:cubicBezTo>
                <a:cubicBezTo>
                  <a:pt x="65" y="94"/>
                  <a:pt x="74" y="93"/>
                  <a:pt x="85" y="91"/>
                </a:cubicBezTo>
                <a:close/>
                <a:moveTo>
                  <a:pt x="62" y="119"/>
                </a:moveTo>
                <a:cubicBezTo>
                  <a:pt x="58" y="120"/>
                  <a:pt x="53" y="121"/>
                  <a:pt x="48" y="122"/>
                </a:cubicBezTo>
                <a:cubicBezTo>
                  <a:pt x="42" y="123"/>
                  <a:pt x="37" y="124"/>
                  <a:pt x="32" y="126"/>
                </a:cubicBezTo>
                <a:cubicBezTo>
                  <a:pt x="31" y="122"/>
                  <a:pt x="30" y="118"/>
                  <a:pt x="29" y="115"/>
                </a:cubicBezTo>
                <a:cubicBezTo>
                  <a:pt x="38" y="113"/>
                  <a:pt x="48" y="111"/>
                  <a:pt x="58" y="108"/>
                </a:cubicBezTo>
                <a:cubicBezTo>
                  <a:pt x="60" y="112"/>
                  <a:pt x="61" y="115"/>
                  <a:pt x="62" y="119"/>
                </a:cubicBezTo>
                <a:close/>
                <a:moveTo>
                  <a:pt x="48" y="122"/>
                </a:moveTo>
                <a:cubicBezTo>
                  <a:pt x="53" y="121"/>
                  <a:pt x="58" y="120"/>
                  <a:pt x="62" y="120"/>
                </a:cubicBezTo>
                <a:cubicBezTo>
                  <a:pt x="63" y="121"/>
                  <a:pt x="64" y="123"/>
                  <a:pt x="64" y="125"/>
                </a:cubicBezTo>
                <a:cubicBezTo>
                  <a:pt x="61" y="128"/>
                  <a:pt x="57" y="130"/>
                  <a:pt x="53" y="133"/>
                </a:cubicBezTo>
                <a:cubicBezTo>
                  <a:pt x="47" y="134"/>
                  <a:pt x="41" y="135"/>
                  <a:pt x="35" y="136"/>
                </a:cubicBezTo>
                <a:cubicBezTo>
                  <a:pt x="34" y="133"/>
                  <a:pt x="33" y="129"/>
                  <a:pt x="32" y="126"/>
                </a:cubicBezTo>
                <a:cubicBezTo>
                  <a:pt x="37" y="125"/>
                  <a:pt x="43" y="124"/>
                  <a:pt x="48" y="122"/>
                </a:cubicBezTo>
                <a:close/>
                <a:moveTo>
                  <a:pt x="52" y="133"/>
                </a:moveTo>
                <a:cubicBezTo>
                  <a:pt x="47" y="137"/>
                  <a:pt x="42" y="140"/>
                  <a:pt x="38" y="143"/>
                </a:cubicBezTo>
                <a:cubicBezTo>
                  <a:pt x="37" y="141"/>
                  <a:pt x="36" y="139"/>
                  <a:pt x="35" y="137"/>
                </a:cubicBezTo>
                <a:cubicBezTo>
                  <a:pt x="41" y="135"/>
                  <a:pt x="47" y="134"/>
                  <a:pt x="52" y="133"/>
                </a:cubicBezTo>
                <a:close/>
                <a:moveTo>
                  <a:pt x="38" y="147"/>
                </a:moveTo>
                <a:cubicBezTo>
                  <a:pt x="36" y="147"/>
                  <a:pt x="35" y="148"/>
                  <a:pt x="33" y="148"/>
                </a:cubicBezTo>
                <a:cubicBezTo>
                  <a:pt x="34" y="147"/>
                  <a:pt x="36" y="145"/>
                  <a:pt x="37" y="144"/>
                </a:cubicBezTo>
                <a:cubicBezTo>
                  <a:pt x="38" y="145"/>
                  <a:pt x="38" y="146"/>
                  <a:pt x="38" y="147"/>
                </a:cubicBezTo>
                <a:close/>
                <a:moveTo>
                  <a:pt x="41" y="153"/>
                </a:moveTo>
                <a:cubicBezTo>
                  <a:pt x="42" y="155"/>
                  <a:pt x="42" y="157"/>
                  <a:pt x="43" y="159"/>
                </a:cubicBezTo>
                <a:cubicBezTo>
                  <a:pt x="39" y="160"/>
                  <a:pt x="35" y="160"/>
                  <a:pt x="30" y="160"/>
                </a:cubicBezTo>
                <a:cubicBezTo>
                  <a:pt x="34" y="158"/>
                  <a:pt x="37" y="156"/>
                  <a:pt x="41" y="153"/>
                </a:cubicBezTo>
                <a:close/>
                <a:moveTo>
                  <a:pt x="41" y="153"/>
                </a:moveTo>
                <a:cubicBezTo>
                  <a:pt x="45" y="151"/>
                  <a:pt x="49" y="148"/>
                  <a:pt x="54" y="145"/>
                </a:cubicBezTo>
                <a:cubicBezTo>
                  <a:pt x="60" y="145"/>
                  <a:pt x="66" y="144"/>
                  <a:pt x="72" y="144"/>
                </a:cubicBezTo>
                <a:cubicBezTo>
                  <a:pt x="73" y="145"/>
                  <a:pt x="73" y="146"/>
                  <a:pt x="74" y="147"/>
                </a:cubicBezTo>
                <a:cubicBezTo>
                  <a:pt x="66" y="151"/>
                  <a:pt x="59" y="155"/>
                  <a:pt x="52" y="159"/>
                </a:cubicBezTo>
                <a:cubicBezTo>
                  <a:pt x="49" y="159"/>
                  <a:pt x="46" y="159"/>
                  <a:pt x="44" y="159"/>
                </a:cubicBezTo>
                <a:cubicBezTo>
                  <a:pt x="43" y="157"/>
                  <a:pt x="42" y="155"/>
                  <a:pt x="41" y="153"/>
                </a:cubicBezTo>
                <a:close/>
                <a:moveTo>
                  <a:pt x="51" y="159"/>
                </a:moveTo>
                <a:cubicBezTo>
                  <a:pt x="49" y="160"/>
                  <a:pt x="47" y="161"/>
                  <a:pt x="45" y="162"/>
                </a:cubicBezTo>
                <a:cubicBezTo>
                  <a:pt x="45" y="161"/>
                  <a:pt x="44" y="161"/>
                  <a:pt x="44" y="160"/>
                </a:cubicBezTo>
                <a:cubicBezTo>
                  <a:pt x="46" y="159"/>
                  <a:pt x="48" y="159"/>
                  <a:pt x="51" y="159"/>
                </a:cubicBezTo>
                <a:close/>
                <a:moveTo>
                  <a:pt x="49" y="173"/>
                </a:moveTo>
                <a:cubicBezTo>
                  <a:pt x="48" y="174"/>
                  <a:pt x="48" y="174"/>
                  <a:pt x="48" y="174"/>
                </a:cubicBezTo>
                <a:cubicBezTo>
                  <a:pt x="41" y="173"/>
                  <a:pt x="34" y="173"/>
                  <a:pt x="27" y="174"/>
                </a:cubicBezTo>
                <a:cubicBezTo>
                  <a:pt x="33" y="170"/>
                  <a:pt x="39" y="167"/>
                  <a:pt x="45" y="163"/>
                </a:cubicBezTo>
                <a:cubicBezTo>
                  <a:pt x="46" y="166"/>
                  <a:pt x="48" y="170"/>
                  <a:pt x="49" y="173"/>
                </a:cubicBezTo>
                <a:close/>
                <a:moveTo>
                  <a:pt x="48" y="174"/>
                </a:moveTo>
                <a:cubicBezTo>
                  <a:pt x="49" y="174"/>
                  <a:pt x="49" y="174"/>
                  <a:pt x="50" y="174"/>
                </a:cubicBezTo>
                <a:cubicBezTo>
                  <a:pt x="51" y="178"/>
                  <a:pt x="53" y="181"/>
                  <a:pt x="55" y="184"/>
                </a:cubicBezTo>
                <a:cubicBezTo>
                  <a:pt x="52" y="186"/>
                  <a:pt x="49" y="187"/>
                  <a:pt x="46" y="189"/>
                </a:cubicBezTo>
                <a:cubicBezTo>
                  <a:pt x="39" y="188"/>
                  <a:pt x="32" y="187"/>
                  <a:pt x="25" y="187"/>
                </a:cubicBezTo>
                <a:cubicBezTo>
                  <a:pt x="32" y="183"/>
                  <a:pt x="40" y="178"/>
                  <a:pt x="48" y="174"/>
                </a:cubicBezTo>
                <a:close/>
                <a:moveTo>
                  <a:pt x="45" y="189"/>
                </a:moveTo>
                <a:cubicBezTo>
                  <a:pt x="38" y="192"/>
                  <a:pt x="32" y="196"/>
                  <a:pt x="25" y="199"/>
                </a:cubicBezTo>
                <a:cubicBezTo>
                  <a:pt x="24" y="196"/>
                  <a:pt x="22" y="193"/>
                  <a:pt x="21" y="189"/>
                </a:cubicBezTo>
                <a:cubicBezTo>
                  <a:pt x="22" y="189"/>
                  <a:pt x="23" y="188"/>
                  <a:pt x="24" y="187"/>
                </a:cubicBezTo>
                <a:cubicBezTo>
                  <a:pt x="31" y="187"/>
                  <a:pt x="38" y="188"/>
                  <a:pt x="45" y="189"/>
                </a:cubicBezTo>
                <a:close/>
                <a:moveTo>
                  <a:pt x="26" y="202"/>
                </a:moveTo>
                <a:cubicBezTo>
                  <a:pt x="25" y="202"/>
                  <a:pt x="24" y="201"/>
                  <a:pt x="22" y="201"/>
                </a:cubicBezTo>
                <a:cubicBezTo>
                  <a:pt x="23" y="201"/>
                  <a:pt x="24" y="200"/>
                  <a:pt x="25" y="200"/>
                </a:cubicBezTo>
                <a:cubicBezTo>
                  <a:pt x="26" y="201"/>
                  <a:pt x="26" y="201"/>
                  <a:pt x="26" y="202"/>
                </a:cubicBezTo>
                <a:close/>
                <a:moveTo>
                  <a:pt x="26" y="200"/>
                </a:moveTo>
                <a:cubicBezTo>
                  <a:pt x="32" y="196"/>
                  <a:pt x="39" y="193"/>
                  <a:pt x="46" y="189"/>
                </a:cubicBezTo>
                <a:cubicBezTo>
                  <a:pt x="50" y="190"/>
                  <a:pt x="54" y="191"/>
                  <a:pt x="58" y="192"/>
                </a:cubicBezTo>
                <a:cubicBezTo>
                  <a:pt x="59" y="193"/>
                  <a:pt x="60" y="195"/>
                  <a:pt x="61" y="197"/>
                </a:cubicBezTo>
                <a:cubicBezTo>
                  <a:pt x="54" y="200"/>
                  <a:pt x="47" y="203"/>
                  <a:pt x="41" y="206"/>
                </a:cubicBezTo>
                <a:cubicBezTo>
                  <a:pt x="36" y="204"/>
                  <a:pt x="32" y="203"/>
                  <a:pt x="27" y="202"/>
                </a:cubicBezTo>
                <a:cubicBezTo>
                  <a:pt x="26" y="201"/>
                  <a:pt x="26" y="200"/>
                  <a:pt x="26" y="200"/>
                </a:cubicBezTo>
                <a:close/>
                <a:moveTo>
                  <a:pt x="40" y="206"/>
                </a:moveTo>
                <a:cubicBezTo>
                  <a:pt x="37" y="207"/>
                  <a:pt x="34" y="209"/>
                  <a:pt x="31" y="210"/>
                </a:cubicBezTo>
                <a:cubicBezTo>
                  <a:pt x="30" y="208"/>
                  <a:pt x="28" y="205"/>
                  <a:pt x="27" y="203"/>
                </a:cubicBezTo>
                <a:cubicBezTo>
                  <a:pt x="32" y="203"/>
                  <a:pt x="36" y="205"/>
                  <a:pt x="40" y="206"/>
                </a:cubicBezTo>
                <a:close/>
                <a:moveTo>
                  <a:pt x="37" y="222"/>
                </a:moveTo>
                <a:cubicBezTo>
                  <a:pt x="35" y="223"/>
                  <a:pt x="34" y="224"/>
                  <a:pt x="32" y="224"/>
                </a:cubicBezTo>
                <a:cubicBezTo>
                  <a:pt x="27" y="222"/>
                  <a:pt x="22" y="220"/>
                  <a:pt x="16" y="218"/>
                </a:cubicBezTo>
                <a:cubicBezTo>
                  <a:pt x="21" y="216"/>
                  <a:pt x="26" y="213"/>
                  <a:pt x="31" y="211"/>
                </a:cubicBezTo>
                <a:cubicBezTo>
                  <a:pt x="33" y="215"/>
                  <a:pt x="35" y="218"/>
                  <a:pt x="37" y="222"/>
                </a:cubicBezTo>
                <a:close/>
                <a:moveTo>
                  <a:pt x="39" y="229"/>
                </a:moveTo>
                <a:cubicBezTo>
                  <a:pt x="30" y="232"/>
                  <a:pt x="21" y="236"/>
                  <a:pt x="13" y="240"/>
                </a:cubicBezTo>
                <a:cubicBezTo>
                  <a:pt x="11" y="239"/>
                  <a:pt x="10" y="238"/>
                  <a:pt x="8" y="237"/>
                </a:cubicBezTo>
                <a:cubicBezTo>
                  <a:pt x="15" y="233"/>
                  <a:pt x="24" y="229"/>
                  <a:pt x="32" y="225"/>
                </a:cubicBezTo>
                <a:cubicBezTo>
                  <a:pt x="34" y="226"/>
                  <a:pt x="37" y="227"/>
                  <a:pt x="39" y="229"/>
                </a:cubicBezTo>
                <a:close/>
                <a:moveTo>
                  <a:pt x="39" y="229"/>
                </a:moveTo>
                <a:cubicBezTo>
                  <a:pt x="40" y="229"/>
                  <a:pt x="40" y="229"/>
                  <a:pt x="41" y="230"/>
                </a:cubicBezTo>
                <a:cubicBezTo>
                  <a:pt x="42" y="233"/>
                  <a:pt x="44" y="236"/>
                  <a:pt x="46" y="239"/>
                </a:cubicBezTo>
                <a:cubicBezTo>
                  <a:pt x="39" y="242"/>
                  <a:pt x="32" y="245"/>
                  <a:pt x="25" y="248"/>
                </a:cubicBezTo>
                <a:cubicBezTo>
                  <a:pt x="21" y="245"/>
                  <a:pt x="18" y="242"/>
                  <a:pt x="14" y="240"/>
                </a:cubicBezTo>
                <a:cubicBezTo>
                  <a:pt x="22" y="236"/>
                  <a:pt x="30" y="233"/>
                  <a:pt x="39" y="229"/>
                </a:cubicBezTo>
                <a:close/>
                <a:moveTo>
                  <a:pt x="35" y="258"/>
                </a:moveTo>
                <a:cubicBezTo>
                  <a:pt x="30" y="259"/>
                  <a:pt x="26" y="261"/>
                  <a:pt x="21" y="263"/>
                </a:cubicBezTo>
                <a:cubicBezTo>
                  <a:pt x="19" y="260"/>
                  <a:pt x="17" y="256"/>
                  <a:pt x="15" y="252"/>
                </a:cubicBezTo>
                <a:cubicBezTo>
                  <a:pt x="18" y="251"/>
                  <a:pt x="22" y="250"/>
                  <a:pt x="25" y="248"/>
                </a:cubicBezTo>
                <a:cubicBezTo>
                  <a:pt x="29" y="251"/>
                  <a:pt x="32" y="254"/>
                  <a:pt x="35" y="258"/>
                </a:cubicBezTo>
                <a:close/>
                <a:moveTo>
                  <a:pt x="36" y="258"/>
                </a:moveTo>
                <a:cubicBezTo>
                  <a:pt x="38" y="261"/>
                  <a:pt x="41" y="264"/>
                  <a:pt x="44" y="267"/>
                </a:cubicBezTo>
                <a:cubicBezTo>
                  <a:pt x="38" y="270"/>
                  <a:pt x="32" y="272"/>
                  <a:pt x="27" y="274"/>
                </a:cubicBezTo>
                <a:cubicBezTo>
                  <a:pt x="27" y="274"/>
                  <a:pt x="27" y="273"/>
                  <a:pt x="27" y="273"/>
                </a:cubicBezTo>
                <a:cubicBezTo>
                  <a:pt x="27" y="273"/>
                  <a:pt x="27" y="273"/>
                  <a:pt x="27" y="273"/>
                </a:cubicBezTo>
                <a:cubicBezTo>
                  <a:pt x="25" y="270"/>
                  <a:pt x="23" y="267"/>
                  <a:pt x="21" y="264"/>
                </a:cubicBezTo>
                <a:cubicBezTo>
                  <a:pt x="26" y="262"/>
                  <a:pt x="31" y="260"/>
                  <a:pt x="36" y="258"/>
                </a:cubicBezTo>
                <a:close/>
                <a:moveTo>
                  <a:pt x="36" y="258"/>
                </a:moveTo>
                <a:cubicBezTo>
                  <a:pt x="36" y="258"/>
                  <a:pt x="36" y="258"/>
                  <a:pt x="36" y="258"/>
                </a:cubicBezTo>
                <a:cubicBezTo>
                  <a:pt x="42" y="256"/>
                  <a:pt x="47" y="253"/>
                  <a:pt x="53" y="251"/>
                </a:cubicBezTo>
                <a:cubicBezTo>
                  <a:pt x="54" y="253"/>
                  <a:pt x="55" y="254"/>
                  <a:pt x="57" y="256"/>
                </a:cubicBezTo>
                <a:cubicBezTo>
                  <a:pt x="57" y="258"/>
                  <a:pt x="57" y="260"/>
                  <a:pt x="57" y="263"/>
                </a:cubicBezTo>
                <a:cubicBezTo>
                  <a:pt x="53" y="264"/>
                  <a:pt x="48" y="266"/>
                  <a:pt x="44" y="267"/>
                </a:cubicBezTo>
                <a:cubicBezTo>
                  <a:pt x="42" y="264"/>
                  <a:pt x="39" y="261"/>
                  <a:pt x="36" y="258"/>
                </a:cubicBezTo>
                <a:close/>
                <a:moveTo>
                  <a:pt x="57" y="256"/>
                </a:moveTo>
                <a:cubicBezTo>
                  <a:pt x="57" y="256"/>
                  <a:pt x="57" y="256"/>
                  <a:pt x="57" y="256"/>
                </a:cubicBezTo>
                <a:cubicBezTo>
                  <a:pt x="56" y="254"/>
                  <a:pt x="55" y="253"/>
                  <a:pt x="54" y="251"/>
                </a:cubicBezTo>
                <a:cubicBezTo>
                  <a:pt x="57" y="250"/>
                  <a:pt x="60" y="249"/>
                  <a:pt x="63" y="248"/>
                </a:cubicBezTo>
                <a:cubicBezTo>
                  <a:pt x="65" y="251"/>
                  <a:pt x="68" y="254"/>
                  <a:pt x="71" y="258"/>
                </a:cubicBezTo>
                <a:cubicBezTo>
                  <a:pt x="66" y="259"/>
                  <a:pt x="62" y="261"/>
                  <a:pt x="58" y="262"/>
                </a:cubicBezTo>
                <a:cubicBezTo>
                  <a:pt x="58" y="260"/>
                  <a:pt x="57" y="258"/>
                  <a:pt x="57" y="256"/>
                </a:cubicBezTo>
                <a:close/>
                <a:moveTo>
                  <a:pt x="71" y="258"/>
                </a:moveTo>
                <a:cubicBezTo>
                  <a:pt x="73" y="261"/>
                  <a:pt x="76" y="265"/>
                  <a:pt x="78" y="269"/>
                </a:cubicBezTo>
                <a:cubicBezTo>
                  <a:pt x="71" y="271"/>
                  <a:pt x="64" y="274"/>
                  <a:pt x="58" y="276"/>
                </a:cubicBezTo>
                <a:cubicBezTo>
                  <a:pt x="58" y="272"/>
                  <a:pt x="58" y="267"/>
                  <a:pt x="58" y="263"/>
                </a:cubicBezTo>
                <a:cubicBezTo>
                  <a:pt x="62" y="261"/>
                  <a:pt x="66" y="260"/>
                  <a:pt x="71" y="258"/>
                </a:cubicBezTo>
                <a:close/>
                <a:moveTo>
                  <a:pt x="71" y="258"/>
                </a:moveTo>
                <a:cubicBezTo>
                  <a:pt x="76" y="256"/>
                  <a:pt x="82" y="254"/>
                  <a:pt x="87" y="252"/>
                </a:cubicBezTo>
                <a:cubicBezTo>
                  <a:pt x="88" y="257"/>
                  <a:pt x="88" y="261"/>
                  <a:pt x="88" y="265"/>
                </a:cubicBezTo>
                <a:cubicBezTo>
                  <a:pt x="84" y="267"/>
                  <a:pt x="81" y="268"/>
                  <a:pt x="78" y="269"/>
                </a:cubicBezTo>
                <a:cubicBezTo>
                  <a:pt x="76" y="265"/>
                  <a:pt x="74" y="261"/>
                  <a:pt x="71" y="258"/>
                </a:cubicBezTo>
                <a:close/>
                <a:moveTo>
                  <a:pt x="88" y="266"/>
                </a:moveTo>
                <a:cubicBezTo>
                  <a:pt x="94" y="264"/>
                  <a:pt x="99" y="262"/>
                  <a:pt x="105" y="260"/>
                </a:cubicBezTo>
                <a:cubicBezTo>
                  <a:pt x="107" y="263"/>
                  <a:pt x="109" y="267"/>
                  <a:pt x="110" y="270"/>
                </a:cubicBezTo>
                <a:cubicBezTo>
                  <a:pt x="102" y="273"/>
                  <a:pt x="95" y="276"/>
                  <a:pt x="87" y="279"/>
                </a:cubicBezTo>
                <a:cubicBezTo>
                  <a:pt x="87" y="274"/>
                  <a:pt x="88" y="270"/>
                  <a:pt x="88" y="266"/>
                </a:cubicBezTo>
                <a:close/>
                <a:moveTo>
                  <a:pt x="117" y="256"/>
                </a:moveTo>
                <a:cubicBezTo>
                  <a:pt x="122" y="254"/>
                  <a:pt x="127" y="252"/>
                  <a:pt x="132" y="250"/>
                </a:cubicBezTo>
                <a:cubicBezTo>
                  <a:pt x="133" y="254"/>
                  <a:pt x="135" y="257"/>
                  <a:pt x="136" y="260"/>
                </a:cubicBezTo>
                <a:cubicBezTo>
                  <a:pt x="130" y="263"/>
                  <a:pt x="123" y="265"/>
                  <a:pt x="115" y="268"/>
                </a:cubicBezTo>
                <a:cubicBezTo>
                  <a:pt x="116" y="264"/>
                  <a:pt x="116" y="260"/>
                  <a:pt x="117" y="256"/>
                </a:cubicBezTo>
                <a:close/>
                <a:moveTo>
                  <a:pt x="132" y="250"/>
                </a:moveTo>
                <a:cubicBezTo>
                  <a:pt x="136" y="249"/>
                  <a:pt x="140" y="247"/>
                  <a:pt x="144" y="246"/>
                </a:cubicBezTo>
                <a:cubicBezTo>
                  <a:pt x="143" y="250"/>
                  <a:pt x="142" y="255"/>
                  <a:pt x="140" y="259"/>
                </a:cubicBezTo>
                <a:cubicBezTo>
                  <a:pt x="139" y="259"/>
                  <a:pt x="138" y="260"/>
                  <a:pt x="137" y="260"/>
                </a:cubicBezTo>
                <a:cubicBezTo>
                  <a:pt x="135" y="257"/>
                  <a:pt x="134" y="253"/>
                  <a:pt x="132" y="250"/>
                </a:cubicBezTo>
                <a:close/>
                <a:moveTo>
                  <a:pt x="140" y="259"/>
                </a:moveTo>
                <a:cubicBezTo>
                  <a:pt x="140" y="261"/>
                  <a:pt x="139" y="262"/>
                  <a:pt x="139" y="264"/>
                </a:cubicBezTo>
                <a:cubicBezTo>
                  <a:pt x="138" y="263"/>
                  <a:pt x="138" y="262"/>
                  <a:pt x="137" y="261"/>
                </a:cubicBezTo>
                <a:cubicBezTo>
                  <a:pt x="138" y="260"/>
                  <a:pt x="139" y="260"/>
                  <a:pt x="140" y="259"/>
                </a:cubicBezTo>
                <a:close/>
                <a:moveTo>
                  <a:pt x="139" y="265"/>
                </a:moveTo>
                <a:cubicBezTo>
                  <a:pt x="139" y="267"/>
                  <a:pt x="140" y="268"/>
                  <a:pt x="140" y="270"/>
                </a:cubicBezTo>
                <a:cubicBezTo>
                  <a:pt x="139" y="270"/>
                  <a:pt x="137" y="271"/>
                  <a:pt x="136" y="272"/>
                </a:cubicBezTo>
                <a:cubicBezTo>
                  <a:pt x="137" y="270"/>
                  <a:pt x="138" y="267"/>
                  <a:pt x="139" y="265"/>
                </a:cubicBezTo>
                <a:close/>
                <a:moveTo>
                  <a:pt x="139" y="264"/>
                </a:moveTo>
                <a:cubicBezTo>
                  <a:pt x="139" y="263"/>
                  <a:pt x="140" y="261"/>
                  <a:pt x="141" y="259"/>
                </a:cubicBezTo>
                <a:cubicBezTo>
                  <a:pt x="149" y="256"/>
                  <a:pt x="156" y="253"/>
                  <a:pt x="163" y="251"/>
                </a:cubicBezTo>
                <a:cubicBezTo>
                  <a:pt x="163" y="251"/>
                  <a:pt x="163" y="252"/>
                  <a:pt x="164" y="252"/>
                </a:cubicBezTo>
                <a:cubicBezTo>
                  <a:pt x="162" y="256"/>
                  <a:pt x="160" y="259"/>
                  <a:pt x="158" y="262"/>
                </a:cubicBezTo>
                <a:cubicBezTo>
                  <a:pt x="153" y="265"/>
                  <a:pt x="147" y="267"/>
                  <a:pt x="141" y="270"/>
                </a:cubicBezTo>
                <a:cubicBezTo>
                  <a:pt x="140" y="268"/>
                  <a:pt x="140" y="266"/>
                  <a:pt x="139" y="264"/>
                </a:cubicBezTo>
                <a:close/>
                <a:moveTo>
                  <a:pt x="164" y="253"/>
                </a:moveTo>
                <a:cubicBezTo>
                  <a:pt x="165" y="255"/>
                  <a:pt x="166" y="257"/>
                  <a:pt x="166" y="259"/>
                </a:cubicBezTo>
                <a:cubicBezTo>
                  <a:pt x="164" y="260"/>
                  <a:pt x="162" y="261"/>
                  <a:pt x="159" y="262"/>
                </a:cubicBezTo>
                <a:cubicBezTo>
                  <a:pt x="161" y="259"/>
                  <a:pt x="163" y="256"/>
                  <a:pt x="164" y="253"/>
                </a:cubicBezTo>
                <a:close/>
                <a:moveTo>
                  <a:pt x="159" y="263"/>
                </a:moveTo>
                <a:cubicBezTo>
                  <a:pt x="161" y="261"/>
                  <a:pt x="164" y="260"/>
                  <a:pt x="166" y="259"/>
                </a:cubicBezTo>
                <a:cubicBezTo>
                  <a:pt x="167" y="261"/>
                  <a:pt x="168" y="264"/>
                  <a:pt x="169" y="266"/>
                </a:cubicBezTo>
                <a:cubicBezTo>
                  <a:pt x="163" y="269"/>
                  <a:pt x="157" y="272"/>
                  <a:pt x="150" y="275"/>
                </a:cubicBezTo>
                <a:cubicBezTo>
                  <a:pt x="153" y="271"/>
                  <a:pt x="156" y="267"/>
                  <a:pt x="159" y="263"/>
                </a:cubicBezTo>
                <a:close/>
                <a:moveTo>
                  <a:pt x="167" y="259"/>
                </a:moveTo>
                <a:cubicBezTo>
                  <a:pt x="175" y="255"/>
                  <a:pt x="182" y="252"/>
                  <a:pt x="189" y="249"/>
                </a:cubicBezTo>
                <a:cubicBezTo>
                  <a:pt x="186" y="252"/>
                  <a:pt x="183" y="256"/>
                  <a:pt x="180" y="260"/>
                </a:cubicBezTo>
                <a:cubicBezTo>
                  <a:pt x="177" y="262"/>
                  <a:pt x="173" y="264"/>
                  <a:pt x="169" y="266"/>
                </a:cubicBezTo>
                <a:cubicBezTo>
                  <a:pt x="169" y="263"/>
                  <a:pt x="168" y="261"/>
                  <a:pt x="167" y="259"/>
                </a:cubicBezTo>
                <a:close/>
                <a:moveTo>
                  <a:pt x="167" y="259"/>
                </a:moveTo>
                <a:cubicBezTo>
                  <a:pt x="166" y="256"/>
                  <a:pt x="165" y="254"/>
                  <a:pt x="164" y="252"/>
                </a:cubicBezTo>
                <a:cubicBezTo>
                  <a:pt x="165" y="251"/>
                  <a:pt x="165" y="250"/>
                  <a:pt x="165" y="250"/>
                </a:cubicBezTo>
                <a:cubicBezTo>
                  <a:pt x="174" y="246"/>
                  <a:pt x="183" y="243"/>
                  <a:pt x="191" y="239"/>
                </a:cubicBezTo>
                <a:cubicBezTo>
                  <a:pt x="191" y="241"/>
                  <a:pt x="192" y="242"/>
                  <a:pt x="192" y="244"/>
                </a:cubicBezTo>
                <a:cubicBezTo>
                  <a:pt x="192" y="245"/>
                  <a:pt x="191" y="246"/>
                  <a:pt x="190" y="248"/>
                </a:cubicBezTo>
                <a:cubicBezTo>
                  <a:pt x="183" y="251"/>
                  <a:pt x="175" y="255"/>
                  <a:pt x="167" y="259"/>
                </a:cubicBezTo>
                <a:close/>
                <a:moveTo>
                  <a:pt x="193" y="244"/>
                </a:moveTo>
                <a:cubicBezTo>
                  <a:pt x="193" y="245"/>
                  <a:pt x="193" y="245"/>
                  <a:pt x="193" y="246"/>
                </a:cubicBezTo>
                <a:cubicBezTo>
                  <a:pt x="192" y="246"/>
                  <a:pt x="192" y="247"/>
                  <a:pt x="191" y="247"/>
                </a:cubicBezTo>
                <a:cubicBezTo>
                  <a:pt x="191" y="246"/>
                  <a:pt x="192" y="245"/>
                  <a:pt x="193" y="244"/>
                </a:cubicBezTo>
                <a:close/>
                <a:moveTo>
                  <a:pt x="193" y="244"/>
                </a:moveTo>
                <a:cubicBezTo>
                  <a:pt x="195" y="241"/>
                  <a:pt x="196" y="239"/>
                  <a:pt x="197" y="236"/>
                </a:cubicBezTo>
                <a:cubicBezTo>
                  <a:pt x="205" y="233"/>
                  <a:pt x="211" y="230"/>
                  <a:pt x="218" y="227"/>
                </a:cubicBezTo>
                <a:cubicBezTo>
                  <a:pt x="218" y="227"/>
                  <a:pt x="218" y="227"/>
                  <a:pt x="218" y="227"/>
                </a:cubicBezTo>
                <a:cubicBezTo>
                  <a:pt x="215" y="230"/>
                  <a:pt x="212" y="234"/>
                  <a:pt x="209" y="238"/>
                </a:cubicBezTo>
                <a:cubicBezTo>
                  <a:pt x="209" y="238"/>
                  <a:pt x="209" y="238"/>
                  <a:pt x="209" y="238"/>
                </a:cubicBezTo>
                <a:cubicBezTo>
                  <a:pt x="204" y="240"/>
                  <a:pt x="199" y="243"/>
                  <a:pt x="194" y="246"/>
                </a:cubicBezTo>
                <a:cubicBezTo>
                  <a:pt x="193" y="245"/>
                  <a:pt x="193" y="244"/>
                  <a:pt x="193" y="244"/>
                </a:cubicBezTo>
                <a:close/>
                <a:moveTo>
                  <a:pt x="218" y="227"/>
                </a:moveTo>
                <a:cubicBezTo>
                  <a:pt x="219" y="229"/>
                  <a:pt x="219" y="230"/>
                  <a:pt x="220" y="232"/>
                </a:cubicBezTo>
                <a:cubicBezTo>
                  <a:pt x="217" y="233"/>
                  <a:pt x="214" y="235"/>
                  <a:pt x="210" y="237"/>
                </a:cubicBezTo>
                <a:cubicBezTo>
                  <a:pt x="213" y="234"/>
                  <a:pt x="216" y="231"/>
                  <a:pt x="218" y="227"/>
                </a:cubicBezTo>
                <a:close/>
                <a:moveTo>
                  <a:pt x="215" y="219"/>
                </a:moveTo>
                <a:cubicBezTo>
                  <a:pt x="215" y="219"/>
                  <a:pt x="215" y="219"/>
                  <a:pt x="215" y="219"/>
                </a:cubicBezTo>
                <a:cubicBezTo>
                  <a:pt x="218" y="217"/>
                  <a:pt x="222" y="216"/>
                  <a:pt x="225" y="214"/>
                </a:cubicBezTo>
                <a:cubicBezTo>
                  <a:pt x="223" y="218"/>
                  <a:pt x="221" y="222"/>
                  <a:pt x="219" y="226"/>
                </a:cubicBezTo>
                <a:cubicBezTo>
                  <a:pt x="218" y="226"/>
                  <a:pt x="218" y="226"/>
                  <a:pt x="218" y="226"/>
                </a:cubicBezTo>
                <a:cubicBezTo>
                  <a:pt x="217" y="224"/>
                  <a:pt x="216" y="221"/>
                  <a:pt x="215" y="219"/>
                </a:cubicBezTo>
                <a:close/>
                <a:moveTo>
                  <a:pt x="226" y="214"/>
                </a:moveTo>
                <a:cubicBezTo>
                  <a:pt x="232" y="212"/>
                  <a:pt x="237" y="209"/>
                  <a:pt x="242" y="207"/>
                </a:cubicBezTo>
                <a:cubicBezTo>
                  <a:pt x="243" y="208"/>
                  <a:pt x="243" y="209"/>
                  <a:pt x="244" y="210"/>
                </a:cubicBezTo>
                <a:cubicBezTo>
                  <a:pt x="242" y="212"/>
                  <a:pt x="241" y="213"/>
                  <a:pt x="240" y="215"/>
                </a:cubicBezTo>
                <a:cubicBezTo>
                  <a:pt x="233" y="218"/>
                  <a:pt x="227" y="222"/>
                  <a:pt x="219" y="225"/>
                </a:cubicBezTo>
                <a:cubicBezTo>
                  <a:pt x="222" y="222"/>
                  <a:pt x="224" y="218"/>
                  <a:pt x="226" y="214"/>
                </a:cubicBezTo>
                <a:close/>
                <a:moveTo>
                  <a:pt x="244" y="211"/>
                </a:moveTo>
                <a:cubicBezTo>
                  <a:pt x="244" y="211"/>
                  <a:pt x="244" y="212"/>
                  <a:pt x="244" y="212"/>
                </a:cubicBezTo>
                <a:cubicBezTo>
                  <a:pt x="243" y="213"/>
                  <a:pt x="242" y="214"/>
                  <a:pt x="241" y="214"/>
                </a:cubicBezTo>
                <a:cubicBezTo>
                  <a:pt x="242" y="213"/>
                  <a:pt x="243" y="212"/>
                  <a:pt x="244" y="211"/>
                </a:cubicBezTo>
                <a:close/>
                <a:moveTo>
                  <a:pt x="242" y="207"/>
                </a:moveTo>
                <a:cubicBezTo>
                  <a:pt x="244" y="206"/>
                  <a:pt x="246" y="205"/>
                  <a:pt x="248" y="204"/>
                </a:cubicBezTo>
                <a:cubicBezTo>
                  <a:pt x="247" y="206"/>
                  <a:pt x="245" y="208"/>
                  <a:pt x="244" y="210"/>
                </a:cubicBezTo>
                <a:cubicBezTo>
                  <a:pt x="243" y="209"/>
                  <a:pt x="243" y="208"/>
                  <a:pt x="242" y="207"/>
                </a:cubicBezTo>
                <a:close/>
                <a:moveTo>
                  <a:pt x="242" y="206"/>
                </a:moveTo>
                <a:cubicBezTo>
                  <a:pt x="241" y="204"/>
                  <a:pt x="240" y="201"/>
                  <a:pt x="238" y="199"/>
                </a:cubicBezTo>
                <a:cubicBezTo>
                  <a:pt x="244" y="196"/>
                  <a:pt x="250" y="194"/>
                  <a:pt x="255" y="192"/>
                </a:cubicBezTo>
                <a:cubicBezTo>
                  <a:pt x="253" y="196"/>
                  <a:pt x="251" y="200"/>
                  <a:pt x="249" y="203"/>
                </a:cubicBezTo>
                <a:cubicBezTo>
                  <a:pt x="247" y="204"/>
                  <a:pt x="244" y="205"/>
                  <a:pt x="242" y="206"/>
                </a:cubicBezTo>
                <a:close/>
                <a:moveTo>
                  <a:pt x="256" y="191"/>
                </a:moveTo>
                <a:cubicBezTo>
                  <a:pt x="259" y="190"/>
                  <a:pt x="263" y="189"/>
                  <a:pt x="266" y="187"/>
                </a:cubicBezTo>
                <a:cubicBezTo>
                  <a:pt x="267" y="189"/>
                  <a:pt x="268" y="191"/>
                  <a:pt x="269" y="193"/>
                </a:cubicBezTo>
                <a:cubicBezTo>
                  <a:pt x="269" y="193"/>
                  <a:pt x="269" y="193"/>
                  <a:pt x="269" y="193"/>
                </a:cubicBezTo>
                <a:cubicBezTo>
                  <a:pt x="263" y="196"/>
                  <a:pt x="256" y="200"/>
                  <a:pt x="250" y="203"/>
                </a:cubicBezTo>
                <a:cubicBezTo>
                  <a:pt x="252" y="199"/>
                  <a:pt x="254" y="195"/>
                  <a:pt x="256" y="191"/>
                </a:cubicBezTo>
                <a:close/>
                <a:moveTo>
                  <a:pt x="266" y="187"/>
                </a:moveTo>
                <a:cubicBezTo>
                  <a:pt x="270" y="185"/>
                  <a:pt x="274" y="184"/>
                  <a:pt x="277" y="182"/>
                </a:cubicBezTo>
                <a:cubicBezTo>
                  <a:pt x="275" y="186"/>
                  <a:pt x="272" y="189"/>
                  <a:pt x="269" y="193"/>
                </a:cubicBezTo>
                <a:cubicBezTo>
                  <a:pt x="268" y="191"/>
                  <a:pt x="267" y="189"/>
                  <a:pt x="266" y="187"/>
                </a:cubicBezTo>
                <a:close/>
                <a:moveTo>
                  <a:pt x="266" y="187"/>
                </a:moveTo>
                <a:cubicBezTo>
                  <a:pt x="265" y="184"/>
                  <a:pt x="263" y="181"/>
                  <a:pt x="262" y="179"/>
                </a:cubicBezTo>
                <a:cubicBezTo>
                  <a:pt x="270" y="176"/>
                  <a:pt x="277" y="173"/>
                  <a:pt x="284" y="170"/>
                </a:cubicBezTo>
                <a:cubicBezTo>
                  <a:pt x="282" y="174"/>
                  <a:pt x="280" y="178"/>
                  <a:pt x="278" y="181"/>
                </a:cubicBezTo>
                <a:cubicBezTo>
                  <a:pt x="274" y="183"/>
                  <a:pt x="270" y="185"/>
                  <a:pt x="266" y="187"/>
                </a:cubicBezTo>
                <a:close/>
                <a:moveTo>
                  <a:pt x="285" y="170"/>
                </a:moveTo>
                <a:cubicBezTo>
                  <a:pt x="286" y="169"/>
                  <a:pt x="288" y="168"/>
                  <a:pt x="289" y="168"/>
                </a:cubicBezTo>
                <a:cubicBezTo>
                  <a:pt x="291" y="170"/>
                  <a:pt x="292" y="172"/>
                  <a:pt x="293" y="174"/>
                </a:cubicBezTo>
                <a:cubicBezTo>
                  <a:pt x="288" y="176"/>
                  <a:pt x="284" y="179"/>
                  <a:pt x="279" y="181"/>
                </a:cubicBezTo>
                <a:cubicBezTo>
                  <a:pt x="281" y="177"/>
                  <a:pt x="283" y="174"/>
                  <a:pt x="285" y="170"/>
                </a:cubicBezTo>
                <a:close/>
                <a:moveTo>
                  <a:pt x="290" y="167"/>
                </a:moveTo>
                <a:cubicBezTo>
                  <a:pt x="289" y="166"/>
                  <a:pt x="288" y="164"/>
                  <a:pt x="287" y="163"/>
                </a:cubicBezTo>
                <a:cubicBezTo>
                  <a:pt x="288" y="161"/>
                  <a:pt x="288" y="159"/>
                  <a:pt x="289" y="157"/>
                </a:cubicBezTo>
                <a:cubicBezTo>
                  <a:pt x="297" y="154"/>
                  <a:pt x="305" y="151"/>
                  <a:pt x="313" y="148"/>
                </a:cubicBezTo>
                <a:cubicBezTo>
                  <a:pt x="313" y="148"/>
                  <a:pt x="313" y="148"/>
                  <a:pt x="313" y="148"/>
                </a:cubicBezTo>
                <a:cubicBezTo>
                  <a:pt x="311" y="152"/>
                  <a:pt x="309" y="156"/>
                  <a:pt x="307" y="160"/>
                </a:cubicBezTo>
                <a:cubicBezTo>
                  <a:pt x="301" y="162"/>
                  <a:pt x="295" y="165"/>
                  <a:pt x="290" y="167"/>
                </a:cubicBezTo>
                <a:close/>
                <a:moveTo>
                  <a:pt x="313" y="148"/>
                </a:moveTo>
                <a:cubicBezTo>
                  <a:pt x="314" y="151"/>
                  <a:pt x="316" y="153"/>
                  <a:pt x="317" y="155"/>
                </a:cubicBezTo>
                <a:cubicBezTo>
                  <a:pt x="314" y="156"/>
                  <a:pt x="311" y="158"/>
                  <a:pt x="307" y="159"/>
                </a:cubicBezTo>
                <a:cubicBezTo>
                  <a:pt x="310" y="156"/>
                  <a:pt x="311" y="152"/>
                  <a:pt x="313" y="148"/>
                </a:cubicBezTo>
                <a:close/>
                <a:moveTo>
                  <a:pt x="313" y="148"/>
                </a:moveTo>
                <a:cubicBezTo>
                  <a:pt x="313" y="148"/>
                  <a:pt x="313" y="148"/>
                  <a:pt x="313" y="147"/>
                </a:cubicBezTo>
                <a:cubicBezTo>
                  <a:pt x="321" y="144"/>
                  <a:pt x="329" y="141"/>
                  <a:pt x="336" y="138"/>
                </a:cubicBezTo>
                <a:cubicBezTo>
                  <a:pt x="334" y="142"/>
                  <a:pt x="331" y="146"/>
                  <a:pt x="327" y="149"/>
                </a:cubicBezTo>
                <a:cubicBezTo>
                  <a:pt x="324" y="151"/>
                  <a:pt x="321" y="153"/>
                  <a:pt x="317" y="155"/>
                </a:cubicBezTo>
                <a:cubicBezTo>
                  <a:pt x="316" y="152"/>
                  <a:pt x="315" y="150"/>
                  <a:pt x="313" y="148"/>
                </a:cubicBezTo>
                <a:close/>
                <a:moveTo>
                  <a:pt x="314" y="147"/>
                </a:moveTo>
                <a:cubicBezTo>
                  <a:pt x="315" y="143"/>
                  <a:pt x="316" y="139"/>
                  <a:pt x="317" y="135"/>
                </a:cubicBezTo>
                <a:cubicBezTo>
                  <a:pt x="324" y="133"/>
                  <a:pt x="330" y="130"/>
                  <a:pt x="336" y="128"/>
                </a:cubicBezTo>
                <a:cubicBezTo>
                  <a:pt x="337" y="130"/>
                  <a:pt x="338" y="131"/>
                  <a:pt x="339" y="133"/>
                </a:cubicBezTo>
                <a:cubicBezTo>
                  <a:pt x="338" y="134"/>
                  <a:pt x="337" y="136"/>
                  <a:pt x="337" y="137"/>
                </a:cubicBezTo>
                <a:cubicBezTo>
                  <a:pt x="329" y="140"/>
                  <a:pt x="322" y="143"/>
                  <a:pt x="314" y="147"/>
                </a:cubicBezTo>
                <a:close/>
                <a:moveTo>
                  <a:pt x="339" y="133"/>
                </a:moveTo>
                <a:cubicBezTo>
                  <a:pt x="340" y="134"/>
                  <a:pt x="340" y="135"/>
                  <a:pt x="340" y="135"/>
                </a:cubicBezTo>
                <a:cubicBezTo>
                  <a:pt x="339" y="136"/>
                  <a:pt x="338" y="136"/>
                  <a:pt x="337" y="137"/>
                </a:cubicBezTo>
                <a:cubicBezTo>
                  <a:pt x="338" y="135"/>
                  <a:pt x="339" y="134"/>
                  <a:pt x="339" y="133"/>
                </a:cubicBezTo>
                <a:close/>
                <a:moveTo>
                  <a:pt x="339" y="133"/>
                </a:moveTo>
                <a:cubicBezTo>
                  <a:pt x="341" y="130"/>
                  <a:pt x="342" y="128"/>
                  <a:pt x="343" y="125"/>
                </a:cubicBezTo>
                <a:cubicBezTo>
                  <a:pt x="350" y="122"/>
                  <a:pt x="358" y="119"/>
                  <a:pt x="364" y="116"/>
                </a:cubicBezTo>
                <a:cubicBezTo>
                  <a:pt x="364" y="116"/>
                  <a:pt x="364" y="117"/>
                  <a:pt x="365" y="117"/>
                </a:cubicBezTo>
                <a:cubicBezTo>
                  <a:pt x="363" y="120"/>
                  <a:pt x="360" y="123"/>
                  <a:pt x="358" y="127"/>
                </a:cubicBezTo>
                <a:cubicBezTo>
                  <a:pt x="352" y="129"/>
                  <a:pt x="347" y="132"/>
                  <a:pt x="341" y="135"/>
                </a:cubicBezTo>
                <a:cubicBezTo>
                  <a:pt x="340" y="134"/>
                  <a:pt x="340" y="134"/>
                  <a:pt x="339" y="133"/>
                </a:cubicBezTo>
                <a:close/>
                <a:moveTo>
                  <a:pt x="365" y="117"/>
                </a:moveTo>
                <a:cubicBezTo>
                  <a:pt x="366" y="119"/>
                  <a:pt x="367" y="120"/>
                  <a:pt x="368" y="121"/>
                </a:cubicBezTo>
                <a:cubicBezTo>
                  <a:pt x="365" y="123"/>
                  <a:pt x="362" y="125"/>
                  <a:pt x="359" y="126"/>
                </a:cubicBezTo>
                <a:cubicBezTo>
                  <a:pt x="361" y="123"/>
                  <a:pt x="363" y="120"/>
                  <a:pt x="365" y="117"/>
                </a:cubicBezTo>
                <a:close/>
                <a:moveTo>
                  <a:pt x="364" y="116"/>
                </a:moveTo>
                <a:cubicBezTo>
                  <a:pt x="364" y="115"/>
                  <a:pt x="363" y="114"/>
                  <a:pt x="362" y="113"/>
                </a:cubicBezTo>
                <a:cubicBezTo>
                  <a:pt x="364" y="112"/>
                  <a:pt x="366" y="112"/>
                  <a:pt x="368" y="111"/>
                </a:cubicBezTo>
                <a:cubicBezTo>
                  <a:pt x="367" y="112"/>
                  <a:pt x="366" y="114"/>
                  <a:pt x="366" y="115"/>
                </a:cubicBezTo>
                <a:lnTo>
                  <a:pt x="364" y="116"/>
                </a:lnTo>
                <a:close/>
                <a:moveTo>
                  <a:pt x="368" y="111"/>
                </a:moveTo>
                <a:cubicBezTo>
                  <a:pt x="376" y="108"/>
                  <a:pt x="382" y="105"/>
                  <a:pt x="389" y="103"/>
                </a:cubicBezTo>
                <a:cubicBezTo>
                  <a:pt x="388" y="103"/>
                  <a:pt x="388" y="104"/>
                  <a:pt x="387" y="105"/>
                </a:cubicBezTo>
                <a:cubicBezTo>
                  <a:pt x="381" y="108"/>
                  <a:pt x="374" y="111"/>
                  <a:pt x="366" y="115"/>
                </a:cubicBezTo>
                <a:cubicBezTo>
                  <a:pt x="367" y="113"/>
                  <a:pt x="368" y="112"/>
                  <a:pt x="368" y="111"/>
                </a:cubicBezTo>
                <a:close/>
                <a:moveTo>
                  <a:pt x="384" y="92"/>
                </a:moveTo>
                <a:cubicBezTo>
                  <a:pt x="389" y="90"/>
                  <a:pt x="393" y="88"/>
                  <a:pt x="398" y="87"/>
                </a:cubicBezTo>
                <a:cubicBezTo>
                  <a:pt x="396" y="91"/>
                  <a:pt x="393" y="96"/>
                  <a:pt x="391" y="100"/>
                </a:cubicBezTo>
                <a:cubicBezTo>
                  <a:pt x="388" y="97"/>
                  <a:pt x="386" y="94"/>
                  <a:pt x="384" y="92"/>
                </a:cubicBezTo>
                <a:close/>
                <a:moveTo>
                  <a:pt x="384" y="91"/>
                </a:moveTo>
                <a:cubicBezTo>
                  <a:pt x="381" y="88"/>
                  <a:pt x="378" y="85"/>
                  <a:pt x="375" y="81"/>
                </a:cubicBezTo>
                <a:cubicBezTo>
                  <a:pt x="375" y="81"/>
                  <a:pt x="375" y="81"/>
                  <a:pt x="375" y="81"/>
                </a:cubicBezTo>
                <a:cubicBezTo>
                  <a:pt x="385" y="78"/>
                  <a:pt x="394" y="75"/>
                  <a:pt x="402" y="72"/>
                </a:cubicBezTo>
                <a:cubicBezTo>
                  <a:pt x="401" y="77"/>
                  <a:pt x="400" y="82"/>
                  <a:pt x="398" y="86"/>
                </a:cubicBezTo>
                <a:cubicBezTo>
                  <a:pt x="394" y="88"/>
                  <a:pt x="389" y="89"/>
                  <a:pt x="384" y="91"/>
                </a:cubicBezTo>
                <a:close/>
                <a:moveTo>
                  <a:pt x="402" y="72"/>
                </a:moveTo>
                <a:cubicBezTo>
                  <a:pt x="403" y="72"/>
                  <a:pt x="404" y="71"/>
                  <a:pt x="405" y="71"/>
                </a:cubicBezTo>
                <a:cubicBezTo>
                  <a:pt x="408" y="74"/>
                  <a:pt x="411" y="77"/>
                  <a:pt x="413" y="80"/>
                </a:cubicBezTo>
                <a:cubicBezTo>
                  <a:pt x="408" y="82"/>
                  <a:pt x="404" y="84"/>
                  <a:pt x="399" y="86"/>
                </a:cubicBezTo>
                <a:cubicBezTo>
                  <a:pt x="400" y="81"/>
                  <a:pt x="402" y="77"/>
                  <a:pt x="402" y="72"/>
                </a:cubicBezTo>
                <a:close/>
                <a:moveTo>
                  <a:pt x="406" y="71"/>
                </a:moveTo>
                <a:cubicBezTo>
                  <a:pt x="413" y="68"/>
                  <a:pt x="420" y="66"/>
                  <a:pt x="427" y="63"/>
                </a:cubicBezTo>
                <a:cubicBezTo>
                  <a:pt x="425" y="68"/>
                  <a:pt x="422" y="73"/>
                  <a:pt x="419" y="78"/>
                </a:cubicBezTo>
                <a:cubicBezTo>
                  <a:pt x="417" y="78"/>
                  <a:pt x="415" y="79"/>
                  <a:pt x="413" y="80"/>
                </a:cubicBezTo>
                <a:cubicBezTo>
                  <a:pt x="411" y="77"/>
                  <a:pt x="408" y="74"/>
                  <a:pt x="406" y="71"/>
                </a:cubicBezTo>
                <a:close/>
                <a:moveTo>
                  <a:pt x="419" y="78"/>
                </a:moveTo>
                <a:cubicBezTo>
                  <a:pt x="418" y="80"/>
                  <a:pt x="417" y="81"/>
                  <a:pt x="416" y="83"/>
                </a:cubicBezTo>
                <a:cubicBezTo>
                  <a:pt x="415" y="82"/>
                  <a:pt x="414" y="81"/>
                  <a:pt x="414" y="80"/>
                </a:cubicBezTo>
                <a:cubicBezTo>
                  <a:pt x="416" y="80"/>
                  <a:pt x="417" y="79"/>
                  <a:pt x="419" y="78"/>
                </a:cubicBezTo>
                <a:close/>
                <a:moveTo>
                  <a:pt x="420" y="78"/>
                </a:moveTo>
                <a:cubicBezTo>
                  <a:pt x="425" y="76"/>
                  <a:pt x="431" y="73"/>
                  <a:pt x="436" y="71"/>
                </a:cubicBezTo>
                <a:cubicBezTo>
                  <a:pt x="431" y="76"/>
                  <a:pt x="425" y="81"/>
                  <a:pt x="418" y="86"/>
                </a:cubicBezTo>
                <a:cubicBezTo>
                  <a:pt x="417" y="85"/>
                  <a:pt x="417" y="84"/>
                  <a:pt x="416" y="83"/>
                </a:cubicBezTo>
                <a:cubicBezTo>
                  <a:pt x="417" y="82"/>
                  <a:pt x="419" y="80"/>
                  <a:pt x="420" y="78"/>
                </a:cubicBezTo>
                <a:close/>
                <a:moveTo>
                  <a:pt x="420" y="77"/>
                </a:moveTo>
                <a:cubicBezTo>
                  <a:pt x="423" y="73"/>
                  <a:pt x="426" y="68"/>
                  <a:pt x="427" y="63"/>
                </a:cubicBezTo>
                <a:cubicBezTo>
                  <a:pt x="430" y="62"/>
                  <a:pt x="433" y="61"/>
                  <a:pt x="435" y="60"/>
                </a:cubicBezTo>
                <a:cubicBezTo>
                  <a:pt x="437" y="62"/>
                  <a:pt x="439" y="64"/>
                  <a:pt x="440" y="66"/>
                </a:cubicBezTo>
                <a:cubicBezTo>
                  <a:pt x="439" y="67"/>
                  <a:pt x="438" y="69"/>
                  <a:pt x="437" y="70"/>
                </a:cubicBezTo>
                <a:cubicBezTo>
                  <a:pt x="432" y="72"/>
                  <a:pt x="426" y="75"/>
                  <a:pt x="420" y="77"/>
                </a:cubicBezTo>
                <a:close/>
                <a:moveTo>
                  <a:pt x="436" y="60"/>
                </a:moveTo>
                <a:cubicBezTo>
                  <a:pt x="440" y="58"/>
                  <a:pt x="445" y="57"/>
                  <a:pt x="449" y="55"/>
                </a:cubicBezTo>
                <a:cubicBezTo>
                  <a:pt x="447" y="59"/>
                  <a:pt x="444" y="62"/>
                  <a:pt x="441" y="66"/>
                </a:cubicBezTo>
                <a:cubicBezTo>
                  <a:pt x="439" y="64"/>
                  <a:pt x="438" y="62"/>
                  <a:pt x="436" y="60"/>
                </a:cubicBezTo>
                <a:close/>
                <a:moveTo>
                  <a:pt x="441" y="67"/>
                </a:moveTo>
                <a:cubicBezTo>
                  <a:pt x="441" y="67"/>
                  <a:pt x="441" y="67"/>
                  <a:pt x="441" y="68"/>
                </a:cubicBezTo>
                <a:cubicBezTo>
                  <a:pt x="440" y="68"/>
                  <a:pt x="439" y="69"/>
                  <a:pt x="438" y="69"/>
                </a:cubicBezTo>
                <a:cubicBezTo>
                  <a:pt x="439" y="68"/>
                  <a:pt x="440" y="68"/>
                  <a:pt x="441" y="67"/>
                </a:cubicBezTo>
                <a:close/>
                <a:moveTo>
                  <a:pt x="441" y="66"/>
                </a:moveTo>
                <a:cubicBezTo>
                  <a:pt x="444" y="62"/>
                  <a:pt x="447" y="58"/>
                  <a:pt x="450" y="55"/>
                </a:cubicBezTo>
                <a:cubicBezTo>
                  <a:pt x="455" y="52"/>
                  <a:pt x="460" y="50"/>
                  <a:pt x="465" y="48"/>
                </a:cubicBezTo>
                <a:cubicBezTo>
                  <a:pt x="466" y="50"/>
                  <a:pt x="467" y="51"/>
                  <a:pt x="469" y="53"/>
                </a:cubicBezTo>
                <a:cubicBezTo>
                  <a:pt x="461" y="58"/>
                  <a:pt x="452" y="63"/>
                  <a:pt x="442" y="68"/>
                </a:cubicBezTo>
                <a:cubicBezTo>
                  <a:pt x="442" y="67"/>
                  <a:pt x="441" y="67"/>
                  <a:pt x="441" y="66"/>
                </a:cubicBezTo>
                <a:close/>
                <a:moveTo>
                  <a:pt x="450" y="54"/>
                </a:moveTo>
                <a:cubicBezTo>
                  <a:pt x="453" y="49"/>
                  <a:pt x="455" y="45"/>
                  <a:pt x="456" y="40"/>
                </a:cubicBezTo>
                <a:cubicBezTo>
                  <a:pt x="458" y="40"/>
                  <a:pt x="458" y="40"/>
                  <a:pt x="458" y="40"/>
                </a:cubicBezTo>
                <a:cubicBezTo>
                  <a:pt x="460" y="42"/>
                  <a:pt x="462" y="45"/>
                  <a:pt x="464" y="48"/>
                </a:cubicBezTo>
                <a:cubicBezTo>
                  <a:pt x="460" y="50"/>
                  <a:pt x="455" y="52"/>
                  <a:pt x="450" y="54"/>
                </a:cubicBezTo>
                <a:close/>
                <a:moveTo>
                  <a:pt x="458" y="40"/>
                </a:moveTo>
                <a:cubicBezTo>
                  <a:pt x="468" y="36"/>
                  <a:pt x="478" y="32"/>
                  <a:pt x="486" y="28"/>
                </a:cubicBezTo>
                <a:cubicBezTo>
                  <a:pt x="485" y="32"/>
                  <a:pt x="483" y="36"/>
                  <a:pt x="481" y="40"/>
                </a:cubicBezTo>
                <a:cubicBezTo>
                  <a:pt x="476" y="42"/>
                  <a:pt x="470" y="45"/>
                  <a:pt x="465" y="47"/>
                </a:cubicBezTo>
                <a:cubicBezTo>
                  <a:pt x="463" y="45"/>
                  <a:pt x="461" y="42"/>
                  <a:pt x="458" y="40"/>
                </a:cubicBezTo>
                <a:close/>
                <a:moveTo>
                  <a:pt x="487" y="28"/>
                </a:moveTo>
                <a:cubicBezTo>
                  <a:pt x="487" y="28"/>
                  <a:pt x="487" y="28"/>
                  <a:pt x="487" y="28"/>
                </a:cubicBezTo>
                <a:cubicBezTo>
                  <a:pt x="489" y="30"/>
                  <a:pt x="491" y="32"/>
                  <a:pt x="492" y="33"/>
                </a:cubicBezTo>
                <a:cubicBezTo>
                  <a:pt x="489" y="35"/>
                  <a:pt x="485" y="37"/>
                  <a:pt x="481" y="39"/>
                </a:cubicBezTo>
                <a:cubicBezTo>
                  <a:pt x="484" y="36"/>
                  <a:pt x="486" y="32"/>
                  <a:pt x="487" y="28"/>
                </a:cubicBezTo>
                <a:close/>
                <a:moveTo>
                  <a:pt x="487" y="27"/>
                </a:moveTo>
                <a:cubicBezTo>
                  <a:pt x="485" y="24"/>
                  <a:pt x="483" y="22"/>
                  <a:pt x="480" y="19"/>
                </a:cubicBezTo>
                <a:cubicBezTo>
                  <a:pt x="483" y="18"/>
                  <a:pt x="487" y="17"/>
                  <a:pt x="490" y="16"/>
                </a:cubicBezTo>
                <a:cubicBezTo>
                  <a:pt x="489" y="20"/>
                  <a:pt x="488" y="23"/>
                  <a:pt x="487" y="27"/>
                </a:cubicBezTo>
                <a:close/>
                <a:moveTo>
                  <a:pt x="487" y="27"/>
                </a:moveTo>
                <a:cubicBezTo>
                  <a:pt x="487" y="27"/>
                  <a:pt x="487" y="28"/>
                  <a:pt x="487" y="28"/>
                </a:cubicBezTo>
                <a:cubicBezTo>
                  <a:pt x="478" y="31"/>
                  <a:pt x="468" y="35"/>
                  <a:pt x="458" y="39"/>
                </a:cubicBezTo>
                <a:cubicBezTo>
                  <a:pt x="458" y="39"/>
                  <a:pt x="457" y="38"/>
                  <a:pt x="457" y="38"/>
                </a:cubicBezTo>
                <a:cubicBezTo>
                  <a:pt x="458" y="34"/>
                  <a:pt x="459" y="30"/>
                  <a:pt x="459" y="26"/>
                </a:cubicBezTo>
                <a:cubicBezTo>
                  <a:pt x="466" y="24"/>
                  <a:pt x="473" y="22"/>
                  <a:pt x="480" y="19"/>
                </a:cubicBezTo>
                <a:cubicBezTo>
                  <a:pt x="482" y="22"/>
                  <a:pt x="485" y="25"/>
                  <a:pt x="487" y="27"/>
                </a:cubicBezTo>
                <a:close/>
                <a:moveTo>
                  <a:pt x="456" y="38"/>
                </a:moveTo>
                <a:cubicBezTo>
                  <a:pt x="454" y="35"/>
                  <a:pt x="451" y="32"/>
                  <a:pt x="448" y="30"/>
                </a:cubicBezTo>
                <a:cubicBezTo>
                  <a:pt x="452" y="29"/>
                  <a:pt x="455" y="28"/>
                  <a:pt x="458" y="27"/>
                </a:cubicBezTo>
                <a:cubicBezTo>
                  <a:pt x="458" y="30"/>
                  <a:pt x="457" y="34"/>
                  <a:pt x="456" y="38"/>
                </a:cubicBezTo>
                <a:close/>
                <a:moveTo>
                  <a:pt x="456" y="38"/>
                </a:moveTo>
                <a:cubicBezTo>
                  <a:pt x="456" y="39"/>
                  <a:pt x="456" y="39"/>
                  <a:pt x="456" y="40"/>
                </a:cubicBezTo>
                <a:cubicBezTo>
                  <a:pt x="456" y="40"/>
                  <a:pt x="456" y="40"/>
                  <a:pt x="456" y="40"/>
                </a:cubicBezTo>
                <a:cubicBezTo>
                  <a:pt x="448" y="43"/>
                  <a:pt x="440" y="46"/>
                  <a:pt x="431" y="49"/>
                </a:cubicBezTo>
                <a:cubicBezTo>
                  <a:pt x="431" y="44"/>
                  <a:pt x="431" y="40"/>
                  <a:pt x="431" y="35"/>
                </a:cubicBezTo>
                <a:cubicBezTo>
                  <a:pt x="437" y="33"/>
                  <a:pt x="442" y="32"/>
                  <a:pt x="448" y="30"/>
                </a:cubicBezTo>
                <a:cubicBezTo>
                  <a:pt x="451" y="33"/>
                  <a:pt x="454" y="35"/>
                  <a:pt x="456" y="38"/>
                </a:cubicBezTo>
                <a:close/>
                <a:moveTo>
                  <a:pt x="456" y="40"/>
                </a:moveTo>
                <a:cubicBezTo>
                  <a:pt x="454" y="45"/>
                  <a:pt x="452" y="50"/>
                  <a:pt x="449" y="54"/>
                </a:cubicBezTo>
                <a:cubicBezTo>
                  <a:pt x="445" y="56"/>
                  <a:pt x="440" y="58"/>
                  <a:pt x="436" y="60"/>
                </a:cubicBezTo>
                <a:cubicBezTo>
                  <a:pt x="434" y="57"/>
                  <a:pt x="432" y="55"/>
                  <a:pt x="430" y="53"/>
                </a:cubicBezTo>
                <a:cubicBezTo>
                  <a:pt x="430" y="52"/>
                  <a:pt x="431" y="50"/>
                  <a:pt x="431" y="49"/>
                </a:cubicBezTo>
                <a:cubicBezTo>
                  <a:pt x="440" y="46"/>
                  <a:pt x="448" y="43"/>
                  <a:pt x="456" y="40"/>
                </a:cubicBezTo>
                <a:close/>
                <a:moveTo>
                  <a:pt x="430" y="49"/>
                </a:moveTo>
                <a:cubicBezTo>
                  <a:pt x="429" y="49"/>
                  <a:pt x="428" y="49"/>
                  <a:pt x="427" y="50"/>
                </a:cubicBezTo>
                <a:cubicBezTo>
                  <a:pt x="423" y="46"/>
                  <a:pt x="419" y="43"/>
                  <a:pt x="415" y="40"/>
                </a:cubicBezTo>
                <a:cubicBezTo>
                  <a:pt x="421" y="38"/>
                  <a:pt x="425" y="37"/>
                  <a:pt x="430" y="35"/>
                </a:cubicBezTo>
                <a:cubicBezTo>
                  <a:pt x="431" y="40"/>
                  <a:pt x="431" y="44"/>
                  <a:pt x="430" y="49"/>
                </a:cubicBezTo>
                <a:close/>
                <a:moveTo>
                  <a:pt x="415" y="39"/>
                </a:moveTo>
                <a:cubicBezTo>
                  <a:pt x="410" y="35"/>
                  <a:pt x="405" y="32"/>
                  <a:pt x="400" y="29"/>
                </a:cubicBezTo>
                <a:cubicBezTo>
                  <a:pt x="400" y="29"/>
                  <a:pt x="400" y="29"/>
                  <a:pt x="400" y="29"/>
                </a:cubicBezTo>
                <a:cubicBezTo>
                  <a:pt x="410" y="26"/>
                  <a:pt x="419" y="24"/>
                  <a:pt x="427" y="21"/>
                </a:cubicBezTo>
                <a:cubicBezTo>
                  <a:pt x="429" y="26"/>
                  <a:pt x="430" y="30"/>
                  <a:pt x="430" y="35"/>
                </a:cubicBezTo>
                <a:cubicBezTo>
                  <a:pt x="425" y="36"/>
                  <a:pt x="420" y="38"/>
                  <a:pt x="415" y="39"/>
                </a:cubicBezTo>
                <a:close/>
                <a:moveTo>
                  <a:pt x="414" y="39"/>
                </a:moveTo>
                <a:cubicBezTo>
                  <a:pt x="410" y="41"/>
                  <a:pt x="405" y="42"/>
                  <a:pt x="400" y="43"/>
                </a:cubicBezTo>
                <a:cubicBezTo>
                  <a:pt x="399" y="39"/>
                  <a:pt x="398" y="34"/>
                  <a:pt x="395" y="30"/>
                </a:cubicBezTo>
                <a:cubicBezTo>
                  <a:pt x="400" y="29"/>
                  <a:pt x="400" y="29"/>
                  <a:pt x="400" y="29"/>
                </a:cubicBezTo>
                <a:cubicBezTo>
                  <a:pt x="405" y="32"/>
                  <a:pt x="410" y="36"/>
                  <a:pt x="414" y="39"/>
                </a:cubicBezTo>
                <a:close/>
                <a:moveTo>
                  <a:pt x="395" y="29"/>
                </a:moveTo>
                <a:cubicBezTo>
                  <a:pt x="395" y="28"/>
                  <a:pt x="394" y="26"/>
                  <a:pt x="393" y="25"/>
                </a:cubicBezTo>
                <a:cubicBezTo>
                  <a:pt x="395" y="26"/>
                  <a:pt x="397" y="27"/>
                  <a:pt x="399" y="28"/>
                </a:cubicBezTo>
                <a:lnTo>
                  <a:pt x="395" y="29"/>
                </a:lnTo>
                <a:close/>
                <a:moveTo>
                  <a:pt x="400" y="44"/>
                </a:moveTo>
                <a:cubicBezTo>
                  <a:pt x="394" y="45"/>
                  <a:pt x="388" y="47"/>
                  <a:pt x="381" y="49"/>
                </a:cubicBezTo>
                <a:cubicBezTo>
                  <a:pt x="375" y="45"/>
                  <a:pt x="369" y="41"/>
                  <a:pt x="363" y="38"/>
                </a:cubicBezTo>
                <a:cubicBezTo>
                  <a:pt x="373" y="36"/>
                  <a:pt x="384" y="33"/>
                  <a:pt x="395" y="30"/>
                </a:cubicBezTo>
                <a:cubicBezTo>
                  <a:pt x="397" y="35"/>
                  <a:pt x="399" y="39"/>
                  <a:pt x="400" y="44"/>
                </a:cubicBezTo>
                <a:close/>
                <a:moveTo>
                  <a:pt x="380" y="49"/>
                </a:moveTo>
                <a:cubicBezTo>
                  <a:pt x="376" y="50"/>
                  <a:pt x="373" y="51"/>
                  <a:pt x="369" y="52"/>
                </a:cubicBezTo>
                <a:cubicBezTo>
                  <a:pt x="367" y="48"/>
                  <a:pt x="365" y="43"/>
                  <a:pt x="362" y="38"/>
                </a:cubicBezTo>
                <a:cubicBezTo>
                  <a:pt x="363" y="38"/>
                  <a:pt x="363" y="38"/>
                  <a:pt x="363" y="38"/>
                </a:cubicBezTo>
                <a:cubicBezTo>
                  <a:pt x="369" y="42"/>
                  <a:pt x="375" y="45"/>
                  <a:pt x="380" y="49"/>
                </a:cubicBezTo>
                <a:close/>
                <a:moveTo>
                  <a:pt x="368" y="52"/>
                </a:moveTo>
                <a:cubicBezTo>
                  <a:pt x="361" y="54"/>
                  <a:pt x="353" y="56"/>
                  <a:pt x="346" y="58"/>
                </a:cubicBezTo>
                <a:cubicBezTo>
                  <a:pt x="341" y="55"/>
                  <a:pt x="335" y="52"/>
                  <a:pt x="330" y="50"/>
                </a:cubicBezTo>
                <a:cubicBezTo>
                  <a:pt x="329" y="49"/>
                  <a:pt x="329" y="48"/>
                  <a:pt x="328" y="47"/>
                </a:cubicBezTo>
                <a:cubicBezTo>
                  <a:pt x="338" y="45"/>
                  <a:pt x="347" y="42"/>
                  <a:pt x="357" y="40"/>
                </a:cubicBezTo>
                <a:cubicBezTo>
                  <a:pt x="362" y="39"/>
                  <a:pt x="362" y="39"/>
                  <a:pt x="362" y="39"/>
                </a:cubicBezTo>
                <a:cubicBezTo>
                  <a:pt x="364" y="43"/>
                  <a:pt x="366" y="48"/>
                  <a:pt x="368" y="52"/>
                </a:cubicBezTo>
                <a:close/>
                <a:moveTo>
                  <a:pt x="329" y="50"/>
                </a:moveTo>
                <a:cubicBezTo>
                  <a:pt x="328" y="49"/>
                  <a:pt x="327" y="48"/>
                  <a:pt x="326" y="48"/>
                </a:cubicBezTo>
                <a:cubicBezTo>
                  <a:pt x="328" y="47"/>
                  <a:pt x="328" y="47"/>
                  <a:pt x="328" y="47"/>
                </a:cubicBezTo>
                <a:cubicBezTo>
                  <a:pt x="328" y="48"/>
                  <a:pt x="329" y="49"/>
                  <a:pt x="329" y="50"/>
                </a:cubicBezTo>
                <a:close/>
                <a:moveTo>
                  <a:pt x="325" y="48"/>
                </a:moveTo>
                <a:cubicBezTo>
                  <a:pt x="316" y="44"/>
                  <a:pt x="307" y="41"/>
                  <a:pt x="297" y="38"/>
                </a:cubicBezTo>
                <a:cubicBezTo>
                  <a:pt x="304" y="37"/>
                  <a:pt x="312" y="35"/>
                  <a:pt x="319" y="33"/>
                </a:cubicBezTo>
                <a:cubicBezTo>
                  <a:pt x="322" y="37"/>
                  <a:pt x="325" y="42"/>
                  <a:pt x="328" y="47"/>
                </a:cubicBezTo>
                <a:lnTo>
                  <a:pt x="325" y="48"/>
                </a:lnTo>
                <a:close/>
                <a:moveTo>
                  <a:pt x="324" y="48"/>
                </a:moveTo>
                <a:cubicBezTo>
                  <a:pt x="313" y="51"/>
                  <a:pt x="303" y="53"/>
                  <a:pt x="294" y="56"/>
                </a:cubicBezTo>
                <a:cubicBezTo>
                  <a:pt x="291" y="51"/>
                  <a:pt x="289" y="46"/>
                  <a:pt x="286" y="41"/>
                </a:cubicBezTo>
                <a:cubicBezTo>
                  <a:pt x="289" y="41"/>
                  <a:pt x="293" y="40"/>
                  <a:pt x="297" y="39"/>
                </a:cubicBezTo>
                <a:cubicBezTo>
                  <a:pt x="306" y="41"/>
                  <a:pt x="315" y="44"/>
                  <a:pt x="324" y="48"/>
                </a:cubicBezTo>
                <a:close/>
                <a:moveTo>
                  <a:pt x="286" y="41"/>
                </a:moveTo>
                <a:cubicBezTo>
                  <a:pt x="285" y="39"/>
                  <a:pt x="284" y="37"/>
                  <a:pt x="283" y="36"/>
                </a:cubicBezTo>
                <a:cubicBezTo>
                  <a:pt x="287" y="36"/>
                  <a:pt x="291" y="37"/>
                  <a:pt x="296" y="38"/>
                </a:cubicBezTo>
                <a:cubicBezTo>
                  <a:pt x="292" y="39"/>
                  <a:pt x="289" y="40"/>
                  <a:pt x="286" y="41"/>
                </a:cubicBezTo>
                <a:close/>
                <a:moveTo>
                  <a:pt x="285" y="41"/>
                </a:moveTo>
                <a:cubicBezTo>
                  <a:pt x="274" y="44"/>
                  <a:pt x="264" y="47"/>
                  <a:pt x="254" y="50"/>
                </a:cubicBezTo>
                <a:cubicBezTo>
                  <a:pt x="250" y="44"/>
                  <a:pt x="247" y="37"/>
                  <a:pt x="245" y="31"/>
                </a:cubicBezTo>
                <a:cubicBezTo>
                  <a:pt x="258" y="32"/>
                  <a:pt x="270" y="33"/>
                  <a:pt x="282" y="36"/>
                </a:cubicBezTo>
                <a:cubicBezTo>
                  <a:pt x="283" y="37"/>
                  <a:pt x="284" y="39"/>
                  <a:pt x="285" y="41"/>
                </a:cubicBezTo>
                <a:close/>
                <a:moveTo>
                  <a:pt x="253" y="50"/>
                </a:moveTo>
                <a:cubicBezTo>
                  <a:pt x="251" y="51"/>
                  <a:pt x="251" y="51"/>
                  <a:pt x="251" y="51"/>
                </a:cubicBezTo>
                <a:cubicBezTo>
                  <a:pt x="241" y="49"/>
                  <a:pt x="229" y="48"/>
                  <a:pt x="217" y="48"/>
                </a:cubicBezTo>
                <a:cubicBezTo>
                  <a:pt x="215" y="42"/>
                  <a:pt x="212" y="37"/>
                  <a:pt x="210" y="32"/>
                </a:cubicBezTo>
                <a:cubicBezTo>
                  <a:pt x="217" y="31"/>
                  <a:pt x="224" y="31"/>
                  <a:pt x="230" y="31"/>
                </a:cubicBezTo>
                <a:cubicBezTo>
                  <a:pt x="235" y="31"/>
                  <a:pt x="240" y="31"/>
                  <a:pt x="244" y="31"/>
                </a:cubicBezTo>
                <a:cubicBezTo>
                  <a:pt x="247" y="37"/>
                  <a:pt x="250" y="44"/>
                  <a:pt x="253" y="50"/>
                </a:cubicBezTo>
                <a:close/>
                <a:moveTo>
                  <a:pt x="217" y="48"/>
                </a:moveTo>
                <a:cubicBezTo>
                  <a:pt x="215" y="48"/>
                  <a:pt x="213" y="48"/>
                  <a:pt x="211" y="48"/>
                </a:cubicBezTo>
                <a:cubicBezTo>
                  <a:pt x="202" y="48"/>
                  <a:pt x="193" y="48"/>
                  <a:pt x="184" y="49"/>
                </a:cubicBezTo>
                <a:cubicBezTo>
                  <a:pt x="182" y="44"/>
                  <a:pt x="180" y="39"/>
                  <a:pt x="179" y="34"/>
                </a:cubicBezTo>
                <a:cubicBezTo>
                  <a:pt x="182" y="34"/>
                  <a:pt x="186" y="34"/>
                  <a:pt x="190" y="33"/>
                </a:cubicBezTo>
                <a:cubicBezTo>
                  <a:pt x="197" y="33"/>
                  <a:pt x="203" y="32"/>
                  <a:pt x="210" y="32"/>
                </a:cubicBezTo>
                <a:cubicBezTo>
                  <a:pt x="212" y="37"/>
                  <a:pt x="214" y="42"/>
                  <a:pt x="217" y="48"/>
                </a:cubicBezTo>
                <a:close/>
                <a:moveTo>
                  <a:pt x="183" y="49"/>
                </a:moveTo>
                <a:cubicBezTo>
                  <a:pt x="183" y="49"/>
                  <a:pt x="183" y="49"/>
                  <a:pt x="183" y="49"/>
                </a:cubicBezTo>
                <a:cubicBezTo>
                  <a:pt x="176" y="49"/>
                  <a:pt x="169" y="50"/>
                  <a:pt x="161" y="51"/>
                </a:cubicBezTo>
                <a:cubicBezTo>
                  <a:pt x="159" y="52"/>
                  <a:pt x="156" y="52"/>
                  <a:pt x="153" y="52"/>
                </a:cubicBezTo>
                <a:cubicBezTo>
                  <a:pt x="152" y="47"/>
                  <a:pt x="150" y="43"/>
                  <a:pt x="149" y="38"/>
                </a:cubicBezTo>
                <a:cubicBezTo>
                  <a:pt x="158" y="37"/>
                  <a:pt x="168" y="36"/>
                  <a:pt x="178" y="34"/>
                </a:cubicBezTo>
                <a:cubicBezTo>
                  <a:pt x="180" y="39"/>
                  <a:pt x="181" y="44"/>
                  <a:pt x="183" y="49"/>
                </a:cubicBezTo>
                <a:close/>
                <a:moveTo>
                  <a:pt x="149" y="38"/>
                </a:moveTo>
                <a:cubicBezTo>
                  <a:pt x="148" y="33"/>
                  <a:pt x="146" y="28"/>
                  <a:pt x="145" y="23"/>
                </a:cubicBezTo>
                <a:cubicBezTo>
                  <a:pt x="154" y="22"/>
                  <a:pt x="164" y="21"/>
                  <a:pt x="173" y="20"/>
                </a:cubicBezTo>
                <a:cubicBezTo>
                  <a:pt x="175" y="24"/>
                  <a:pt x="176" y="29"/>
                  <a:pt x="178" y="34"/>
                </a:cubicBezTo>
                <a:cubicBezTo>
                  <a:pt x="168" y="35"/>
                  <a:pt x="158" y="36"/>
                  <a:pt x="149" y="38"/>
                </a:cubicBezTo>
                <a:close/>
                <a:moveTo>
                  <a:pt x="148" y="38"/>
                </a:moveTo>
                <a:cubicBezTo>
                  <a:pt x="132" y="40"/>
                  <a:pt x="117" y="42"/>
                  <a:pt x="102" y="45"/>
                </a:cubicBezTo>
                <a:cubicBezTo>
                  <a:pt x="101" y="40"/>
                  <a:pt x="100" y="35"/>
                  <a:pt x="99" y="31"/>
                </a:cubicBezTo>
                <a:cubicBezTo>
                  <a:pt x="113" y="28"/>
                  <a:pt x="129" y="25"/>
                  <a:pt x="145" y="23"/>
                </a:cubicBezTo>
                <a:cubicBezTo>
                  <a:pt x="146" y="28"/>
                  <a:pt x="147" y="33"/>
                  <a:pt x="148" y="38"/>
                </a:cubicBezTo>
                <a:close/>
                <a:moveTo>
                  <a:pt x="102" y="45"/>
                </a:moveTo>
                <a:cubicBezTo>
                  <a:pt x="92" y="46"/>
                  <a:pt x="83" y="48"/>
                  <a:pt x="75" y="50"/>
                </a:cubicBezTo>
                <a:cubicBezTo>
                  <a:pt x="74" y="45"/>
                  <a:pt x="73" y="41"/>
                  <a:pt x="73" y="36"/>
                </a:cubicBezTo>
                <a:cubicBezTo>
                  <a:pt x="81" y="34"/>
                  <a:pt x="90" y="33"/>
                  <a:pt x="99" y="31"/>
                </a:cubicBezTo>
                <a:cubicBezTo>
                  <a:pt x="99" y="35"/>
                  <a:pt x="101" y="40"/>
                  <a:pt x="102" y="45"/>
                </a:cubicBezTo>
                <a:close/>
                <a:moveTo>
                  <a:pt x="74" y="50"/>
                </a:moveTo>
                <a:cubicBezTo>
                  <a:pt x="66" y="52"/>
                  <a:pt x="57" y="54"/>
                  <a:pt x="49" y="55"/>
                </a:cubicBezTo>
                <a:cubicBezTo>
                  <a:pt x="49" y="51"/>
                  <a:pt x="49" y="47"/>
                  <a:pt x="49" y="42"/>
                </a:cubicBezTo>
                <a:cubicBezTo>
                  <a:pt x="57" y="40"/>
                  <a:pt x="64" y="38"/>
                  <a:pt x="72" y="36"/>
                </a:cubicBezTo>
                <a:cubicBezTo>
                  <a:pt x="73" y="41"/>
                  <a:pt x="73" y="45"/>
                  <a:pt x="74" y="50"/>
                </a:cubicBezTo>
                <a:close/>
                <a:moveTo>
                  <a:pt x="49" y="42"/>
                </a:moveTo>
                <a:cubicBezTo>
                  <a:pt x="49" y="37"/>
                  <a:pt x="50" y="33"/>
                  <a:pt x="51" y="28"/>
                </a:cubicBezTo>
                <a:cubicBezTo>
                  <a:pt x="57" y="26"/>
                  <a:pt x="65" y="24"/>
                  <a:pt x="72" y="22"/>
                </a:cubicBezTo>
                <a:cubicBezTo>
                  <a:pt x="72" y="26"/>
                  <a:pt x="72" y="31"/>
                  <a:pt x="72" y="36"/>
                </a:cubicBezTo>
                <a:cubicBezTo>
                  <a:pt x="64" y="38"/>
                  <a:pt x="57" y="40"/>
                  <a:pt x="49" y="42"/>
                </a:cubicBezTo>
                <a:close/>
                <a:moveTo>
                  <a:pt x="50" y="28"/>
                </a:moveTo>
                <a:cubicBezTo>
                  <a:pt x="44" y="30"/>
                  <a:pt x="37" y="32"/>
                  <a:pt x="31" y="34"/>
                </a:cubicBezTo>
                <a:cubicBezTo>
                  <a:pt x="33" y="30"/>
                  <a:pt x="35" y="26"/>
                  <a:pt x="37" y="22"/>
                </a:cubicBezTo>
                <a:cubicBezTo>
                  <a:pt x="42" y="20"/>
                  <a:pt x="47" y="17"/>
                  <a:pt x="53" y="15"/>
                </a:cubicBezTo>
                <a:cubicBezTo>
                  <a:pt x="52" y="19"/>
                  <a:pt x="51" y="23"/>
                  <a:pt x="50" y="28"/>
                </a:cubicBezTo>
                <a:close/>
                <a:moveTo>
                  <a:pt x="12" y="43"/>
                </a:moveTo>
                <a:cubicBezTo>
                  <a:pt x="18" y="41"/>
                  <a:pt x="24" y="38"/>
                  <a:pt x="31" y="35"/>
                </a:cubicBezTo>
                <a:cubicBezTo>
                  <a:pt x="29" y="40"/>
                  <a:pt x="28" y="44"/>
                  <a:pt x="27" y="49"/>
                </a:cubicBezTo>
                <a:cubicBezTo>
                  <a:pt x="20" y="51"/>
                  <a:pt x="13" y="53"/>
                  <a:pt x="7" y="56"/>
                </a:cubicBezTo>
                <a:cubicBezTo>
                  <a:pt x="8" y="52"/>
                  <a:pt x="10" y="47"/>
                  <a:pt x="12" y="43"/>
                </a:cubicBezTo>
                <a:close/>
                <a:moveTo>
                  <a:pt x="6" y="57"/>
                </a:moveTo>
                <a:cubicBezTo>
                  <a:pt x="13" y="54"/>
                  <a:pt x="20" y="52"/>
                  <a:pt x="27" y="49"/>
                </a:cubicBezTo>
                <a:cubicBezTo>
                  <a:pt x="26" y="53"/>
                  <a:pt x="25" y="58"/>
                  <a:pt x="25" y="62"/>
                </a:cubicBezTo>
                <a:cubicBezTo>
                  <a:pt x="17" y="64"/>
                  <a:pt x="10" y="67"/>
                  <a:pt x="3" y="69"/>
                </a:cubicBezTo>
                <a:cubicBezTo>
                  <a:pt x="4" y="65"/>
                  <a:pt x="5" y="61"/>
                  <a:pt x="6" y="57"/>
                </a:cubicBezTo>
                <a:close/>
                <a:moveTo>
                  <a:pt x="0" y="82"/>
                </a:moveTo>
                <a:cubicBezTo>
                  <a:pt x="1" y="78"/>
                  <a:pt x="2" y="74"/>
                  <a:pt x="2" y="70"/>
                </a:cubicBezTo>
                <a:cubicBezTo>
                  <a:pt x="10" y="67"/>
                  <a:pt x="17" y="65"/>
                  <a:pt x="25" y="62"/>
                </a:cubicBezTo>
                <a:cubicBezTo>
                  <a:pt x="24" y="67"/>
                  <a:pt x="24" y="71"/>
                  <a:pt x="24" y="75"/>
                </a:cubicBezTo>
                <a:cubicBezTo>
                  <a:pt x="16" y="78"/>
                  <a:pt x="8" y="80"/>
                  <a:pt x="0" y="82"/>
                </a:cubicBezTo>
                <a:close/>
                <a:moveTo>
                  <a:pt x="25" y="76"/>
                </a:moveTo>
                <a:cubicBezTo>
                  <a:pt x="33" y="74"/>
                  <a:pt x="41" y="72"/>
                  <a:pt x="50" y="70"/>
                </a:cubicBezTo>
                <a:cubicBezTo>
                  <a:pt x="50" y="74"/>
                  <a:pt x="51" y="79"/>
                  <a:pt x="52" y="83"/>
                </a:cubicBezTo>
                <a:cubicBezTo>
                  <a:pt x="43" y="85"/>
                  <a:pt x="34" y="87"/>
                  <a:pt x="25" y="89"/>
                </a:cubicBezTo>
                <a:cubicBezTo>
                  <a:pt x="25" y="84"/>
                  <a:pt x="25" y="80"/>
                  <a:pt x="25" y="76"/>
                </a:cubicBezTo>
                <a:close/>
                <a:moveTo>
                  <a:pt x="25" y="89"/>
                </a:moveTo>
                <a:cubicBezTo>
                  <a:pt x="34" y="87"/>
                  <a:pt x="43" y="85"/>
                  <a:pt x="52" y="83"/>
                </a:cubicBezTo>
                <a:cubicBezTo>
                  <a:pt x="53" y="88"/>
                  <a:pt x="54" y="92"/>
                  <a:pt x="55" y="96"/>
                </a:cubicBezTo>
                <a:cubicBezTo>
                  <a:pt x="45" y="98"/>
                  <a:pt x="36" y="100"/>
                  <a:pt x="27" y="102"/>
                </a:cubicBezTo>
                <a:cubicBezTo>
                  <a:pt x="26" y="98"/>
                  <a:pt x="26" y="93"/>
                  <a:pt x="25" y="89"/>
                </a:cubicBezTo>
                <a:close/>
                <a:moveTo>
                  <a:pt x="27" y="102"/>
                </a:moveTo>
                <a:cubicBezTo>
                  <a:pt x="36" y="100"/>
                  <a:pt x="45" y="98"/>
                  <a:pt x="55" y="96"/>
                </a:cubicBezTo>
                <a:cubicBezTo>
                  <a:pt x="56" y="100"/>
                  <a:pt x="57" y="104"/>
                  <a:pt x="58" y="108"/>
                </a:cubicBezTo>
                <a:cubicBezTo>
                  <a:pt x="48" y="110"/>
                  <a:pt x="38" y="112"/>
                  <a:pt x="29" y="114"/>
                </a:cubicBezTo>
                <a:cubicBezTo>
                  <a:pt x="28" y="110"/>
                  <a:pt x="28" y="106"/>
                  <a:pt x="27" y="102"/>
                </a:cubicBezTo>
                <a:close/>
                <a:moveTo>
                  <a:pt x="1" y="121"/>
                </a:moveTo>
                <a:cubicBezTo>
                  <a:pt x="10" y="119"/>
                  <a:pt x="19" y="117"/>
                  <a:pt x="29" y="115"/>
                </a:cubicBezTo>
                <a:cubicBezTo>
                  <a:pt x="30" y="118"/>
                  <a:pt x="31" y="122"/>
                  <a:pt x="32" y="126"/>
                </a:cubicBezTo>
                <a:cubicBezTo>
                  <a:pt x="21" y="128"/>
                  <a:pt x="12" y="130"/>
                  <a:pt x="3" y="133"/>
                </a:cubicBezTo>
                <a:cubicBezTo>
                  <a:pt x="2" y="129"/>
                  <a:pt x="1" y="125"/>
                  <a:pt x="1" y="121"/>
                </a:cubicBezTo>
                <a:close/>
                <a:moveTo>
                  <a:pt x="3" y="133"/>
                </a:moveTo>
                <a:cubicBezTo>
                  <a:pt x="12" y="131"/>
                  <a:pt x="21" y="129"/>
                  <a:pt x="32" y="126"/>
                </a:cubicBezTo>
                <a:cubicBezTo>
                  <a:pt x="33" y="130"/>
                  <a:pt x="34" y="133"/>
                  <a:pt x="35" y="136"/>
                </a:cubicBezTo>
                <a:cubicBezTo>
                  <a:pt x="30" y="137"/>
                  <a:pt x="25" y="138"/>
                  <a:pt x="20" y="140"/>
                </a:cubicBezTo>
                <a:cubicBezTo>
                  <a:pt x="15" y="141"/>
                  <a:pt x="10" y="142"/>
                  <a:pt x="5" y="143"/>
                </a:cubicBezTo>
                <a:cubicBezTo>
                  <a:pt x="4" y="140"/>
                  <a:pt x="3" y="137"/>
                  <a:pt x="3" y="133"/>
                </a:cubicBezTo>
                <a:close/>
                <a:moveTo>
                  <a:pt x="5" y="144"/>
                </a:moveTo>
                <a:cubicBezTo>
                  <a:pt x="10" y="143"/>
                  <a:pt x="15" y="141"/>
                  <a:pt x="20" y="140"/>
                </a:cubicBezTo>
                <a:cubicBezTo>
                  <a:pt x="25" y="139"/>
                  <a:pt x="30" y="138"/>
                  <a:pt x="35" y="137"/>
                </a:cubicBezTo>
                <a:cubicBezTo>
                  <a:pt x="36" y="139"/>
                  <a:pt x="36" y="141"/>
                  <a:pt x="37" y="144"/>
                </a:cubicBezTo>
                <a:cubicBezTo>
                  <a:pt x="35" y="145"/>
                  <a:pt x="33" y="147"/>
                  <a:pt x="32" y="148"/>
                </a:cubicBezTo>
                <a:cubicBezTo>
                  <a:pt x="24" y="150"/>
                  <a:pt x="16" y="151"/>
                  <a:pt x="8" y="153"/>
                </a:cubicBezTo>
                <a:cubicBezTo>
                  <a:pt x="7" y="150"/>
                  <a:pt x="6" y="147"/>
                  <a:pt x="5" y="144"/>
                </a:cubicBezTo>
                <a:close/>
                <a:moveTo>
                  <a:pt x="8" y="154"/>
                </a:moveTo>
                <a:cubicBezTo>
                  <a:pt x="16" y="152"/>
                  <a:pt x="23" y="150"/>
                  <a:pt x="31" y="149"/>
                </a:cubicBezTo>
                <a:cubicBezTo>
                  <a:pt x="25" y="153"/>
                  <a:pt x="20" y="158"/>
                  <a:pt x="15" y="163"/>
                </a:cubicBezTo>
                <a:cubicBezTo>
                  <a:pt x="13" y="163"/>
                  <a:pt x="12" y="163"/>
                  <a:pt x="11" y="163"/>
                </a:cubicBezTo>
                <a:cubicBezTo>
                  <a:pt x="10" y="160"/>
                  <a:pt x="9" y="157"/>
                  <a:pt x="8" y="154"/>
                </a:cubicBezTo>
                <a:close/>
                <a:moveTo>
                  <a:pt x="11" y="164"/>
                </a:moveTo>
                <a:cubicBezTo>
                  <a:pt x="12" y="164"/>
                  <a:pt x="13" y="164"/>
                  <a:pt x="14" y="163"/>
                </a:cubicBezTo>
                <a:cubicBezTo>
                  <a:pt x="13" y="164"/>
                  <a:pt x="12" y="165"/>
                  <a:pt x="12" y="166"/>
                </a:cubicBezTo>
                <a:cubicBezTo>
                  <a:pt x="11" y="165"/>
                  <a:pt x="11" y="165"/>
                  <a:pt x="11" y="164"/>
                </a:cubicBezTo>
                <a:close/>
                <a:moveTo>
                  <a:pt x="10" y="175"/>
                </a:moveTo>
                <a:cubicBezTo>
                  <a:pt x="8" y="176"/>
                  <a:pt x="5" y="176"/>
                  <a:pt x="2" y="176"/>
                </a:cubicBezTo>
                <a:cubicBezTo>
                  <a:pt x="5" y="173"/>
                  <a:pt x="8" y="170"/>
                  <a:pt x="11" y="167"/>
                </a:cubicBezTo>
                <a:cubicBezTo>
                  <a:pt x="12" y="169"/>
                  <a:pt x="13" y="171"/>
                  <a:pt x="14" y="173"/>
                </a:cubicBezTo>
                <a:cubicBezTo>
                  <a:pt x="13" y="174"/>
                  <a:pt x="12" y="174"/>
                  <a:pt x="10" y="175"/>
                </a:cubicBezTo>
                <a:close/>
                <a:moveTo>
                  <a:pt x="11" y="175"/>
                </a:moveTo>
                <a:cubicBezTo>
                  <a:pt x="12" y="175"/>
                  <a:pt x="13" y="174"/>
                  <a:pt x="14" y="173"/>
                </a:cubicBezTo>
                <a:cubicBezTo>
                  <a:pt x="14" y="174"/>
                  <a:pt x="14" y="174"/>
                  <a:pt x="14" y="175"/>
                </a:cubicBezTo>
                <a:cubicBezTo>
                  <a:pt x="13" y="175"/>
                  <a:pt x="12" y="175"/>
                  <a:pt x="11" y="175"/>
                </a:cubicBezTo>
                <a:close/>
                <a:moveTo>
                  <a:pt x="14" y="173"/>
                </a:moveTo>
                <a:cubicBezTo>
                  <a:pt x="19" y="169"/>
                  <a:pt x="24" y="165"/>
                  <a:pt x="30" y="161"/>
                </a:cubicBezTo>
                <a:cubicBezTo>
                  <a:pt x="34" y="160"/>
                  <a:pt x="39" y="160"/>
                  <a:pt x="43" y="160"/>
                </a:cubicBezTo>
                <a:cubicBezTo>
                  <a:pt x="44" y="161"/>
                  <a:pt x="44" y="162"/>
                  <a:pt x="45" y="163"/>
                </a:cubicBezTo>
                <a:cubicBezTo>
                  <a:pt x="38" y="166"/>
                  <a:pt x="32" y="170"/>
                  <a:pt x="26" y="174"/>
                </a:cubicBezTo>
                <a:cubicBezTo>
                  <a:pt x="23" y="174"/>
                  <a:pt x="19" y="174"/>
                  <a:pt x="15" y="175"/>
                </a:cubicBezTo>
                <a:cubicBezTo>
                  <a:pt x="15" y="174"/>
                  <a:pt x="14" y="174"/>
                  <a:pt x="14" y="173"/>
                </a:cubicBezTo>
                <a:close/>
                <a:moveTo>
                  <a:pt x="15" y="175"/>
                </a:moveTo>
                <a:cubicBezTo>
                  <a:pt x="19" y="175"/>
                  <a:pt x="22" y="175"/>
                  <a:pt x="25" y="174"/>
                </a:cubicBezTo>
                <a:cubicBezTo>
                  <a:pt x="23" y="176"/>
                  <a:pt x="20" y="178"/>
                  <a:pt x="17" y="180"/>
                </a:cubicBezTo>
                <a:cubicBezTo>
                  <a:pt x="16" y="178"/>
                  <a:pt x="16" y="177"/>
                  <a:pt x="15" y="175"/>
                </a:cubicBezTo>
                <a:close/>
                <a:moveTo>
                  <a:pt x="19" y="187"/>
                </a:moveTo>
                <a:cubicBezTo>
                  <a:pt x="15" y="187"/>
                  <a:pt x="12" y="187"/>
                  <a:pt x="8" y="187"/>
                </a:cubicBezTo>
                <a:cubicBezTo>
                  <a:pt x="11" y="185"/>
                  <a:pt x="14" y="183"/>
                  <a:pt x="17" y="181"/>
                </a:cubicBezTo>
                <a:cubicBezTo>
                  <a:pt x="18" y="183"/>
                  <a:pt x="18" y="185"/>
                  <a:pt x="19" y="187"/>
                </a:cubicBezTo>
                <a:close/>
                <a:moveTo>
                  <a:pt x="17" y="181"/>
                </a:moveTo>
                <a:cubicBezTo>
                  <a:pt x="20" y="178"/>
                  <a:pt x="23" y="176"/>
                  <a:pt x="26" y="174"/>
                </a:cubicBezTo>
                <a:cubicBezTo>
                  <a:pt x="33" y="174"/>
                  <a:pt x="40" y="174"/>
                  <a:pt x="47" y="174"/>
                </a:cubicBezTo>
                <a:cubicBezTo>
                  <a:pt x="39" y="178"/>
                  <a:pt x="31" y="183"/>
                  <a:pt x="24" y="187"/>
                </a:cubicBezTo>
                <a:cubicBezTo>
                  <a:pt x="23" y="187"/>
                  <a:pt x="21" y="187"/>
                  <a:pt x="20" y="187"/>
                </a:cubicBezTo>
                <a:cubicBezTo>
                  <a:pt x="19" y="185"/>
                  <a:pt x="18" y="183"/>
                  <a:pt x="17" y="181"/>
                </a:cubicBezTo>
                <a:close/>
                <a:moveTo>
                  <a:pt x="20" y="187"/>
                </a:moveTo>
                <a:cubicBezTo>
                  <a:pt x="21" y="187"/>
                  <a:pt x="22" y="187"/>
                  <a:pt x="23" y="187"/>
                </a:cubicBezTo>
                <a:cubicBezTo>
                  <a:pt x="23" y="188"/>
                  <a:pt x="22" y="188"/>
                  <a:pt x="21" y="189"/>
                </a:cubicBezTo>
                <a:cubicBezTo>
                  <a:pt x="21" y="188"/>
                  <a:pt x="20" y="188"/>
                  <a:pt x="20" y="187"/>
                </a:cubicBezTo>
                <a:close/>
                <a:moveTo>
                  <a:pt x="5" y="200"/>
                </a:moveTo>
                <a:cubicBezTo>
                  <a:pt x="10" y="196"/>
                  <a:pt x="15" y="193"/>
                  <a:pt x="21" y="190"/>
                </a:cubicBezTo>
                <a:cubicBezTo>
                  <a:pt x="22" y="193"/>
                  <a:pt x="23" y="196"/>
                  <a:pt x="25" y="199"/>
                </a:cubicBezTo>
                <a:cubicBezTo>
                  <a:pt x="24" y="200"/>
                  <a:pt x="23" y="201"/>
                  <a:pt x="22" y="201"/>
                </a:cubicBezTo>
                <a:cubicBezTo>
                  <a:pt x="16" y="200"/>
                  <a:pt x="11" y="200"/>
                  <a:pt x="5" y="200"/>
                </a:cubicBezTo>
                <a:close/>
                <a:moveTo>
                  <a:pt x="0" y="214"/>
                </a:moveTo>
                <a:cubicBezTo>
                  <a:pt x="7" y="210"/>
                  <a:pt x="14" y="206"/>
                  <a:pt x="22" y="202"/>
                </a:cubicBezTo>
                <a:cubicBezTo>
                  <a:pt x="23" y="202"/>
                  <a:pt x="25" y="202"/>
                  <a:pt x="26" y="202"/>
                </a:cubicBezTo>
                <a:cubicBezTo>
                  <a:pt x="28" y="205"/>
                  <a:pt x="29" y="208"/>
                  <a:pt x="30" y="210"/>
                </a:cubicBezTo>
                <a:cubicBezTo>
                  <a:pt x="25" y="213"/>
                  <a:pt x="20" y="215"/>
                  <a:pt x="16" y="218"/>
                </a:cubicBezTo>
                <a:cubicBezTo>
                  <a:pt x="11" y="216"/>
                  <a:pt x="6" y="215"/>
                  <a:pt x="0" y="214"/>
                </a:cubicBezTo>
                <a:close/>
                <a:moveTo>
                  <a:pt x="6" y="236"/>
                </a:moveTo>
                <a:cubicBezTo>
                  <a:pt x="4" y="233"/>
                  <a:pt x="3" y="230"/>
                  <a:pt x="1" y="226"/>
                </a:cubicBezTo>
                <a:cubicBezTo>
                  <a:pt x="6" y="224"/>
                  <a:pt x="11" y="221"/>
                  <a:pt x="16" y="218"/>
                </a:cubicBezTo>
                <a:cubicBezTo>
                  <a:pt x="21" y="220"/>
                  <a:pt x="27" y="222"/>
                  <a:pt x="31" y="225"/>
                </a:cubicBezTo>
                <a:cubicBezTo>
                  <a:pt x="23" y="228"/>
                  <a:pt x="15" y="232"/>
                  <a:pt x="7" y="236"/>
                </a:cubicBezTo>
                <a:cubicBezTo>
                  <a:pt x="7" y="236"/>
                  <a:pt x="6" y="236"/>
                  <a:pt x="6" y="236"/>
                </a:cubicBezTo>
                <a:close/>
                <a:moveTo>
                  <a:pt x="7" y="237"/>
                </a:moveTo>
                <a:cubicBezTo>
                  <a:pt x="7" y="237"/>
                  <a:pt x="7" y="237"/>
                  <a:pt x="7" y="237"/>
                </a:cubicBezTo>
                <a:cubicBezTo>
                  <a:pt x="9" y="238"/>
                  <a:pt x="11" y="239"/>
                  <a:pt x="13" y="240"/>
                </a:cubicBezTo>
                <a:cubicBezTo>
                  <a:pt x="11" y="240"/>
                  <a:pt x="10" y="241"/>
                  <a:pt x="9" y="242"/>
                </a:cubicBezTo>
                <a:cubicBezTo>
                  <a:pt x="8" y="240"/>
                  <a:pt x="7" y="239"/>
                  <a:pt x="7" y="237"/>
                </a:cubicBezTo>
                <a:close/>
                <a:moveTo>
                  <a:pt x="9" y="242"/>
                </a:moveTo>
                <a:cubicBezTo>
                  <a:pt x="11" y="241"/>
                  <a:pt x="12" y="241"/>
                  <a:pt x="13" y="240"/>
                </a:cubicBezTo>
                <a:cubicBezTo>
                  <a:pt x="17" y="242"/>
                  <a:pt x="21" y="245"/>
                  <a:pt x="24" y="248"/>
                </a:cubicBezTo>
                <a:cubicBezTo>
                  <a:pt x="21" y="249"/>
                  <a:pt x="18" y="251"/>
                  <a:pt x="15" y="252"/>
                </a:cubicBezTo>
                <a:cubicBezTo>
                  <a:pt x="13" y="249"/>
                  <a:pt x="11" y="245"/>
                  <a:pt x="9" y="242"/>
                </a:cubicBezTo>
                <a:close/>
                <a:moveTo>
                  <a:pt x="1" y="259"/>
                </a:moveTo>
                <a:cubicBezTo>
                  <a:pt x="6" y="257"/>
                  <a:pt x="10" y="255"/>
                  <a:pt x="14" y="253"/>
                </a:cubicBezTo>
                <a:cubicBezTo>
                  <a:pt x="16" y="256"/>
                  <a:pt x="19" y="260"/>
                  <a:pt x="21" y="263"/>
                </a:cubicBezTo>
                <a:cubicBezTo>
                  <a:pt x="17" y="265"/>
                  <a:pt x="14" y="266"/>
                  <a:pt x="11" y="267"/>
                </a:cubicBezTo>
                <a:cubicBezTo>
                  <a:pt x="8" y="264"/>
                  <a:pt x="5" y="261"/>
                  <a:pt x="1" y="259"/>
                </a:cubicBezTo>
                <a:close/>
                <a:moveTo>
                  <a:pt x="11" y="268"/>
                </a:moveTo>
                <a:cubicBezTo>
                  <a:pt x="15" y="266"/>
                  <a:pt x="18" y="265"/>
                  <a:pt x="21" y="264"/>
                </a:cubicBezTo>
                <a:cubicBezTo>
                  <a:pt x="23" y="267"/>
                  <a:pt x="25" y="270"/>
                  <a:pt x="27" y="273"/>
                </a:cubicBezTo>
                <a:cubicBezTo>
                  <a:pt x="27" y="273"/>
                  <a:pt x="27" y="274"/>
                  <a:pt x="27" y="274"/>
                </a:cubicBezTo>
                <a:cubicBezTo>
                  <a:pt x="24" y="275"/>
                  <a:pt x="22" y="276"/>
                  <a:pt x="19" y="277"/>
                </a:cubicBezTo>
                <a:cubicBezTo>
                  <a:pt x="17" y="274"/>
                  <a:pt x="14" y="270"/>
                  <a:pt x="11" y="268"/>
                </a:cubicBezTo>
                <a:close/>
                <a:moveTo>
                  <a:pt x="27" y="288"/>
                </a:moveTo>
                <a:cubicBezTo>
                  <a:pt x="25" y="284"/>
                  <a:pt x="22" y="280"/>
                  <a:pt x="20" y="277"/>
                </a:cubicBezTo>
                <a:cubicBezTo>
                  <a:pt x="22" y="276"/>
                  <a:pt x="24" y="275"/>
                  <a:pt x="27" y="275"/>
                </a:cubicBezTo>
                <a:cubicBezTo>
                  <a:pt x="27" y="279"/>
                  <a:pt x="27" y="283"/>
                  <a:pt x="27" y="288"/>
                </a:cubicBezTo>
                <a:close/>
                <a:moveTo>
                  <a:pt x="28" y="287"/>
                </a:moveTo>
                <a:cubicBezTo>
                  <a:pt x="28" y="283"/>
                  <a:pt x="28" y="279"/>
                  <a:pt x="27" y="274"/>
                </a:cubicBezTo>
                <a:cubicBezTo>
                  <a:pt x="33" y="272"/>
                  <a:pt x="38" y="270"/>
                  <a:pt x="44" y="268"/>
                </a:cubicBezTo>
                <a:cubicBezTo>
                  <a:pt x="47" y="271"/>
                  <a:pt x="49" y="275"/>
                  <a:pt x="51" y="279"/>
                </a:cubicBezTo>
                <a:cubicBezTo>
                  <a:pt x="43" y="282"/>
                  <a:pt x="35" y="285"/>
                  <a:pt x="28" y="287"/>
                </a:cubicBezTo>
                <a:close/>
                <a:moveTo>
                  <a:pt x="45" y="268"/>
                </a:moveTo>
                <a:cubicBezTo>
                  <a:pt x="49" y="266"/>
                  <a:pt x="53" y="265"/>
                  <a:pt x="57" y="263"/>
                </a:cubicBezTo>
                <a:cubicBezTo>
                  <a:pt x="58" y="267"/>
                  <a:pt x="58" y="272"/>
                  <a:pt x="58" y="276"/>
                </a:cubicBezTo>
                <a:cubicBezTo>
                  <a:pt x="56" y="277"/>
                  <a:pt x="54" y="278"/>
                  <a:pt x="52" y="278"/>
                </a:cubicBezTo>
                <a:cubicBezTo>
                  <a:pt x="49" y="275"/>
                  <a:pt x="47" y="271"/>
                  <a:pt x="45" y="268"/>
                </a:cubicBezTo>
                <a:close/>
                <a:moveTo>
                  <a:pt x="57" y="288"/>
                </a:moveTo>
                <a:cubicBezTo>
                  <a:pt x="55" y="285"/>
                  <a:pt x="54" y="282"/>
                  <a:pt x="52" y="279"/>
                </a:cubicBezTo>
                <a:cubicBezTo>
                  <a:pt x="54" y="278"/>
                  <a:pt x="56" y="277"/>
                  <a:pt x="58" y="277"/>
                </a:cubicBezTo>
                <a:cubicBezTo>
                  <a:pt x="58" y="280"/>
                  <a:pt x="57" y="284"/>
                  <a:pt x="57" y="288"/>
                </a:cubicBezTo>
                <a:close/>
                <a:moveTo>
                  <a:pt x="82" y="280"/>
                </a:moveTo>
                <a:cubicBezTo>
                  <a:pt x="74" y="283"/>
                  <a:pt x="66" y="286"/>
                  <a:pt x="58" y="289"/>
                </a:cubicBezTo>
                <a:cubicBezTo>
                  <a:pt x="58" y="289"/>
                  <a:pt x="57" y="289"/>
                  <a:pt x="57" y="289"/>
                </a:cubicBezTo>
                <a:cubicBezTo>
                  <a:pt x="58" y="285"/>
                  <a:pt x="58" y="281"/>
                  <a:pt x="58" y="277"/>
                </a:cubicBezTo>
                <a:cubicBezTo>
                  <a:pt x="64" y="274"/>
                  <a:pt x="71" y="272"/>
                  <a:pt x="78" y="269"/>
                </a:cubicBezTo>
                <a:cubicBezTo>
                  <a:pt x="80" y="273"/>
                  <a:pt x="82" y="276"/>
                  <a:pt x="84" y="280"/>
                </a:cubicBezTo>
                <a:lnTo>
                  <a:pt x="82" y="280"/>
                </a:lnTo>
                <a:close/>
                <a:moveTo>
                  <a:pt x="79" y="269"/>
                </a:moveTo>
                <a:cubicBezTo>
                  <a:pt x="82" y="268"/>
                  <a:pt x="85" y="267"/>
                  <a:pt x="88" y="266"/>
                </a:cubicBezTo>
                <a:cubicBezTo>
                  <a:pt x="87" y="270"/>
                  <a:pt x="87" y="275"/>
                  <a:pt x="86" y="279"/>
                </a:cubicBezTo>
                <a:cubicBezTo>
                  <a:pt x="84" y="280"/>
                  <a:pt x="84" y="280"/>
                  <a:pt x="84" y="280"/>
                </a:cubicBezTo>
                <a:cubicBezTo>
                  <a:pt x="82" y="276"/>
                  <a:pt x="81" y="272"/>
                  <a:pt x="79" y="269"/>
                </a:cubicBezTo>
                <a:close/>
                <a:moveTo>
                  <a:pt x="86" y="283"/>
                </a:moveTo>
                <a:cubicBezTo>
                  <a:pt x="85" y="282"/>
                  <a:pt x="85" y="281"/>
                  <a:pt x="84" y="280"/>
                </a:cubicBezTo>
                <a:cubicBezTo>
                  <a:pt x="86" y="279"/>
                  <a:pt x="86" y="279"/>
                  <a:pt x="86" y="279"/>
                </a:cubicBezTo>
                <a:cubicBezTo>
                  <a:pt x="86" y="280"/>
                  <a:pt x="86" y="281"/>
                  <a:pt x="86" y="283"/>
                </a:cubicBezTo>
                <a:close/>
                <a:moveTo>
                  <a:pt x="110" y="282"/>
                </a:moveTo>
                <a:cubicBezTo>
                  <a:pt x="104" y="284"/>
                  <a:pt x="97" y="287"/>
                  <a:pt x="89" y="290"/>
                </a:cubicBezTo>
                <a:cubicBezTo>
                  <a:pt x="88" y="288"/>
                  <a:pt x="87" y="286"/>
                  <a:pt x="86" y="283"/>
                </a:cubicBezTo>
                <a:cubicBezTo>
                  <a:pt x="86" y="282"/>
                  <a:pt x="86" y="281"/>
                  <a:pt x="87" y="279"/>
                </a:cubicBezTo>
                <a:cubicBezTo>
                  <a:pt x="95" y="276"/>
                  <a:pt x="103" y="273"/>
                  <a:pt x="110" y="271"/>
                </a:cubicBezTo>
                <a:cubicBezTo>
                  <a:pt x="111" y="272"/>
                  <a:pt x="112" y="274"/>
                  <a:pt x="112" y="275"/>
                </a:cubicBezTo>
                <a:cubicBezTo>
                  <a:pt x="112" y="277"/>
                  <a:pt x="111" y="280"/>
                  <a:pt x="110" y="282"/>
                </a:cubicBezTo>
                <a:close/>
                <a:moveTo>
                  <a:pt x="111" y="282"/>
                </a:moveTo>
                <a:cubicBezTo>
                  <a:pt x="112" y="280"/>
                  <a:pt x="112" y="278"/>
                  <a:pt x="113" y="276"/>
                </a:cubicBezTo>
                <a:cubicBezTo>
                  <a:pt x="113" y="277"/>
                  <a:pt x="114" y="279"/>
                  <a:pt x="115" y="280"/>
                </a:cubicBezTo>
                <a:cubicBezTo>
                  <a:pt x="113" y="281"/>
                  <a:pt x="112" y="281"/>
                  <a:pt x="111" y="282"/>
                </a:cubicBezTo>
                <a:close/>
                <a:moveTo>
                  <a:pt x="115" y="280"/>
                </a:moveTo>
                <a:cubicBezTo>
                  <a:pt x="114" y="278"/>
                  <a:pt x="114" y="277"/>
                  <a:pt x="113" y="275"/>
                </a:cubicBezTo>
                <a:cubicBezTo>
                  <a:pt x="114" y="273"/>
                  <a:pt x="114" y="271"/>
                  <a:pt x="115" y="269"/>
                </a:cubicBezTo>
                <a:cubicBezTo>
                  <a:pt x="123" y="266"/>
                  <a:pt x="130" y="263"/>
                  <a:pt x="137" y="261"/>
                </a:cubicBezTo>
                <a:cubicBezTo>
                  <a:pt x="137" y="262"/>
                  <a:pt x="138" y="263"/>
                  <a:pt x="138" y="264"/>
                </a:cubicBezTo>
                <a:cubicBezTo>
                  <a:pt x="137" y="267"/>
                  <a:pt x="136" y="270"/>
                  <a:pt x="135" y="272"/>
                </a:cubicBezTo>
                <a:cubicBezTo>
                  <a:pt x="129" y="275"/>
                  <a:pt x="122" y="277"/>
                  <a:pt x="115" y="280"/>
                </a:cubicBezTo>
                <a:close/>
                <a:moveTo>
                  <a:pt x="128" y="286"/>
                </a:moveTo>
                <a:cubicBezTo>
                  <a:pt x="125" y="287"/>
                  <a:pt x="122" y="288"/>
                  <a:pt x="118" y="290"/>
                </a:cubicBezTo>
                <a:cubicBezTo>
                  <a:pt x="117" y="286"/>
                  <a:pt x="116" y="283"/>
                  <a:pt x="115" y="280"/>
                </a:cubicBezTo>
                <a:cubicBezTo>
                  <a:pt x="122" y="278"/>
                  <a:pt x="129" y="275"/>
                  <a:pt x="135" y="273"/>
                </a:cubicBezTo>
                <a:cubicBezTo>
                  <a:pt x="133" y="277"/>
                  <a:pt x="130" y="281"/>
                  <a:pt x="128" y="286"/>
                </a:cubicBezTo>
                <a:close/>
                <a:moveTo>
                  <a:pt x="128" y="285"/>
                </a:moveTo>
                <a:cubicBezTo>
                  <a:pt x="131" y="281"/>
                  <a:pt x="133" y="277"/>
                  <a:pt x="135" y="272"/>
                </a:cubicBezTo>
                <a:cubicBezTo>
                  <a:pt x="137" y="272"/>
                  <a:pt x="139" y="271"/>
                  <a:pt x="141" y="270"/>
                </a:cubicBezTo>
                <a:cubicBezTo>
                  <a:pt x="142" y="273"/>
                  <a:pt x="143" y="276"/>
                  <a:pt x="144" y="278"/>
                </a:cubicBezTo>
                <a:cubicBezTo>
                  <a:pt x="139" y="281"/>
                  <a:pt x="134" y="283"/>
                  <a:pt x="128" y="285"/>
                </a:cubicBezTo>
                <a:close/>
                <a:moveTo>
                  <a:pt x="141" y="270"/>
                </a:moveTo>
                <a:cubicBezTo>
                  <a:pt x="147" y="268"/>
                  <a:pt x="153" y="265"/>
                  <a:pt x="158" y="263"/>
                </a:cubicBezTo>
                <a:cubicBezTo>
                  <a:pt x="155" y="267"/>
                  <a:pt x="152" y="271"/>
                  <a:pt x="149" y="276"/>
                </a:cubicBezTo>
                <a:cubicBezTo>
                  <a:pt x="147" y="276"/>
                  <a:pt x="146" y="277"/>
                  <a:pt x="144" y="278"/>
                </a:cubicBezTo>
                <a:cubicBezTo>
                  <a:pt x="143" y="275"/>
                  <a:pt x="142" y="273"/>
                  <a:pt x="141" y="270"/>
                </a:cubicBezTo>
                <a:close/>
                <a:moveTo>
                  <a:pt x="144" y="279"/>
                </a:moveTo>
                <a:cubicBezTo>
                  <a:pt x="146" y="278"/>
                  <a:pt x="147" y="277"/>
                  <a:pt x="148" y="277"/>
                </a:cubicBezTo>
                <a:cubicBezTo>
                  <a:pt x="147" y="278"/>
                  <a:pt x="146" y="279"/>
                  <a:pt x="145" y="281"/>
                </a:cubicBezTo>
                <a:cubicBezTo>
                  <a:pt x="145" y="280"/>
                  <a:pt x="144" y="279"/>
                  <a:pt x="144" y="279"/>
                </a:cubicBezTo>
                <a:close/>
                <a:moveTo>
                  <a:pt x="139" y="288"/>
                </a:moveTo>
                <a:cubicBezTo>
                  <a:pt x="141" y="286"/>
                  <a:pt x="143" y="284"/>
                  <a:pt x="145" y="282"/>
                </a:cubicBezTo>
                <a:cubicBezTo>
                  <a:pt x="145" y="283"/>
                  <a:pt x="145" y="284"/>
                  <a:pt x="145" y="285"/>
                </a:cubicBezTo>
                <a:cubicBezTo>
                  <a:pt x="143" y="286"/>
                  <a:pt x="141" y="287"/>
                  <a:pt x="139" y="288"/>
                </a:cubicBezTo>
                <a:close/>
                <a:moveTo>
                  <a:pt x="147" y="288"/>
                </a:moveTo>
                <a:cubicBezTo>
                  <a:pt x="147" y="287"/>
                  <a:pt x="146" y="286"/>
                  <a:pt x="146" y="285"/>
                </a:cubicBezTo>
                <a:cubicBezTo>
                  <a:pt x="154" y="281"/>
                  <a:pt x="161" y="277"/>
                  <a:pt x="167" y="272"/>
                </a:cubicBezTo>
                <a:cubicBezTo>
                  <a:pt x="161" y="278"/>
                  <a:pt x="154" y="283"/>
                  <a:pt x="147" y="288"/>
                </a:cubicBezTo>
                <a:close/>
                <a:moveTo>
                  <a:pt x="169" y="270"/>
                </a:moveTo>
                <a:cubicBezTo>
                  <a:pt x="162" y="275"/>
                  <a:pt x="154" y="280"/>
                  <a:pt x="146" y="284"/>
                </a:cubicBezTo>
                <a:cubicBezTo>
                  <a:pt x="146" y="283"/>
                  <a:pt x="145" y="282"/>
                  <a:pt x="145" y="281"/>
                </a:cubicBezTo>
                <a:cubicBezTo>
                  <a:pt x="147" y="280"/>
                  <a:pt x="148" y="278"/>
                  <a:pt x="149" y="276"/>
                </a:cubicBezTo>
                <a:cubicBezTo>
                  <a:pt x="156" y="273"/>
                  <a:pt x="163" y="270"/>
                  <a:pt x="169" y="266"/>
                </a:cubicBezTo>
                <a:cubicBezTo>
                  <a:pt x="169" y="267"/>
                  <a:pt x="170" y="269"/>
                  <a:pt x="170" y="270"/>
                </a:cubicBezTo>
                <a:cubicBezTo>
                  <a:pt x="170" y="270"/>
                  <a:pt x="170" y="270"/>
                  <a:pt x="169" y="270"/>
                </a:cubicBezTo>
                <a:close/>
                <a:moveTo>
                  <a:pt x="171" y="269"/>
                </a:moveTo>
                <a:cubicBezTo>
                  <a:pt x="170" y="268"/>
                  <a:pt x="170" y="267"/>
                  <a:pt x="169" y="266"/>
                </a:cubicBezTo>
                <a:cubicBezTo>
                  <a:pt x="173" y="264"/>
                  <a:pt x="176" y="263"/>
                  <a:pt x="179" y="261"/>
                </a:cubicBezTo>
                <a:cubicBezTo>
                  <a:pt x="176" y="264"/>
                  <a:pt x="173" y="267"/>
                  <a:pt x="171" y="269"/>
                </a:cubicBezTo>
                <a:close/>
                <a:moveTo>
                  <a:pt x="172" y="269"/>
                </a:moveTo>
                <a:cubicBezTo>
                  <a:pt x="175" y="266"/>
                  <a:pt x="178" y="263"/>
                  <a:pt x="180" y="260"/>
                </a:cubicBezTo>
                <a:cubicBezTo>
                  <a:pt x="185" y="258"/>
                  <a:pt x="190" y="255"/>
                  <a:pt x="194" y="252"/>
                </a:cubicBezTo>
                <a:cubicBezTo>
                  <a:pt x="187" y="258"/>
                  <a:pt x="180" y="263"/>
                  <a:pt x="172" y="269"/>
                </a:cubicBezTo>
                <a:close/>
                <a:moveTo>
                  <a:pt x="181" y="259"/>
                </a:moveTo>
                <a:cubicBezTo>
                  <a:pt x="185" y="255"/>
                  <a:pt x="187" y="252"/>
                  <a:pt x="190" y="248"/>
                </a:cubicBezTo>
                <a:cubicBezTo>
                  <a:pt x="191" y="248"/>
                  <a:pt x="192" y="247"/>
                  <a:pt x="193" y="246"/>
                </a:cubicBezTo>
                <a:cubicBezTo>
                  <a:pt x="194" y="248"/>
                  <a:pt x="195" y="249"/>
                  <a:pt x="195" y="251"/>
                </a:cubicBezTo>
                <a:cubicBezTo>
                  <a:pt x="191" y="254"/>
                  <a:pt x="186" y="256"/>
                  <a:pt x="181" y="259"/>
                </a:cubicBezTo>
                <a:close/>
                <a:moveTo>
                  <a:pt x="196" y="250"/>
                </a:moveTo>
                <a:cubicBezTo>
                  <a:pt x="195" y="251"/>
                  <a:pt x="195" y="251"/>
                  <a:pt x="195" y="251"/>
                </a:cubicBezTo>
                <a:cubicBezTo>
                  <a:pt x="195" y="249"/>
                  <a:pt x="194" y="248"/>
                  <a:pt x="194" y="246"/>
                </a:cubicBezTo>
                <a:cubicBezTo>
                  <a:pt x="199" y="244"/>
                  <a:pt x="204" y="241"/>
                  <a:pt x="208" y="239"/>
                </a:cubicBezTo>
                <a:cubicBezTo>
                  <a:pt x="205" y="243"/>
                  <a:pt x="201" y="246"/>
                  <a:pt x="196" y="250"/>
                </a:cubicBezTo>
                <a:close/>
                <a:moveTo>
                  <a:pt x="199" y="249"/>
                </a:moveTo>
                <a:cubicBezTo>
                  <a:pt x="203" y="245"/>
                  <a:pt x="206" y="242"/>
                  <a:pt x="209" y="238"/>
                </a:cubicBezTo>
                <a:cubicBezTo>
                  <a:pt x="213" y="236"/>
                  <a:pt x="217" y="234"/>
                  <a:pt x="220" y="232"/>
                </a:cubicBezTo>
                <a:cubicBezTo>
                  <a:pt x="220" y="232"/>
                  <a:pt x="220" y="233"/>
                  <a:pt x="220" y="233"/>
                </a:cubicBezTo>
                <a:cubicBezTo>
                  <a:pt x="214" y="238"/>
                  <a:pt x="207" y="243"/>
                  <a:pt x="199" y="249"/>
                </a:cubicBezTo>
                <a:close/>
                <a:moveTo>
                  <a:pt x="221" y="233"/>
                </a:moveTo>
                <a:cubicBezTo>
                  <a:pt x="221" y="233"/>
                  <a:pt x="221" y="232"/>
                  <a:pt x="220" y="232"/>
                </a:cubicBezTo>
                <a:cubicBezTo>
                  <a:pt x="222" y="231"/>
                  <a:pt x="224" y="229"/>
                  <a:pt x="226" y="228"/>
                </a:cubicBezTo>
                <a:cubicBezTo>
                  <a:pt x="225" y="230"/>
                  <a:pt x="223" y="231"/>
                  <a:pt x="221" y="233"/>
                </a:cubicBezTo>
                <a:close/>
                <a:moveTo>
                  <a:pt x="229" y="226"/>
                </a:moveTo>
                <a:cubicBezTo>
                  <a:pt x="226" y="228"/>
                  <a:pt x="223" y="230"/>
                  <a:pt x="220" y="231"/>
                </a:cubicBezTo>
                <a:cubicBezTo>
                  <a:pt x="220" y="230"/>
                  <a:pt x="219" y="228"/>
                  <a:pt x="218" y="227"/>
                </a:cubicBezTo>
                <a:cubicBezTo>
                  <a:pt x="219" y="227"/>
                  <a:pt x="219" y="226"/>
                  <a:pt x="219" y="226"/>
                </a:cubicBezTo>
                <a:cubicBezTo>
                  <a:pt x="226" y="223"/>
                  <a:pt x="233" y="219"/>
                  <a:pt x="239" y="216"/>
                </a:cubicBezTo>
                <a:cubicBezTo>
                  <a:pt x="236" y="219"/>
                  <a:pt x="232" y="223"/>
                  <a:pt x="229" y="226"/>
                </a:cubicBezTo>
                <a:close/>
                <a:moveTo>
                  <a:pt x="231" y="225"/>
                </a:moveTo>
                <a:cubicBezTo>
                  <a:pt x="234" y="222"/>
                  <a:pt x="237" y="218"/>
                  <a:pt x="240" y="215"/>
                </a:cubicBezTo>
                <a:cubicBezTo>
                  <a:pt x="242" y="215"/>
                  <a:pt x="243" y="214"/>
                  <a:pt x="245" y="213"/>
                </a:cubicBezTo>
                <a:cubicBezTo>
                  <a:pt x="245" y="213"/>
                  <a:pt x="245" y="214"/>
                  <a:pt x="245" y="215"/>
                </a:cubicBezTo>
                <a:cubicBezTo>
                  <a:pt x="241" y="218"/>
                  <a:pt x="236" y="221"/>
                  <a:pt x="231" y="225"/>
                </a:cubicBezTo>
                <a:close/>
                <a:moveTo>
                  <a:pt x="246" y="214"/>
                </a:moveTo>
                <a:cubicBezTo>
                  <a:pt x="246" y="214"/>
                  <a:pt x="245" y="213"/>
                  <a:pt x="245" y="213"/>
                </a:cubicBezTo>
                <a:cubicBezTo>
                  <a:pt x="249" y="211"/>
                  <a:pt x="252" y="209"/>
                  <a:pt x="255" y="207"/>
                </a:cubicBezTo>
                <a:cubicBezTo>
                  <a:pt x="252" y="209"/>
                  <a:pt x="249" y="212"/>
                  <a:pt x="246" y="214"/>
                </a:cubicBezTo>
                <a:close/>
                <a:moveTo>
                  <a:pt x="257" y="205"/>
                </a:moveTo>
                <a:cubicBezTo>
                  <a:pt x="254" y="207"/>
                  <a:pt x="249" y="210"/>
                  <a:pt x="245" y="212"/>
                </a:cubicBezTo>
                <a:cubicBezTo>
                  <a:pt x="245" y="212"/>
                  <a:pt x="244" y="211"/>
                  <a:pt x="244" y="210"/>
                </a:cubicBezTo>
                <a:cubicBezTo>
                  <a:pt x="246" y="208"/>
                  <a:pt x="248" y="206"/>
                  <a:pt x="249" y="204"/>
                </a:cubicBezTo>
                <a:cubicBezTo>
                  <a:pt x="256" y="201"/>
                  <a:pt x="262" y="197"/>
                  <a:pt x="268" y="194"/>
                </a:cubicBezTo>
                <a:cubicBezTo>
                  <a:pt x="265" y="198"/>
                  <a:pt x="261" y="201"/>
                  <a:pt x="257" y="205"/>
                </a:cubicBezTo>
                <a:close/>
                <a:moveTo>
                  <a:pt x="260" y="203"/>
                </a:moveTo>
                <a:cubicBezTo>
                  <a:pt x="263" y="200"/>
                  <a:pt x="266" y="197"/>
                  <a:pt x="269" y="194"/>
                </a:cubicBezTo>
                <a:cubicBezTo>
                  <a:pt x="269" y="194"/>
                  <a:pt x="270" y="195"/>
                  <a:pt x="270" y="196"/>
                </a:cubicBezTo>
                <a:cubicBezTo>
                  <a:pt x="267" y="198"/>
                  <a:pt x="263" y="201"/>
                  <a:pt x="260" y="203"/>
                </a:cubicBezTo>
                <a:close/>
                <a:moveTo>
                  <a:pt x="271" y="196"/>
                </a:moveTo>
                <a:cubicBezTo>
                  <a:pt x="270" y="195"/>
                  <a:pt x="270" y="194"/>
                  <a:pt x="269" y="193"/>
                </a:cubicBezTo>
                <a:cubicBezTo>
                  <a:pt x="275" y="191"/>
                  <a:pt x="280" y="188"/>
                  <a:pt x="284" y="185"/>
                </a:cubicBezTo>
                <a:cubicBezTo>
                  <a:pt x="280" y="188"/>
                  <a:pt x="276" y="192"/>
                  <a:pt x="271" y="196"/>
                </a:cubicBezTo>
                <a:close/>
                <a:moveTo>
                  <a:pt x="287" y="183"/>
                </a:moveTo>
                <a:cubicBezTo>
                  <a:pt x="281" y="186"/>
                  <a:pt x="276" y="189"/>
                  <a:pt x="270" y="192"/>
                </a:cubicBezTo>
                <a:cubicBezTo>
                  <a:pt x="273" y="189"/>
                  <a:pt x="276" y="185"/>
                  <a:pt x="278" y="182"/>
                </a:cubicBezTo>
                <a:cubicBezTo>
                  <a:pt x="283" y="179"/>
                  <a:pt x="288" y="177"/>
                  <a:pt x="293" y="174"/>
                </a:cubicBezTo>
                <a:cubicBezTo>
                  <a:pt x="293" y="175"/>
                  <a:pt x="294" y="175"/>
                  <a:pt x="294" y="176"/>
                </a:cubicBezTo>
                <a:cubicBezTo>
                  <a:pt x="292" y="178"/>
                  <a:pt x="289" y="181"/>
                  <a:pt x="287" y="183"/>
                </a:cubicBezTo>
                <a:close/>
                <a:moveTo>
                  <a:pt x="289" y="181"/>
                </a:moveTo>
                <a:cubicBezTo>
                  <a:pt x="291" y="180"/>
                  <a:pt x="292" y="178"/>
                  <a:pt x="294" y="176"/>
                </a:cubicBezTo>
                <a:cubicBezTo>
                  <a:pt x="294" y="177"/>
                  <a:pt x="294" y="177"/>
                  <a:pt x="295" y="178"/>
                </a:cubicBezTo>
                <a:cubicBezTo>
                  <a:pt x="293" y="179"/>
                  <a:pt x="291" y="180"/>
                  <a:pt x="289" y="181"/>
                </a:cubicBezTo>
                <a:close/>
                <a:moveTo>
                  <a:pt x="295" y="177"/>
                </a:moveTo>
                <a:cubicBezTo>
                  <a:pt x="295" y="177"/>
                  <a:pt x="295" y="177"/>
                  <a:pt x="295" y="177"/>
                </a:cubicBezTo>
                <a:cubicBezTo>
                  <a:pt x="295" y="177"/>
                  <a:pt x="295" y="176"/>
                  <a:pt x="294" y="176"/>
                </a:cubicBezTo>
                <a:cubicBezTo>
                  <a:pt x="296" y="175"/>
                  <a:pt x="297" y="173"/>
                  <a:pt x="298" y="172"/>
                </a:cubicBezTo>
                <a:cubicBezTo>
                  <a:pt x="304" y="169"/>
                  <a:pt x="310" y="165"/>
                  <a:pt x="315" y="162"/>
                </a:cubicBezTo>
                <a:cubicBezTo>
                  <a:pt x="309" y="167"/>
                  <a:pt x="302" y="172"/>
                  <a:pt x="295" y="177"/>
                </a:cubicBezTo>
                <a:close/>
                <a:moveTo>
                  <a:pt x="317" y="161"/>
                </a:moveTo>
                <a:cubicBezTo>
                  <a:pt x="311" y="164"/>
                  <a:pt x="305" y="167"/>
                  <a:pt x="299" y="171"/>
                </a:cubicBezTo>
                <a:cubicBezTo>
                  <a:pt x="302" y="167"/>
                  <a:pt x="305" y="164"/>
                  <a:pt x="307" y="160"/>
                </a:cubicBezTo>
                <a:cubicBezTo>
                  <a:pt x="310" y="158"/>
                  <a:pt x="314" y="157"/>
                  <a:pt x="317" y="155"/>
                </a:cubicBezTo>
                <a:cubicBezTo>
                  <a:pt x="318" y="156"/>
                  <a:pt x="318" y="157"/>
                  <a:pt x="319" y="158"/>
                </a:cubicBezTo>
                <a:cubicBezTo>
                  <a:pt x="318" y="159"/>
                  <a:pt x="317" y="160"/>
                  <a:pt x="317" y="161"/>
                </a:cubicBezTo>
                <a:close/>
                <a:moveTo>
                  <a:pt x="319" y="158"/>
                </a:moveTo>
                <a:cubicBezTo>
                  <a:pt x="319" y="157"/>
                  <a:pt x="318" y="156"/>
                  <a:pt x="318" y="155"/>
                </a:cubicBezTo>
                <a:cubicBezTo>
                  <a:pt x="321" y="154"/>
                  <a:pt x="324" y="152"/>
                  <a:pt x="327" y="150"/>
                </a:cubicBezTo>
                <a:cubicBezTo>
                  <a:pt x="324" y="153"/>
                  <a:pt x="322" y="156"/>
                  <a:pt x="319" y="158"/>
                </a:cubicBezTo>
                <a:close/>
                <a:moveTo>
                  <a:pt x="320" y="159"/>
                </a:moveTo>
                <a:cubicBezTo>
                  <a:pt x="320" y="159"/>
                  <a:pt x="320" y="159"/>
                  <a:pt x="320" y="159"/>
                </a:cubicBezTo>
                <a:cubicBezTo>
                  <a:pt x="323" y="156"/>
                  <a:pt x="325" y="153"/>
                  <a:pt x="328" y="150"/>
                </a:cubicBezTo>
                <a:cubicBezTo>
                  <a:pt x="333" y="147"/>
                  <a:pt x="339" y="144"/>
                  <a:pt x="344" y="141"/>
                </a:cubicBezTo>
                <a:cubicBezTo>
                  <a:pt x="337" y="147"/>
                  <a:pt x="329" y="153"/>
                  <a:pt x="320" y="159"/>
                </a:cubicBezTo>
                <a:close/>
                <a:moveTo>
                  <a:pt x="329" y="149"/>
                </a:moveTo>
                <a:cubicBezTo>
                  <a:pt x="332" y="145"/>
                  <a:pt x="335" y="141"/>
                  <a:pt x="337" y="137"/>
                </a:cubicBezTo>
                <a:cubicBezTo>
                  <a:pt x="338" y="137"/>
                  <a:pt x="339" y="136"/>
                  <a:pt x="341" y="136"/>
                </a:cubicBezTo>
                <a:cubicBezTo>
                  <a:pt x="342" y="137"/>
                  <a:pt x="343" y="139"/>
                  <a:pt x="344" y="140"/>
                </a:cubicBezTo>
                <a:cubicBezTo>
                  <a:pt x="339" y="143"/>
                  <a:pt x="334" y="146"/>
                  <a:pt x="329" y="149"/>
                </a:cubicBezTo>
                <a:close/>
                <a:moveTo>
                  <a:pt x="346" y="139"/>
                </a:moveTo>
                <a:cubicBezTo>
                  <a:pt x="345" y="140"/>
                  <a:pt x="345" y="140"/>
                  <a:pt x="344" y="140"/>
                </a:cubicBezTo>
                <a:cubicBezTo>
                  <a:pt x="343" y="139"/>
                  <a:pt x="342" y="137"/>
                  <a:pt x="341" y="135"/>
                </a:cubicBezTo>
                <a:cubicBezTo>
                  <a:pt x="347" y="133"/>
                  <a:pt x="352" y="130"/>
                  <a:pt x="357" y="128"/>
                </a:cubicBezTo>
                <a:cubicBezTo>
                  <a:pt x="353" y="132"/>
                  <a:pt x="350" y="135"/>
                  <a:pt x="346" y="139"/>
                </a:cubicBezTo>
                <a:close/>
                <a:moveTo>
                  <a:pt x="348" y="138"/>
                </a:moveTo>
                <a:cubicBezTo>
                  <a:pt x="351" y="134"/>
                  <a:pt x="355" y="131"/>
                  <a:pt x="358" y="127"/>
                </a:cubicBezTo>
                <a:cubicBezTo>
                  <a:pt x="361" y="125"/>
                  <a:pt x="365" y="123"/>
                  <a:pt x="368" y="122"/>
                </a:cubicBezTo>
                <a:cubicBezTo>
                  <a:pt x="368" y="122"/>
                  <a:pt x="368" y="123"/>
                  <a:pt x="369" y="123"/>
                </a:cubicBezTo>
                <a:cubicBezTo>
                  <a:pt x="363" y="128"/>
                  <a:pt x="356" y="133"/>
                  <a:pt x="348" y="138"/>
                </a:cubicBezTo>
                <a:close/>
                <a:moveTo>
                  <a:pt x="369" y="123"/>
                </a:moveTo>
                <a:cubicBezTo>
                  <a:pt x="369" y="122"/>
                  <a:pt x="369" y="122"/>
                  <a:pt x="368" y="121"/>
                </a:cubicBezTo>
                <a:cubicBezTo>
                  <a:pt x="371" y="120"/>
                  <a:pt x="373" y="119"/>
                  <a:pt x="375" y="117"/>
                </a:cubicBezTo>
                <a:cubicBezTo>
                  <a:pt x="373" y="119"/>
                  <a:pt x="371" y="121"/>
                  <a:pt x="369" y="123"/>
                </a:cubicBezTo>
                <a:close/>
                <a:moveTo>
                  <a:pt x="377" y="116"/>
                </a:moveTo>
                <a:cubicBezTo>
                  <a:pt x="374" y="117"/>
                  <a:pt x="371" y="119"/>
                  <a:pt x="368" y="121"/>
                </a:cubicBezTo>
                <a:cubicBezTo>
                  <a:pt x="367" y="120"/>
                  <a:pt x="366" y="118"/>
                  <a:pt x="365" y="117"/>
                </a:cubicBezTo>
                <a:cubicBezTo>
                  <a:pt x="365" y="116"/>
                  <a:pt x="366" y="116"/>
                  <a:pt x="366" y="115"/>
                </a:cubicBezTo>
                <a:cubicBezTo>
                  <a:pt x="373" y="112"/>
                  <a:pt x="380" y="109"/>
                  <a:pt x="386" y="106"/>
                </a:cubicBezTo>
                <a:cubicBezTo>
                  <a:pt x="384" y="109"/>
                  <a:pt x="380" y="112"/>
                  <a:pt x="377" y="116"/>
                </a:cubicBezTo>
                <a:close/>
                <a:moveTo>
                  <a:pt x="379" y="114"/>
                </a:moveTo>
                <a:cubicBezTo>
                  <a:pt x="382" y="111"/>
                  <a:pt x="385" y="108"/>
                  <a:pt x="387" y="105"/>
                </a:cubicBezTo>
                <a:cubicBezTo>
                  <a:pt x="389" y="104"/>
                  <a:pt x="390" y="104"/>
                  <a:pt x="392" y="103"/>
                </a:cubicBezTo>
                <a:cubicBezTo>
                  <a:pt x="392" y="103"/>
                  <a:pt x="393" y="104"/>
                  <a:pt x="393" y="105"/>
                </a:cubicBezTo>
                <a:cubicBezTo>
                  <a:pt x="389" y="108"/>
                  <a:pt x="384" y="111"/>
                  <a:pt x="379" y="114"/>
                </a:cubicBezTo>
                <a:close/>
                <a:moveTo>
                  <a:pt x="393" y="104"/>
                </a:moveTo>
                <a:cubicBezTo>
                  <a:pt x="393" y="104"/>
                  <a:pt x="393" y="103"/>
                  <a:pt x="392" y="103"/>
                </a:cubicBezTo>
                <a:cubicBezTo>
                  <a:pt x="396" y="101"/>
                  <a:pt x="399" y="99"/>
                  <a:pt x="403" y="97"/>
                </a:cubicBezTo>
                <a:cubicBezTo>
                  <a:pt x="400" y="99"/>
                  <a:pt x="397" y="102"/>
                  <a:pt x="393" y="104"/>
                </a:cubicBezTo>
                <a:close/>
                <a:moveTo>
                  <a:pt x="403" y="96"/>
                </a:moveTo>
                <a:cubicBezTo>
                  <a:pt x="399" y="97"/>
                  <a:pt x="395" y="99"/>
                  <a:pt x="391" y="101"/>
                </a:cubicBezTo>
                <a:cubicBezTo>
                  <a:pt x="391" y="101"/>
                  <a:pt x="391" y="101"/>
                  <a:pt x="391" y="100"/>
                </a:cubicBezTo>
                <a:cubicBezTo>
                  <a:pt x="394" y="96"/>
                  <a:pt x="397" y="91"/>
                  <a:pt x="398" y="86"/>
                </a:cubicBezTo>
                <a:cubicBezTo>
                  <a:pt x="404" y="84"/>
                  <a:pt x="409" y="83"/>
                  <a:pt x="413" y="81"/>
                </a:cubicBezTo>
                <a:cubicBezTo>
                  <a:pt x="414" y="82"/>
                  <a:pt x="415" y="82"/>
                  <a:pt x="415" y="83"/>
                </a:cubicBezTo>
                <a:cubicBezTo>
                  <a:pt x="412" y="87"/>
                  <a:pt x="409" y="91"/>
                  <a:pt x="405" y="95"/>
                </a:cubicBezTo>
                <a:cubicBezTo>
                  <a:pt x="404" y="95"/>
                  <a:pt x="404" y="95"/>
                  <a:pt x="403" y="96"/>
                </a:cubicBezTo>
                <a:close/>
                <a:moveTo>
                  <a:pt x="416" y="84"/>
                </a:moveTo>
                <a:cubicBezTo>
                  <a:pt x="416" y="85"/>
                  <a:pt x="417" y="86"/>
                  <a:pt x="418" y="86"/>
                </a:cubicBezTo>
                <a:cubicBezTo>
                  <a:pt x="414" y="89"/>
                  <a:pt x="410" y="91"/>
                  <a:pt x="407" y="94"/>
                </a:cubicBezTo>
                <a:cubicBezTo>
                  <a:pt x="410" y="90"/>
                  <a:pt x="413" y="87"/>
                  <a:pt x="416" y="84"/>
                </a:cubicBezTo>
                <a:close/>
                <a:moveTo>
                  <a:pt x="407" y="94"/>
                </a:moveTo>
                <a:cubicBezTo>
                  <a:pt x="411" y="92"/>
                  <a:pt x="414" y="89"/>
                  <a:pt x="418" y="87"/>
                </a:cubicBezTo>
                <a:cubicBezTo>
                  <a:pt x="418" y="87"/>
                  <a:pt x="418" y="88"/>
                  <a:pt x="419" y="88"/>
                </a:cubicBezTo>
                <a:cubicBezTo>
                  <a:pt x="415" y="90"/>
                  <a:pt x="411" y="92"/>
                  <a:pt x="407" y="94"/>
                </a:cubicBezTo>
                <a:close/>
                <a:moveTo>
                  <a:pt x="419" y="88"/>
                </a:moveTo>
                <a:cubicBezTo>
                  <a:pt x="419" y="88"/>
                  <a:pt x="419" y="87"/>
                  <a:pt x="418" y="87"/>
                </a:cubicBezTo>
                <a:cubicBezTo>
                  <a:pt x="426" y="81"/>
                  <a:pt x="432" y="76"/>
                  <a:pt x="437" y="70"/>
                </a:cubicBezTo>
                <a:cubicBezTo>
                  <a:pt x="439" y="70"/>
                  <a:pt x="440" y="69"/>
                  <a:pt x="442" y="68"/>
                </a:cubicBezTo>
                <a:cubicBezTo>
                  <a:pt x="443" y="70"/>
                  <a:pt x="444" y="71"/>
                  <a:pt x="445" y="73"/>
                </a:cubicBezTo>
                <a:cubicBezTo>
                  <a:pt x="438" y="78"/>
                  <a:pt x="429" y="83"/>
                  <a:pt x="419" y="88"/>
                </a:cubicBezTo>
                <a:close/>
                <a:moveTo>
                  <a:pt x="446" y="73"/>
                </a:moveTo>
                <a:cubicBezTo>
                  <a:pt x="445" y="71"/>
                  <a:pt x="443" y="70"/>
                  <a:pt x="442" y="68"/>
                </a:cubicBezTo>
                <a:cubicBezTo>
                  <a:pt x="452" y="63"/>
                  <a:pt x="461" y="58"/>
                  <a:pt x="469" y="53"/>
                </a:cubicBezTo>
                <a:cubicBezTo>
                  <a:pt x="469" y="54"/>
                  <a:pt x="469" y="54"/>
                  <a:pt x="469" y="54"/>
                </a:cubicBezTo>
                <a:cubicBezTo>
                  <a:pt x="463" y="60"/>
                  <a:pt x="455" y="67"/>
                  <a:pt x="446" y="73"/>
                </a:cubicBezTo>
                <a:close/>
                <a:moveTo>
                  <a:pt x="472" y="51"/>
                </a:moveTo>
                <a:cubicBezTo>
                  <a:pt x="471" y="52"/>
                  <a:pt x="470" y="52"/>
                  <a:pt x="469" y="53"/>
                </a:cubicBezTo>
                <a:cubicBezTo>
                  <a:pt x="468" y="51"/>
                  <a:pt x="467" y="49"/>
                  <a:pt x="465" y="48"/>
                </a:cubicBezTo>
                <a:cubicBezTo>
                  <a:pt x="470" y="45"/>
                  <a:pt x="475" y="43"/>
                  <a:pt x="480" y="41"/>
                </a:cubicBezTo>
                <a:cubicBezTo>
                  <a:pt x="478" y="44"/>
                  <a:pt x="475" y="48"/>
                  <a:pt x="472" y="51"/>
                </a:cubicBezTo>
                <a:close/>
                <a:moveTo>
                  <a:pt x="473" y="50"/>
                </a:moveTo>
                <a:cubicBezTo>
                  <a:pt x="476" y="47"/>
                  <a:pt x="479" y="43"/>
                  <a:pt x="481" y="40"/>
                </a:cubicBezTo>
                <a:cubicBezTo>
                  <a:pt x="485" y="38"/>
                  <a:pt x="489" y="36"/>
                  <a:pt x="492" y="34"/>
                </a:cubicBezTo>
                <a:cubicBezTo>
                  <a:pt x="493" y="34"/>
                  <a:pt x="493" y="34"/>
                  <a:pt x="493" y="35"/>
                </a:cubicBezTo>
                <a:cubicBezTo>
                  <a:pt x="488" y="40"/>
                  <a:pt x="481" y="45"/>
                  <a:pt x="473" y="50"/>
                </a:cubicBezTo>
                <a:close/>
                <a:moveTo>
                  <a:pt x="493" y="34"/>
                </a:moveTo>
                <a:cubicBezTo>
                  <a:pt x="493" y="34"/>
                  <a:pt x="493" y="34"/>
                  <a:pt x="493" y="34"/>
                </a:cubicBezTo>
                <a:cubicBezTo>
                  <a:pt x="494" y="33"/>
                  <a:pt x="496" y="32"/>
                  <a:pt x="497" y="31"/>
                </a:cubicBezTo>
                <a:cubicBezTo>
                  <a:pt x="496" y="32"/>
                  <a:pt x="495" y="33"/>
                  <a:pt x="493" y="34"/>
                </a:cubicBezTo>
                <a:close/>
                <a:moveTo>
                  <a:pt x="498" y="30"/>
                </a:moveTo>
                <a:cubicBezTo>
                  <a:pt x="496" y="31"/>
                  <a:pt x="495" y="32"/>
                  <a:pt x="492" y="33"/>
                </a:cubicBezTo>
                <a:cubicBezTo>
                  <a:pt x="491" y="31"/>
                  <a:pt x="489" y="29"/>
                  <a:pt x="488" y="28"/>
                </a:cubicBezTo>
                <a:cubicBezTo>
                  <a:pt x="495" y="25"/>
                  <a:pt x="501" y="22"/>
                  <a:pt x="507" y="19"/>
                </a:cubicBezTo>
                <a:cubicBezTo>
                  <a:pt x="505" y="22"/>
                  <a:pt x="502" y="26"/>
                  <a:pt x="498" y="30"/>
                </a:cubicBezTo>
                <a:close/>
                <a:moveTo>
                  <a:pt x="525" y="9"/>
                </a:moveTo>
                <a:cubicBezTo>
                  <a:pt x="523" y="11"/>
                  <a:pt x="520" y="13"/>
                  <a:pt x="518" y="15"/>
                </a:cubicBezTo>
                <a:cubicBezTo>
                  <a:pt x="518" y="15"/>
                  <a:pt x="517" y="14"/>
                  <a:pt x="517" y="14"/>
                </a:cubicBezTo>
                <a:cubicBezTo>
                  <a:pt x="519" y="12"/>
                  <a:pt x="522" y="10"/>
                  <a:pt x="525" y="9"/>
                </a:cubicBezTo>
                <a:close/>
                <a:moveTo>
                  <a:pt x="518" y="16"/>
                </a:moveTo>
                <a:cubicBezTo>
                  <a:pt x="513" y="20"/>
                  <a:pt x="507" y="24"/>
                  <a:pt x="500" y="29"/>
                </a:cubicBezTo>
                <a:cubicBezTo>
                  <a:pt x="503" y="25"/>
                  <a:pt x="506" y="22"/>
                  <a:pt x="508" y="18"/>
                </a:cubicBezTo>
                <a:cubicBezTo>
                  <a:pt x="511" y="17"/>
                  <a:pt x="514" y="15"/>
                  <a:pt x="516" y="14"/>
                </a:cubicBezTo>
                <a:cubicBezTo>
                  <a:pt x="517" y="14"/>
                  <a:pt x="517" y="15"/>
                  <a:pt x="518" y="16"/>
                </a:cubicBezTo>
                <a:close/>
                <a:moveTo>
                  <a:pt x="516" y="14"/>
                </a:moveTo>
                <a:cubicBezTo>
                  <a:pt x="514" y="15"/>
                  <a:pt x="511" y="16"/>
                  <a:pt x="509" y="17"/>
                </a:cubicBezTo>
                <a:cubicBezTo>
                  <a:pt x="510" y="15"/>
                  <a:pt x="511" y="13"/>
                  <a:pt x="513" y="10"/>
                </a:cubicBezTo>
                <a:cubicBezTo>
                  <a:pt x="514" y="11"/>
                  <a:pt x="515" y="12"/>
                  <a:pt x="516" y="14"/>
                </a:cubicBezTo>
                <a:close/>
                <a:moveTo>
                  <a:pt x="514" y="6"/>
                </a:moveTo>
                <a:cubicBezTo>
                  <a:pt x="513" y="7"/>
                  <a:pt x="513" y="8"/>
                  <a:pt x="512" y="9"/>
                </a:cubicBezTo>
                <a:cubicBezTo>
                  <a:pt x="512" y="9"/>
                  <a:pt x="511" y="8"/>
                  <a:pt x="511" y="8"/>
                </a:cubicBezTo>
                <a:cubicBezTo>
                  <a:pt x="512" y="7"/>
                  <a:pt x="513" y="7"/>
                  <a:pt x="514" y="6"/>
                </a:cubicBezTo>
                <a:close/>
                <a:moveTo>
                  <a:pt x="510" y="8"/>
                </a:moveTo>
                <a:cubicBezTo>
                  <a:pt x="511" y="8"/>
                  <a:pt x="512" y="9"/>
                  <a:pt x="512" y="10"/>
                </a:cubicBezTo>
                <a:cubicBezTo>
                  <a:pt x="511" y="12"/>
                  <a:pt x="509" y="15"/>
                  <a:pt x="508" y="18"/>
                </a:cubicBezTo>
                <a:cubicBezTo>
                  <a:pt x="502" y="21"/>
                  <a:pt x="495" y="24"/>
                  <a:pt x="488" y="27"/>
                </a:cubicBezTo>
                <a:cubicBezTo>
                  <a:pt x="487" y="27"/>
                  <a:pt x="487" y="27"/>
                  <a:pt x="487" y="27"/>
                </a:cubicBezTo>
                <a:cubicBezTo>
                  <a:pt x="489" y="23"/>
                  <a:pt x="490" y="20"/>
                  <a:pt x="490" y="16"/>
                </a:cubicBezTo>
                <a:cubicBezTo>
                  <a:pt x="497" y="13"/>
                  <a:pt x="504" y="10"/>
                  <a:pt x="510" y="8"/>
                </a:cubicBezTo>
                <a:close/>
                <a:moveTo>
                  <a:pt x="490" y="3"/>
                </a:moveTo>
                <a:cubicBezTo>
                  <a:pt x="491" y="7"/>
                  <a:pt x="491" y="11"/>
                  <a:pt x="490" y="15"/>
                </a:cubicBezTo>
                <a:cubicBezTo>
                  <a:pt x="487" y="16"/>
                  <a:pt x="483" y="18"/>
                  <a:pt x="480" y="19"/>
                </a:cubicBezTo>
                <a:cubicBezTo>
                  <a:pt x="477" y="16"/>
                  <a:pt x="473" y="12"/>
                  <a:pt x="469" y="9"/>
                </a:cubicBezTo>
                <a:cubicBezTo>
                  <a:pt x="477" y="7"/>
                  <a:pt x="484" y="5"/>
                  <a:pt x="490" y="3"/>
                </a:cubicBezTo>
                <a:close/>
                <a:moveTo>
                  <a:pt x="469" y="9"/>
                </a:moveTo>
                <a:cubicBezTo>
                  <a:pt x="472" y="13"/>
                  <a:pt x="476" y="16"/>
                  <a:pt x="479" y="19"/>
                </a:cubicBezTo>
                <a:cubicBezTo>
                  <a:pt x="473" y="21"/>
                  <a:pt x="466" y="24"/>
                  <a:pt x="459" y="26"/>
                </a:cubicBezTo>
                <a:cubicBezTo>
                  <a:pt x="459" y="22"/>
                  <a:pt x="459" y="17"/>
                  <a:pt x="458" y="13"/>
                </a:cubicBezTo>
                <a:cubicBezTo>
                  <a:pt x="462" y="12"/>
                  <a:pt x="465" y="10"/>
                  <a:pt x="469" y="9"/>
                </a:cubicBezTo>
                <a:close/>
                <a:moveTo>
                  <a:pt x="458" y="13"/>
                </a:moveTo>
                <a:cubicBezTo>
                  <a:pt x="458" y="17"/>
                  <a:pt x="459" y="22"/>
                  <a:pt x="458" y="26"/>
                </a:cubicBezTo>
                <a:cubicBezTo>
                  <a:pt x="455" y="27"/>
                  <a:pt x="452" y="28"/>
                  <a:pt x="448" y="29"/>
                </a:cubicBezTo>
                <a:cubicBezTo>
                  <a:pt x="448" y="29"/>
                  <a:pt x="448" y="29"/>
                  <a:pt x="448" y="29"/>
                </a:cubicBezTo>
                <a:cubicBezTo>
                  <a:pt x="444" y="26"/>
                  <a:pt x="440" y="22"/>
                  <a:pt x="435" y="19"/>
                </a:cubicBezTo>
                <a:cubicBezTo>
                  <a:pt x="443" y="17"/>
                  <a:pt x="451" y="15"/>
                  <a:pt x="458" y="13"/>
                </a:cubicBezTo>
                <a:close/>
                <a:moveTo>
                  <a:pt x="447" y="30"/>
                </a:moveTo>
                <a:cubicBezTo>
                  <a:pt x="442" y="31"/>
                  <a:pt x="437" y="33"/>
                  <a:pt x="431" y="35"/>
                </a:cubicBezTo>
                <a:cubicBezTo>
                  <a:pt x="430" y="30"/>
                  <a:pt x="429" y="26"/>
                  <a:pt x="428" y="21"/>
                </a:cubicBezTo>
                <a:cubicBezTo>
                  <a:pt x="430" y="20"/>
                  <a:pt x="433" y="20"/>
                  <a:pt x="435" y="19"/>
                </a:cubicBezTo>
                <a:cubicBezTo>
                  <a:pt x="439" y="22"/>
                  <a:pt x="444" y="26"/>
                  <a:pt x="447" y="30"/>
                </a:cubicBezTo>
                <a:close/>
                <a:moveTo>
                  <a:pt x="434" y="19"/>
                </a:moveTo>
                <a:cubicBezTo>
                  <a:pt x="432" y="19"/>
                  <a:pt x="430" y="20"/>
                  <a:pt x="428" y="21"/>
                </a:cubicBezTo>
                <a:cubicBezTo>
                  <a:pt x="427" y="18"/>
                  <a:pt x="426" y="15"/>
                  <a:pt x="424" y="12"/>
                </a:cubicBezTo>
                <a:cubicBezTo>
                  <a:pt x="428" y="14"/>
                  <a:pt x="431" y="16"/>
                  <a:pt x="434" y="19"/>
                </a:cubicBezTo>
                <a:close/>
                <a:moveTo>
                  <a:pt x="418" y="8"/>
                </a:moveTo>
                <a:cubicBezTo>
                  <a:pt x="422" y="7"/>
                  <a:pt x="422" y="7"/>
                  <a:pt x="422" y="7"/>
                </a:cubicBezTo>
                <a:cubicBezTo>
                  <a:pt x="422" y="8"/>
                  <a:pt x="423" y="9"/>
                  <a:pt x="423" y="11"/>
                </a:cubicBezTo>
                <a:cubicBezTo>
                  <a:pt x="422" y="10"/>
                  <a:pt x="420" y="9"/>
                  <a:pt x="418" y="8"/>
                </a:cubicBezTo>
                <a:cubicBezTo>
                  <a:pt x="418" y="8"/>
                  <a:pt x="418" y="8"/>
                  <a:pt x="418" y="8"/>
                </a:cubicBezTo>
                <a:close/>
                <a:moveTo>
                  <a:pt x="418" y="8"/>
                </a:moveTo>
                <a:cubicBezTo>
                  <a:pt x="420" y="9"/>
                  <a:pt x="422" y="10"/>
                  <a:pt x="424" y="12"/>
                </a:cubicBezTo>
                <a:cubicBezTo>
                  <a:pt x="425" y="15"/>
                  <a:pt x="426" y="18"/>
                  <a:pt x="427" y="21"/>
                </a:cubicBezTo>
                <a:cubicBezTo>
                  <a:pt x="419" y="23"/>
                  <a:pt x="410" y="25"/>
                  <a:pt x="400" y="28"/>
                </a:cubicBezTo>
                <a:cubicBezTo>
                  <a:pt x="397" y="27"/>
                  <a:pt x="395" y="25"/>
                  <a:pt x="393" y="24"/>
                </a:cubicBezTo>
                <a:cubicBezTo>
                  <a:pt x="391" y="21"/>
                  <a:pt x="390" y="18"/>
                  <a:pt x="388" y="15"/>
                </a:cubicBezTo>
                <a:cubicBezTo>
                  <a:pt x="399" y="13"/>
                  <a:pt x="408" y="10"/>
                  <a:pt x="418" y="8"/>
                </a:cubicBezTo>
                <a:close/>
                <a:moveTo>
                  <a:pt x="387" y="16"/>
                </a:moveTo>
                <a:cubicBezTo>
                  <a:pt x="389" y="18"/>
                  <a:pt x="390" y="21"/>
                  <a:pt x="392" y="23"/>
                </a:cubicBezTo>
                <a:cubicBezTo>
                  <a:pt x="388" y="21"/>
                  <a:pt x="384" y="19"/>
                  <a:pt x="380" y="17"/>
                </a:cubicBezTo>
                <a:lnTo>
                  <a:pt x="387" y="16"/>
                </a:lnTo>
                <a:close/>
                <a:moveTo>
                  <a:pt x="392" y="24"/>
                </a:moveTo>
                <a:cubicBezTo>
                  <a:pt x="393" y="26"/>
                  <a:pt x="394" y="28"/>
                  <a:pt x="395" y="29"/>
                </a:cubicBezTo>
                <a:cubicBezTo>
                  <a:pt x="384" y="32"/>
                  <a:pt x="372" y="35"/>
                  <a:pt x="363" y="38"/>
                </a:cubicBezTo>
                <a:cubicBezTo>
                  <a:pt x="362" y="37"/>
                  <a:pt x="362" y="37"/>
                  <a:pt x="361" y="37"/>
                </a:cubicBezTo>
                <a:cubicBezTo>
                  <a:pt x="360" y="35"/>
                  <a:pt x="359" y="33"/>
                  <a:pt x="358" y="31"/>
                </a:cubicBezTo>
                <a:cubicBezTo>
                  <a:pt x="356" y="29"/>
                  <a:pt x="355" y="26"/>
                  <a:pt x="353" y="24"/>
                </a:cubicBezTo>
                <a:cubicBezTo>
                  <a:pt x="362" y="22"/>
                  <a:pt x="371" y="20"/>
                  <a:pt x="379" y="18"/>
                </a:cubicBezTo>
                <a:cubicBezTo>
                  <a:pt x="384" y="20"/>
                  <a:pt x="388" y="22"/>
                  <a:pt x="392" y="24"/>
                </a:cubicBezTo>
                <a:close/>
                <a:moveTo>
                  <a:pt x="341" y="4"/>
                </a:moveTo>
                <a:cubicBezTo>
                  <a:pt x="355" y="8"/>
                  <a:pt x="367" y="12"/>
                  <a:pt x="379" y="17"/>
                </a:cubicBezTo>
                <a:cubicBezTo>
                  <a:pt x="370" y="19"/>
                  <a:pt x="362" y="21"/>
                  <a:pt x="353" y="24"/>
                </a:cubicBezTo>
                <a:cubicBezTo>
                  <a:pt x="349" y="17"/>
                  <a:pt x="345" y="11"/>
                  <a:pt x="341" y="4"/>
                </a:cubicBezTo>
                <a:close/>
                <a:moveTo>
                  <a:pt x="353" y="24"/>
                </a:moveTo>
                <a:cubicBezTo>
                  <a:pt x="354" y="27"/>
                  <a:pt x="356" y="29"/>
                  <a:pt x="357" y="32"/>
                </a:cubicBezTo>
                <a:cubicBezTo>
                  <a:pt x="358" y="33"/>
                  <a:pt x="359" y="35"/>
                  <a:pt x="360" y="37"/>
                </a:cubicBezTo>
                <a:cubicBezTo>
                  <a:pt x="354" y="33"/>
                  <a:pt x="347" y="30"/>
                  <a:pt x="339" y="28"/>
                </a:cubicBezTo>
                <a:cubicBezTo>
                  <a:pt x="344" y="26"/>
                  <a:pt x="348" y="25"/>
                  <a:pt x="353" y="24"/>
                </a:cubicBezTo>
                <a:close/>
                <a:moveTo>
                  <a:pt x="361" y="37"/>
                </a:moveTo>
                <a:cubicBezTo>
                  <a:pt x="361" y="38"/>
                  <a:pt x="361" y="38"/>
                  <a:pt x="361" y="38"/>
                </a:cubicBezTo>
                <a:cubicBezTo>
                  <a:pt x="357" y="39"/>
                  <a:pt x="357" y="39"/>
                  <a:pt x="357" y="39"/>
                </a:cubicBezTo>
                <a:cubicBezTo>
                  <a:pt x="347" y="42"/>
                  <a:pt x="338" y="44"/>
                  <a:pt x="328" y="47"/>
                </a:cubicBezTo>
                <a:cubicBezTo>
                  <a:pt x="325" y="42"/>
                  <a:pt x="322" y="37"/>
                  <a:pt x="320" y="33"/>
                </a:cubicBezTo>
                <a:cubicBezTo>
                  <a:pt x="326" y="31"/>
                  <a:pt x="332" y="29"/>
                  <a:pt x="339" y="28"/>
                </a:cubicBezTo>
                <a:cubicBezTo>
                  <a:pt x="346" y="31"/>
                  <a:pt x="354" y="34"/>
                  <a:pt x="361" y="37"/>
                </a:cubicBezTo>
                <a:close/>
                <a:moveTo>
                  <a:pt x="338" y="27"/>
                </a:moveTo>
                <a:cubicBezTo>
                  <a:pt x="331" y="29"/>
                  <a:pt x="325" y="31"/>
                  <a:pt x="319" y="32"/>
                </a:cubicBezTo>
                <a:cubicBezTo>
                  <a:pt x="317" y="28"/>
                  <a:pt x="315" y="24"/>
                  <a:pt x="313" y="20"/>
                </a:cubicBezTo>
                <a:cubicBezTo>
                  <a:pt x="321" y="22"/>
                  <a:pt x="330" y="25"/>
                  <a:pt x="338" y="27"/>
                </a:cubicBezTo>
                <a:close/>
                <a:moveTo>
                  <a:pt x="312" y="20"/>
                </a:moveTo>
                <a:cubicBezTo>
                  <a:pt x="314" y="24"/>
                  <a:pt x="317" y="28"/>
                  <a:pt x="319" y="32"/>
                </a:cubicBezTo>
                <a:cubicBezTo>
                  <a:pt x="311" y="34"/>
                  <a:pt x="304" y="36"/>
                  <a:pt x="296" y="38"/>
                </a:cubicBezTo>
                <a:cubicBezTo>
                  <a:pt x="292" y="37"/>
                  <a:pt x="287" y="36"/>
                  <a:pt x="283" y="35"/>
                </a:cubicBezTo>
                <a:cubicBezTo>
                  <a:pt x="279" y="28"/>
                  <a:pt x="275" y="21"/>
                  <a:pt x="272" y="15"/>
                </a:cubicBezTo>
                <a:cubicBezTo>
                  <a:pt x="286" y="16"/>
                  <a:pt x="300" y="18"/>
                  <a:pt x="312" y="20"/>
                </a:cubicBezTo>
                <a:close/>
                <a:moveTo>
                  <a:pt x="251" y="14"/>
                </a:moveTo>
                <a:cubicBezTo>
                  <a:pt x="258" y="14"/>
                  <a:pt x="265" y="14"/>
                  <a:pt x="272" y="15"/>
                </a:cubicBezTo>
                <a:cubicBezTo>
                  <a:pt x="275" y="21"/>
                  <a:pt x="278" y="28"/>
                  <a:pt x="282" y="35"/>
                </a:cubicBezTo>
                <a:cubicBezTo>
                  <a:pt x="270" y="33"/>
                  <a:pt x="257" y="31"/>
                  <a:pt x="244" y="31"/>
                </a:cubicBezTo>
                <a:cubicBezTo>
                  <a:pt x="242" y="25"/>
                  <a:pt x="239" y="20"/>
                  <a:pt x="237" y="14"/>
                </a:cubicBezTo>
                <a:cubicBezTo>
                  <a:pt x="242" y="14"/>
                  <a:pt x="246" y="14"/>
                  <a:pt x="251" y="14"/>
                </a:cubicBezTo>
                <a:close/>
                <a:moveTo>
                  <a:pt x="218" y="16"/>
                </a:moveTo>
                <a:cubicBezTo>
                  <a:pt x="224" y="15"/>
                  <a:pt x="231" y="15"/>
                  <a:pt x="236" y="14"/>
                </a:cubicBezTo>
                <a:cubicBezTo>
                  <a:pt x="239" y="20"/>
                  <a:pt x="241" y="25"/>
                  <a:pt x="244" y="31"/>
                </a:cubicBezTo>
                <a:cubicBezTo>
                  <a:pt x="239" y="31"/>
                  <a:pt x="235" y="31"/>
                  <a:pt x="230" y="31"/>
                </a:cubicBezTo>
                <a:cubicBezTo>
                  <a:pt x="224" y="31"/>
                  <a:pt x="217" y="31"/>
                  <a:pt x="210" y="31"/>
                </a:cubicBezTo>
                <a:cubicBezTo>
                  <a:pt x="208" y="26"/>
                  <a:pt x="206" y="21"/>
                  <a:pt x="205" y="17"/>
                </a:cubicBezTo>
                <a:cubicBezTo>
                  <a:pt x="209" y="16"/>
                  <a:pt x="214" y="16"/>
                  <a:pt x="218" y="16"/>
                </a:cubicBezTo>
                <a:close/>
                <a:moveTo>
                  <a:pt x="210" y="31"/>
                </a:moveTo>
                <a:cubicBezTo>
                  <a:pt x="203" y="32"/>
                  <a:pt x="197" y="32"/>
                  <a:pt x="190" y="33"/>
                </a:cubicBezTo>
                <a:cubicBezTo>
                  <a:pt x="186" y="33"/>
                  <a:pt x="182" y="34"/>
                  <a:pt x="178" y="34"/>
                </a:cubicBezTo>
                <a:cubicBezTo>
                  <a:pt x="177" y="29"/>
                  <a:pt x="175" y="24"/>
                  <a:pt x="174" y="20"/>
                </a:cubicBezTo>
                <a:cubicBezTo>
                  <a:pt x="184" y="19"/>
                  <a:pt x="194" y="18"/>
                  <a:pt x="204" y="17"/>
                </a:cubicBezTo>
                <a:cubicBezTo>
                  <a:pt x="206" y="21"/>
                  <a:pt x="208" y="26"/>
                  <a:pt x="210" y="31"/>
                </a:cubicBezTo>
                <a:close/>
                <a:moveTo>
                  <a:pt x="198" y="1"/>
                </a:moveTo>
                <a:cubicBezTo>
                  <a:pt x="200" y="6"/>
                  <a:pt x="202" y="11"/>
                  <a:pt x="204" y="16"/>
                </a:cubicBezTo>
                <a:cubicBezTo>
                  <a:pt x="194" y="17"/>
                  <a:pt x="183" y="18"/>
                  <a:pt x="174" y="19"/>
                </a:cubicBezTo>
                <a:cubicBezTo>
                  <a:pt x="172" y="14"/>
                  <a:pt x="171" y="9"/>
                  <a:pt x="169" y="4"/>
                </a:cubicBezTo>
                <a:cubicBezTo>
                  <a:pt x="179" y="3"/>
                  <a:pt x="188" y="1"/>
                  <a:pt x="198" y="1"/>
                </a:cubicBezTo>
                <a:close/>
                <a:moveTo>
                  <a:pt x="169" y="4"/>
                </a:moveTo>
                <a:cubicBezTo>
                  <a:pt x="170" y="9"/>
                  <a:pt x="172" y="14"/>
                  <a:pt x="173" y="19"/>
                </a:cubicBezTo>
                <a:cubicBezTo>
                  <a:pt x="164" y="20"/>
                  <a:pt x="154" y="22"/>
                  <a:pt x="145" y="23"/>
                </a:cubicBezTo>
                <a:cubicBezTo>
                  <a:pt x="144" y="18"/>
                  <a:pt x="143" y="12"/>
                  <a:pt x="142" y="7"/>
                </a:cubicBezTo>
                <a:cubicBezTo>
                  <a:pt x="151" y="6"/>
                  <a:pt x="160" y="5"/>
                  <a:pt x="169" y="4"/>
                </a:cubicBezTo>
                <a:close/>
                <a:moveTo>
                  <a:pt x="142" y="7"/>
                </a:moveTo>
                <a:cubicBezTo>
                  <a:pt x="143" y="12"/>
                  <a:pt x="144" y="18"/>
                  <a:pt x="145" y="23"/>
                </a:cubicBezTo>
                <a:cubicBezTo>
                  <a:pt x="129" y="25"/>
                  <a:pt x="113" y="28"/>
                  <a:pt x="99" y="30"/>
                </a:cubicBezTo>
                <a:cubicBezTo>
                  <a:pt x="98" y="25"/>
                  <a:pt x="97" y="20"/>
                  <a:pt x="97" y="16"/>
                </a:cubicBezTo>
                <a:cubicBezTo>
                  <a:pt x="111" y="13"/>
                  <a:pt x="126" y="10"/>
                  <a:pt x="142" y="7"/>
                </a:cubicBezTo>
                <a:close/>
                <a:moveTo>
                  <a:pt x="98" y="30"/>
                </a:moveTo>
                <a:cubicBezTo>
                  <a:pt x="90" y="32"/>
                  <a:pt x="81" y="34"/>
                  <a:pt x="73" y="36"/>
                </a:cubicBezTo>
                <a:cubicBezTo>
                  <a:pt x="73" y="31"/>
                  <a:pt x="72" y="26"/>
                  <a:pt x="72" y="22"/>
                </a:cubicBezTo>
                <a:cubicBezTo>
                  <a:pt x="80" y="20"/>
                  <a:pt x="88" y="18"/>
                  <a:pt x="96" y="16"/>
                </a:cubicBezTo>
                <a:cubicBezTo>
                  <a:pt x="97" y="21"/>
                  <a:pt x="97" y="25"/>
                  <a:pt x="98" y="30"/>
                </a:cubicBezTo>
                <a:close/>
                <a:moveTo>
                  <a:pt x="73" y="8"/>
                </a:moveTo>
                <a:cubicBezTo>
                  <a:pt x="80" y="6"/>
                  <a:pt x="88" y="4"/>
                  <a:pt x="95" y="2"/>
                </a:cubicBezTo>
                <a:cubicBezTo>
                  <a:pt x="95" y="6"/>
                  <a:pt x="96" y="11"/>
                  <a:pt x="96" y="15"/>
                </a:cubicBezTo>
                <a:cubicBezTo>
                  <a:pt x="88" y="17"/>
                  <a:pt x="80" y="19"/>
                  <a:pt x="72" y="21"/>
                </a:cubicBezTo>
                <a:cubicBezTo>
                  <a:pt x="72" y="17"/>
                  <a:pt x="73" y="12"/>
                  <a:pt x="73" y="8"/>
                </a:cubicBezTo>
                <a:close/>
                <a:moveTo>
                  <a:pt x="73" y="8"/>
                </a:moveTo>
                <a:cubicBezTo>
                  <a:pt x="72" y="12"/>
                  <a:pt x="72" y="17"/>
                  <a:pt x="72" y="21"/>
                </a:cubicBezTo>
                <a:cubicBezTo>
                  <a:pt x="65" y="23"/>
                  <a:pt x="58" y="25"/>
                  <a:pt x="51" y="28"/>
                </a:cubicBezTo>
                <a:cubicBezTo>
                  <a:pt x="52" y="23"/>
                  <a:pt x="53" y="19"/>
                  <a:pt x="54" y="15"/>
                </a:cubicBezTo>
                <a:cubicBezTo>
                  <a:pt x="60" y="13"/>
                  <a:pt x="66" y="10"/>
                  <a:pt x="73" y="8"/>
                </a:cubicBezTo>
                <a:close/>
                <a:moveTo>
                  <a:pt x="44" y="9"/>
                </a:moveTo>
                <a:cubicBezTo>
                  <a:pt x="48" y="7"/>
                  <a:pt x="53" y="5"/>
                  <a:pt x="58" y="2"/>
                </a:cubicBezTo>
                <a:cubicBezTo>
                  <a:pt x="56" y="6"/>
                  <a:pt x="54" y="10"/>
                  <a:pt x="53" y="15"/>
                </a:cubicBezTo>
                <a:cubicBezTo>
                  <a:pt x="48" y="17"/>
                  <a:pt x="42" y="19"/>
                  <a:pt x="37" y="22"/>
                </a:cubicBezTo>
                <a:cubicBezTo>
                  <a:pt x="39" y="17"/>
                  <a:pt x="41" y="13"/>
                  <a:pt x="44" y="9"/>
                </a:cubicBezTo>
                <a:close/>
                <a:moveTo>
                  <a:pt x="43" y="10"/>
                </a:moveTo>
                <a:cubicBezTo>
                  <a:pt x="41" y="14"/>
                  <a:pt x="38" y="18"/>
                  <a:pt x="36" y="22"/>
                </a:cubicBezTo>
                <a:cubicBezTo>
                  <a:pt x="31" y="25"/>
                  <a:pt x="25" y="27"/>
                  <a:pt x="20" y="30"/>
                </a:cubicBezTo>
                <a:cubicBezTo>
                  <a:pt x="23" y="26"/>
                  <a:pt x="26" y="22"/>
                  <a:pt x="29" y="19"/>
                </a:cubicBezTo>
                <a:cubicBezTo>
                  <a:pt x="34" y="16"/>
                  <a:pt x="38" y="13"/>
                  <a:pt x="43" y="10"/>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endParaRPr lang="en-US" noProof="0" dirty="0"/>
          </a:p>
        </p:txBody>
      </p:sp>
      <p:sp>
        <p:nvSpPr>
          <p:cNvPr id="2053" name="Freeform 27"/>
          <p:cNvSpPr>
            <a:spLocks noEditPoints="1"/>
          </p:cNvSpPr>
          <p:nvPr userDrawn="1"/>
        </p:nvSpPr>
        <p:spPr bwMode="gray">
          <a:xfrm>
            <a:off x="39052" y="1184050"/>
            <a:ext cx="3200794" cy="2555943"/>
          </a:xfrm>
          <a:custGeom>
            <a:avLst/>
            <a:gdLst>
              <a:gd name="T0" fmla="*/ 570 w 918"/>
              <a:gd name="T1" fmla="*/ 0 h 712"/>
              <a:gd name="T2" fmla="*/ 277 w 918"/>
              <a:gd name="T3" fmla="*/ 385 h 712"/>
              <a:gd name="T4" fmla="*/ 124 w 918"/>
              <a:gd name="T5" fmla="*/ 0 h 712"/>
              <a:gd name="T6" fmla="*/ 15 w 918"/>
              <a:gd name="T7" fmla="*/ 51 h 712"/>
              <a:gd name="T8" fmla="*/ 5 w 918"/>
              <a:gd name="T9" fmla="*/ 492 h 712"/>
              <a:gd name="T10" fmla="*/ 68 w 918"/>
              <a:gd name="T11" fmla="*/ 711 h 712"/>
              <a:gd name="T12" fmla="*/ 240 w 918"/>
              <a:gd name="T13" fmla="*/ 681 h 712"/>
              <a:gd name="T14" fmla="*/ 433 w 918"/>
              <a:gd name="T15" fmla="*/ 654 h 712"/>
              <a:gd name="T16" fmla="*/ 625 w 918"/>
              <a:gd name="T17" fmla="*/ 584 h 712"/>
              <a:gd name="T18" fmla="*/ 505 w 918"/>
              <a:gd name="T19" fmla="*/ 159 h 712"/>
              <a:gd name="T20" fmla="*/ 356 w 918"/>
              <a:gd name="T21" fmla="*/ 333 h 712"/>
              <a:gd name="T22" fmla="*/ 41 w 918"/>
              <a:gd name="T23" fmla="*/ 68 h 712"/>
              <a:gd name="T24" fmla="*/ 303 w 918"/>
              <a:gd name="T25" fmla="*/ 456 h 712"/>
              <a:gd name="T26" fmla="*/ 153 w 918"/>
              <a:gd name="T27" fmla="*/ 490 h 712"/>
              <a:gd name="T28" fmla="*/ 176 w 918"/>
              <a:gd name="T29" fmla="*/ 499 h 712"/>
              <a:gd name="T30" fmla="*/ 130 w 918"/>
              <a:gd name="T31" fmla="*/ 555 h 712"/>
              <a:gd name="T32" fmla="*/ 238 w 918"/>
              <a:gd name="T33" fmla="*/ 512 h 712"/>
              <a:gd name="T34" fmla="*/ 124 w 918"/>
              <a:gd name="T35" fmla="*/ 434 h 712"/>
              <a:gd name="T36" fmla="*/ 132 w 918"/>
              <a:gd name="T37" fmla="*/ 581 h 712"/>
              <a:gd name="T38" fmla="*/ 224 w 918"/>
              <a:gd name="T39" fmla="*/ 529 h 712"/>
              <a:gd name="T40" fmla="*/ 206 w 918"/>
              <a:gd name="T41" fmla="*/ 458 h 712"/>
              <a:gd name="T42" fmla="*/ 85 w 918"/>
              <a:gd name="T43" fmla="*/ 449 h 712"/>
              <a:gd name="T44" fmla="*/ 132 w 918"/>
              <a:gd name="T45" fmla="*/ 582 h 712"/>
              <a:gd name="T46" fmla="*/ 243 w 918"/>
              <a:gd name="T47" fmla="*/ 544 h 712"/>
              <a:gd name="T48" fmla="*/ 288 w 918"/>
              <a:gd name="T49" fmla="*/ 440 h 712"/>
              <a:gd name="T50" fmla="*/ 186 w 918"/>
              <a:gd name="T51" fmla="*/ 423 h 712"/>
              <a:gd name="T52" fmla="*/ 47 w 918"/>
              <a:gd name="T53" fmla="*/ 462 h 712"/>
              <a:gd name="T54" fmla="*/ 101 w 918"/>
              <a:gd name="T55" fmla="*/ 634 h 712"/>
              <a:gd name="T56" fmla="*/ 203 w 918"/>
              <a:gd name="T57" fmla="*/ 568 h 712"/>
              <a:gd name="T58" fmla="*/ 344 w 918"/>
              <a:gd name="T59" fmla="*/ 354 h 712"/>
              <a:gd name="T60" fmla="*/ 257 w 918"/>
              <a:gd name="T61" fmla="*/ 442 h 712"/>
              <a:gd name="T62" fmla="*/ 90 w 918"/>
              <a:gd name="T63" fmla="*/ 328 h 712"/>
              <a:gd name="T64" fmla="*/ 36 w 918"/>
              <a:gd name="T65" fmla="*/ 55 h 712"/>
              <a:gd name="T66" fmla="*/ 30 w 918"/>
              <a:gd name="T67" fmla="*/ 550 h 712"/>
              <a:gd name="T68" fmla="*/ 112 w 918"/>
              <a:gd name="T69" fmla="*/ 675 h 712"/>
              <a:gd name="T70" fmla="*/ 288 w 918"/>
              <a:gd name="T71" fmla="*/ 639 h 712"/>
              <a:gd name="T72" fmla="*/ 355 w 918"/>
              <a:gd name="T73" fmla="*/ 342 h 712"/>
              <a:gd name="T74" fmla="*/ 445 w 918"/>
              <a:gd name="T75" fmla="*/ 207 h 712"/>
              <a:gd name="T76" fmla="*/ 482 w 918"/>
              <a:gd name="T77" fmla="*/ 105 h 712"/>
              <a:gd name="T78" fmla="*/ 521 w 918"/>
              <a:gd name="T79" fmla="*/ 107 h 712"/>
              <a:gd name="T80" fmla="*/ 552 w 918"/>
              <a:gd name="T81" fmla="*/ 94 h 712"/>
              <a:gd name="T82" fmla="*/ 461 w 918"/>
              <a:gd name="T83" fmla="*/ 201 h 712"/>
              <a:gd name="T84" fmla="*/ 579 w 918"/>
              <a:gd name="T85" fmla="*/ 72 h 712"/>
              <a:gd name="T86" fmla="*/ 486 w 918"/>
              <a:gd name="T87" fmla="*/ 177 h 712"/>
              <a:gd name="T88" fmla="*/ 613 w 918"/>
              <a:gd name="T89" fmla="*/ 43 h 712"/>
              <a:gd name="T90" fmla="*/ 474 w 918"/>
              <a:gd name="T91" fmla="*/ 115 h 712"/>
              <a:gd name="T92" fmla="*/ 427 w 918"/>
              <a:gd name="T93" fmla="*/ 234 h 712"/>
              <a:gd name="T94" fmla="*/ 393 w 918"/>
              <a:gd name="T95" fmla="*/ 266 h 712"/>
              <a:gd name="T96" fmla="*/ 411 w 918"/>
              <a:gd name="T97" fmla="*/ 267 h 712"/>
              <a:gd name="T98" fmla="*/ 447 w 918"/>
              <a:gd name="T99" fmla="*/ 226 h 712"/>
              <a:gd name="T100" fmla="*/ 564 w 918"/>
              <a:gd name="T101" fmla="*/ 101 h 712"/>
              <a:gd name="T102" fmla="*/ 602 w 918"/>
              <a:gd name="T103" fmla="*/ 23 h 712"/>
              <a:gd name="T104" fmla="*/ 450 w 918"/>
              <a:gd name="T105" fmla="*/ 160 h 712"/>
              <a:gd name="T106" fmla="*/ 361 w 918"/>
              <a:gd name="T107" fmla="*/ 315 h 712"/>
              <a:gd name="T108" fmla="*/ 253 w 918"/>
              <a:gd name="T109" fmla="*/ 409 h 712"/>
              <a:gd name="T110" fmla="*/ 96 w 918"/>
              <a:gd name="T111" fmla="*/ 19 h 712"/>
              <a:gd name="T112" fmla="*/ 23 w 918"/>
              <a:gd name="T113" fmla="*/ 60 h 712"/>
              <a:gd name="T114" fmla="*/ 19 w 918"/>
              <a:gd name="T115" fmla="*/ 521 h 712"/>
              <a:gd name="T116" fmla="*/ 68 w 918"/>
              <a:gd name="T117" fmla="*/ 669 h 712"/>
              <a:gd name="T118" fmla="*/ 256 w 918"/>
              <a:gd name="T119" fmla="*/ 667 h 712"/>
              <a:gd name="T120" fmla="*/ 364 w 918"/>
              <a:gd name="T121" fmla="*/ 336 h 712"/>
              <a:gd name="T122" fmla="*/ 399 w 918"/>
              <a:gd name="T123" fmla="*/ 293 h 712"/>
              <a:gd name="T124" fmla="*/ 451 w 918"/>
              <a:gd name="T125" fmla="*/ 22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8" h="712">
                <a:moveTo>
                  <a:pt x="846" y="634"/>
                </a:moveTo>
                <a:cubicBezTo>
                  <a:pt x="694" y="472"/>
                  <a:pt x="543" y="302"/>
                  <a:pt x="502" y="169"/>
                </a:cubicBezTo>
                <a:cubicBezTo>
                  <a:pt x="510" y="160"/>
                  <a:pt x="518" y="151"/>
                  <a:pt x="527" y="141"/>
                </a:cubicBezTo>
                <a:cubicBezTo>
                  <a:pt x="531" y="137"/>
                  <a:pt x="534" y="134"/>
                  <a:pt x="537" y="130"/>
                </a:cubicBezTo>
                <a:cubicBezTo>
                  <a:pt x="545" y="122"/>
                  <a:pt x="545" y="122"/>
                  <a:pt x="545" y="122"/>
                </a:cubicBezTo>
                <a:cubicBezTo>
                  <a:pt x="549" y="118"/>
                  <a:pt x="553" y="114"/>
                  <a:pt x="556" y="110"/>
                </a:cubicBezTo>
                <a:cubicBezTo>
                  <a:pt x="564" y="102"/>
                  <a:pt x="564" y="102"/>
                  <a:pt x="564" y="102"/>
                </a:cubicBezTo>
                <a:cubicBezTo>
                  <a:pt x="573" y="92"/>
                  <a:pt x="583" y="82"/>
                  <a:pt x="592" y="72"/>
                </a:cubicBezTo>
                <a:cubicBezTo>
                  <a:pt x="599" y="66"/>
                  <a:pt x="605" y="59"/>
                  <a:pt x="612" y="53"/>
                </a:cubicBezTo>
                <a:cubicBezTo>
                  <a:pt x="612" y="53"/>
                  <a:pt x="612" y="53"/>
                  <a:pt x="612" y="53"/>
                </a:cubicBezTo>
                <a:cubicBezTo>
                  <a:pt x="624" y="40"/>
                  <a:pt x="637" y="28"/>
                  <a:pt x="648" y="16"/>
                </a:cubicBezTo>
                <a:cubicBezTo>
                  <a:pt x="654" y="11"/>
                  <a:pt x="659" y="5"/>
                  <a:pt x="664" y="0"/>
                </a:cubicBezTo>
                <a:cubicBezTo>
                  <a:pt x="664" y="0"/>
                  <a:pt x="664" y="0"/>
                  <a:pt x="664" y="0"/>
                </a:cubicBezTo>
                <a:cubicBezTo>
                  <a:pt x="661" y="2"/>
                  <a:pt x="659" y="5"/>
                  <a:pt x="657" y="7"/>
                </a:cubicBezTo>
                <a:cubicBezTo>
                  <a:pt x="659" y="5"/>
                  <a:pt x="661" y="2"/>
                  <a:pt x="663" y="0"/>
                </a:cubicBezTo>
                <a:cubicBezTo>
                  <a:pt x="662" y="0"/>
                  <a:pt x="662" y="0"/>
                  <a:pt x="662" y="0"/>
                </a:cubicBezTo>
                <a:cubicBezTo>
                  <a:pt x="659" y="2"/>
                  <a:pt x="657" y="4"/>
                  <a:pt x="654" y="6"/>
                </a:cubicBezTo>
                <a:cubicBezTo>
                  <a:pt x="656" y="4"/>
                  <a:pt x="658" y="2"/>
                  <a:pt x="659" y="0"/>
                </a:cubicBezTo>
                <a:cubicBezTo>
                  <a:pt x="659" y="0"/>
                  <a:pt x="659" y="0"/>
                  <a:pt x="659" y="0"/>
                </a:cubicBezTo>
                <a:cubicBezTo>
                  <a:pt x="656" y="2"/>
                  <a:pt x="654" y="3"/>
                  <a:pt x="652" y="5"/>
                </a:cubicBezTo>
                <a:cubicBezTo>
                  <a:pt x="650" y="7"/>
                  <a:pt x="648" y="9"/>
                  <a:pt x="645" y="11"/>
                </a:cubicBezTo>
                <a:cubicBezTo>
                  <a:pt x="648" y="8"/>
                  <a:pt x="651" y="4"/>
                  <a:pt x="654" y="0"/>
                </a:cubicBezTo>
                <a:cubicBezTo>
                  <a:pt x="653" y="0"/>
                  <a:pt x="653" y="0"/>
                  <a:pt x="653" y="0"/>
                </a:cubicBezTo>
                <a:cubicBezTo>
                  <a:pt x="650" y="4"/>
                  <a:pt x="647" y="9"/>
                  <a:pt x="643" y="13"/>
                </a:cubicBezTo>
                <a:cubicBezTo>
                  <a:pt x="638" y="17"/>
                  <a:pt x="633" y="22"/>
                  <a:pt x="627" y="26"/>
                </a:cubicBezTo>
                <a:cubicBezTo>
                  <a:pt x="632" y="20"/>
                  <a:pt x="637" y="13"/>
                  <a:pt x="641" y="7"/>
                </a:cubicBezTo>
                <a:cubicBezTo>
                  <a:pt x="645" y="5"/>
                  <a:pt x="648" y="2"/>
                  <a:pt x="651" y="0"/>
                </a:cubicBezTo>
                <a:cubicBezTo>
                  <a:pt x="650" y="0"/>
                  <a:pt x="650" y="0"/>
                  <a:pt x="650" y="0"/>
                </a:cubicBezTo>
                <a:cubicBezTo>
                  <a:pt x="648" y="2"/>
                  <a:pt x="645" y="4"/>
                  <a:pt x="642" y="6"/>
                </a:cubicBezTo>
                <a:cubicBezTo>
                  <a:pt x="644" y="4"/>
                  <a:pt x="645" y="2"/>
                  <a:pt x="647" y="0"/>
                </a:cubicBezTo>
                <a:cubicBezTo>
                  <a:pt x="646" y="0"/>
                  <a:pt x="646" y="0"/>
                  <a:pt x="646" y="0"/>
                </a:cubicBezTo>
                <a:cubicBezTo>
                  <a:pt x="644" y="2"/>
                  <a:pt x="643" y="5"/>
                  <a:pt x="641" y="7"/>
                </a:cubicBezTo>
                <a:cubicBezTo>
                  <a:pt x="636" y="10"/>
                  <a:pt x="631" y="14"/>
                  <a:pt x="626" y="18"/>
                </a:cubicBezTo>
                <a:cubicBezTo>
                  <a:pt x="630" y="12"/>
                  <a:pt x="634" y="6"/>
                  <a:pt x="638" y="0"/>
                </a:cubicBezTo>
                <a:cubicBezTo>
                  <a:pt x="638" y="0"/>
                  <a:pt x="638" y="0"/>
                  <a:pt x="638" y="0"/>
                </a:cubicBezTo>
                <a:cubicBezTo>
                  <a:pt x="633" y="6"/>
                  <a:pt x="629" y="12"/>
                  <a:pt x="625" y="18"/>
                </a:cubicBezTo>
                <a:cubicBezTo>
                  <a:pt x="620" y="22"/>
                  <a:pt x="614" y="26"/>
                  <a:pt x="608" y="30"/>
                </a:cubicBezTo>
                <a:cubicBezTo>
                  <a:pt x="612" y="24"/>
                  <a:pt x="616" y="18"/>
                  <a:pt x="620" y="12"/>
                </a:cubicBezTo>
                <a:cubicBezTo>
                  <a:pt x="626" y="8"/>
                  <a:pt x="632" y="4"/>
                  <a:pt x="637" y="0"/>
                </a:cubicBezTo>
                <a:cubicBezTo>
                  <a:pt x="637" y="0"/>
                  <a:pt x="637" y="0"/>
                  <a:pt x="637" y="0"/>
                </a:cubicBezTo>
                <a:cubicBezTo>
                  <a:pt x="631" y="4"/>
                  <a:pt x="626" y="7"/>
                  <a:pt x="621" y="11"/>
                </a:cubicBezTo>
                <a:cubicBezTo>
                  <a:pt x="623" y="7"/>
                  <a:pt x="625" y="3"/>
                  <a:pt x="627" y="0"/>
                </a:cubicBezTo>
                <a:cubicBezTo>
                  <a:pt x="627" y="0"/>
                  <a:pt x="627" y="0"/>
                  <a:pt x="627" y="0"/>
                </a:cubicBezTo>
                <a:cubicBezTo>
                  <a:pt x="625" y="4"/>
                  <a:pt x="622" y="7"/>
                  <a:pt x="620" y="11"/>
                </a:cubicBezTo>
                <a:cubicBezTo>
                  <a:pt x="614" y="15"/>
                  <a:pt x="609" y="19"/>
                  <a:pt x="603" y="22"/>
                </a:cubicBezTo>
                <a:cubicBezTo>
                  <a:pt x="607" y="16"/>
                  <a:pt x="610" y="9"/>
                  <a:pt x="614" y="3"/>
                </a:cubicBezTo>
                <a:cubicBezTo>
                  <a:pt x="616" y="2"/>
                  <a:pt x="617" y="1"/>
                  <a:pt x="619" y="0"/>
                </a:cubicBezTo>
                <a:cubicBezTo>
                  <a:pt x="618" y="0"/>
                  <a:pt x="618" y="0"/>
                  <a:pt x="618" y="0"/>
                </a:cubicBezTo>
                <a:cubicBezTo>
                  <a:pt x="617" y="1"/>
                  <a:pt x="616" y="1"/>
                  <a:pt x="614" y="2"/>
                </a:cubicBezTo>
                <a:cubicBezTo>
                  <a:pt x="615" y="1"/>
                  <a:pt x="615" y="1"/>
                  <a:pt x="616" y="0"/>
                </a:cubicBezTo>
                <a:cubicBezTo>
                  <a:pt x="615" y="0"/>
                  <a:pt x="615" y="0"/>
                  <a:pt x="615" y="0"/>
                </a:cubicBezTo>
                <a:cubicBezTo>
                  <a:pt x="615" y="1"/>
                  <a:pt x="614" y="2"/>
                  <a:pt x="614" y="3"/>
                </a:cubicBezTo>
                <a:cubicBezTo>
                  <a:pt x="609" y="6"/>
                  <a:pt x="604" y="8"/>
                  <a:pt x="600" y="11"/>
                </a:cubicBezTo>
                <a:cubicBezTo>
                  <a:pt x="602" y="7"/>
                  <a:pt x="604" y="4"/>
                  <a:pt x="605" y="0"/>
                </a:cubicBezTo>
                <a:cubicBezTo>
                  <a:pt x="605" y="0"/>
                  <a:pt x="605" y="0"/>
                  <a:pt x="605" y="0"/>
                </a:cubicBezTo>
                <a:cubicBezTo>
                  <a:pt x="603" y="4"/>
                  <a:pt x="601" y="8"/>
                  <a:pt x="599" y="12"/>
                </a:cubicBezTo>
                <a:cubicBezTo>
                  <a:pt x="593" y="15"/>
                  <a:pt x="587" y="19"/>
                  <a:pt x="581" y="23"/>
                </a:cubicBezTo>
                <a:cubicBezTo>
                  <a:pt x="584" y="16"/>
                  <a:pt x="587" y="10"/>
                  <a:pt x="590" y="4"/>
                </a:cubicBezTo>
                <a:cubicBezTo>
                  <a:pt x="592" y="2"/>
                  <a:pt x="594" y="1"/>
                  <a:pt x="596" y="0"/>
                </a:cubicBezTo>
                <a:cubicBezTo>
                  <a:pt x="595" y="0"/>
                  <a:pt x="595" y="0"/>
                  <a:pt x="595" y="0"/>
                </a:cubicBezTo>
                <a:cubicBezTo>
                  <a:pt x="593" y="1"/>
                  <a:pt x="592" y="2"/>
                  <a:pt x="590" y="3"/>
                </a:cubicBezTo>
                <a:cubicBezTo>
                  <a:pt x="591" y="2"/>
                  <a:pt x="591" y="1"/>
                  <a:pt x="591" y="0"/>
                </a:cubicBezTo>
                <a:cubicBezTo>
                  <a:pt x="591" y="0"/>
                  <a:pt x="591" y="0"/>
                  <a:pt x="591" y="0"/>
                </a:cubicBezTo>
                <a:cubicBezTo>
                  <a:pt x="590" y="1"/>
                  <a:pt x="590" y="2"/>
                  <a:pt x="589" y="3"/>
                </a:cubicBezTo>
                <a:cubicBezTo>
                  <a:pt x="583" y="7"/>
                  <a:pt x="577" y="10"/>
                  <a:pt x="570" y="14"/>
                </a:cubicBezTo>
                <a:cubicBezTo>
                  <a:pt x="572" y="9"/>
                  <a:pt x="574" y="5"/>
                  <a:pt x="576" y="0"/>
                </a:cubicBezTo>
                <a:cubicBezTo>
                  <a:pt x="575" y="0"/>
                  <a:pt x="575" y="0"/>
                  <a:pt x="575" y="0"/>
                </a:cubicBezTo>
                <a:cubicBezTo>
                  <a:pt x="573" y="5"/>
                  <a:pt x="571" y="10"/>
                  <a:pt x="569" y="14"/>
                </a:cubicBezTo>
                <a:cubicBezTo>
                  <a:pt x="568" y="15"/>
                  <a:pt x="566" y="16"/>
                  <a:pt x="564" y="17"/>
                </a:cubicBezTo>
                <a:cubicBezTo>
                  <a:pt x="566" y="11"/>
                  <a:pt x="569" y="6"/>
                  <a:pt x="571" y="0"/>
                </a:cubicBezTo>
                <a:cubicBezTo>
                  <a:pt x="570" y="0"/>
                  <a:pt x="570" y="0"/>
                  <a:pt x="570" y="0"/>
                </a:cubicBezTo>
                <a:cubicBezTo>
                  <a:pt x="568" y="6"/>
                  <a:pt x="566" y="12"/>
                  <a:pt x="563" y="18"/>
                </a:cubicBezTo>
                <a:cubicBezTo>
                  <a:pt x="559" y="20"/>
                  <a:pt x="554" y="23"/>
                  <a:pt x="549" y="25"/>
                </a:cubicBezTo>
                <a:cubicBezTo>
                  <a:pt x="546" y="27"/>
                  <a:pt x="542" y="29"/>
                  <a:pt x="539" y="31"/>
                </a:cubicBezTo>
                <a:cubicBezTo>
                  <a:pt x="541" y="25"/>
                  <a:pt x="543" y="19"/>
                  <a:pt x="545" y="13"/>
                </a:cubicBezTo>
                <a:cubicBezTo>
                  <a:pt x="551" y="10"/>
                  <a:pt x="557" y="6"/>
                  <a:pt x="563" y="3"/>
                </a:cubicBezTo>
                <a:cubicBezTo>
                  <a:pt x="565" y="2"/>
                  <a:pt x="567" y="1"/>
                  <a:pt x="569" y="0"/>
                </a:cubicBezTo>
                <a:cubicBezTo>
                  <a:pt x="568" y="0"/>
                  <a:pt x="568" y="0"/>
                  <a:pt x="568" y="0"/>
                </a:cubicBezTo>
                <a:cubicBezTo>
                  <a:pt x="566" y="1"/>
                  <a:pt x="564" y="2"/>
                  <a:pt x="562" y="3"/>
                </a:cubicBezTo>
                <a:cubicBezTo>
                  <a:pt x="556" y="6"/>
                  <a:pt x="551" y="9"/>
                  <a:pt x="545" y="13"/>
                </a:cubicBezTo>
                <a:cubicBezTo>
                  <a:pt x="547" y="8"/>
                  <a:pt x="548" y="4"/>
                  <a:pt x="550" y="0"/>
                </a:cubicBezTo>
                <a:cubicBezTo>
                  <a:pt x="549" y="0"/>
                  <a:pt x="549" y="0"/>
                  <a:pt x="549" y="0"/>
                </a:cubicBezTo>
                <a:cubicBezTo>
                  <a:pt x="548" y="4"/>
                  <a:pt x="546" y="9"/>
                  <a:pt x="545" y="13"/>
                </a:cubicBezTo>
                <a:cubicBezTo>
                  <a:pt x="525" y="26"/>
                  <a:pt x="510" y="41"/>
                  <a:pt x="499" y="58"/>
                </a:cubicBezTo>
                <a:cubicBezTo>
                  <a:pt x="507" y="35"/>
                  <a:pt x="522" y="16"/>
                  <a:pt x="543" y="0"/>
                </a:cubicBezTo>
                <a:cubicBezTo>
                  <a:pt x="543" y="0"/>
                  <a:pt x="543" y="0"/>
                  <a:pt x="543" y="0"/>
                </a:cubicBezTo>
                <a:cubicBezTo>
                  <a:pt x="521" y="17"/>
                  <a:pt x="506" y="37"/>
                  <a:pt x="498" y="60"/>
                </a:cubicBezTo>
                <a:cubicBezTo>
                  <a:pt x="496" y="63"/>
                  <a:pt x="494" y="67"/>
                  <a:pt x="492" y="71"/>
                </a:cubicBezTo>
                <a:cubicBezTo>
                  <a:pt x="501" y="46"/>
                  <a:pt x="509" y="23"/>
                  <a:pt x="516" y="0"/>
                </a:cubicBezTo>
                <a:cubicBezTo>
                  <a:pt x="515" y="0"/>
                  <a:pt x="515" y="0"/>
                  <a:pt x="515" y="0"/>
                </a:cubicBezTo>
                <a:cubicBezTo>
                  <a:pt x="508" y="26"/>
                  <a:pt x="499" y="53"/>
                  <a:pt x="487" y="81"/>
                </a:cubicBezTo>
                <a:cubicBezTo>
                  <a:pt x="483" y="88"/>
                  <a:pt x="479" y="96"/>
                  <a:pt x="476" y="104"/>
                </a:cubicBezTo>
                <a:cubicBezTo>
                  <a:pt x="473" y="111"/>
                  <a:pt x="469" y="118"/>
                  <a:pt x="467" y="125"/>
                </a:cubicBezTo>
                <a:cubicBezTo>
                  <a:pt x="462" y="132"/>
                  <a:pt x="458" y="140"/>
                  <a:pt x="455" y="149"/>
                </a:cubicBezTo>
                <a:cubicBezTo>
                  <a:pt x="453" y="153"/>
                  <a:pt x="451" y="157"/>
                  <a:pt x="449" y="161"/>
                </a:cubicBezTo>
                <a:cubicBezTo>
                  <a:pt x="438" y="173"/>
                  <a:pt x="429" y="187"/>
                  <a:pt x="422" y="201"/>
                </a:cubicBezTo>
                <a:cubicBezTo>
                  <a:pt x="418" y="208"/>
                  <a:pt x="414" y="215"/>
                  <a:pt x="411" y="223"/>
                </a:cubicBezTo>
                <a:cubicBezTo>
                  <a:pt x="407" y="229"/>
                  <a:pt x="404" y="235"/>
                  <a:pt x="401" y="241"/>
                </a:cubicBezTo>
                <a:cubicBezTo>
                  <a:pt x="397" y="247"/>
                  <a:pt x="393" y="254"/>
                  <a:pt x="389" y="262"/>
                </a:cubicBezTo>
                <a:cubicBezTo>
                  <a:pt x="386" y="267"/>
                  <a:pt x="382" y="273"/>
                  <a:pt x="379" y="280"/>
                </a:cubicBezTo>
                <a:cubicBezTo>
                  <a:pt x="375" y="286"/>
                  <a:pt x="371" y="293"/>
                  <a:pt x="368" y="300"/>
                </a:cubicBezTo>
                <a:cubicBezTo>
                  <a:pt x="364" y="305"/>
                  <a:pt x="361" y="310"/>
                  <a:pt x="358" y="316"/>
                </a:cubicBezTo>
                <a:cubicBezTo>
                  <a:pt x="353" y="323"/>
                  <a:pt x="349" y="330"/>
                  <a:pt x="345" y="338"/>
                </a:cubicBezTo>
                <a:cubicBezTo>
                  <a:pt x="341" y="343"/>
                  <a:pt x="338" y="350"/>
                  <a:pt x="334" y="356"/>
                </a:cubicBezTo>
                <a:cubicBezTo>
                  <a:pt x="330" y="362"/>
                  <a:pt x="326" y="368"/>
                  <a:pt x="323" y="375"/>
                </a:cubicBezTo>
                <a:cubicBezTo>
                  <a:pt x="313" y="390"/>
                  <a:pt x="303" y="404"/>
                  <a:pt x="294" y="418"/>
                </a:cubicBezTo>
                <a:cubicBezTo>
                  <a:pt x="293" y="417"/>
                  <a:pt x="292" y="416"/>
                  <a:pt x="290" y="414"/>
                </a:cubicBezTo>
                <a:cubicBezTo>
                  <a:pt x="307" y="389"/>
                  <a:pt x="322" y="364"/>
                  <a:pt x="336" y="339"/>
                </a:cubicBezTo>
                <a:cubicBezTo>
                  <a:pt x="344" y="327"/>
                  <a:pt x="350" y="316"/>
                  <a:pt x="357" y="305"/>
                </a:cubicBezTo>
                <a:cubicBezTo>
                  <a:pt x="395" y="243"/>
                  <a:pt x="426" y="183"/>
                  <a:pt x="450" y="127"/>
                </a:cubicBezTo>
                <a:cubicBezTo>
                  <a:pt x="469" y="82"/>
                  <a:pt x="483" y="40"/>
                  <a:pt x="493" y="0"/>
                </a:cubicBezTo>
                <a:cubicBezTo>
                  <a:pt x="492" y="0"/>
                  <a:pt x="492" y="0"/>
                  <a:pt x="492" y="0"/>
                </a:cubicBezTo>
                <a:cubicBezTo>
                  <a:pt x="471" y="89"/>
                  <a:pt x="426" y="192"/>
                  <a:pt x="357" y="304"/>
                </a:cubicBezTo>
                <a:cubicBezTo>
                  <a:pt x="350" y="316"/>
                  <a:pt x="343" y="327"/>
                  <a:pt x="336" y="339"/>
                </a:cubicBezTo>
                <a:cubicBezTo>
                  <a:pt x="321" y="363"/>
                  <a:pt x="306" y="389"/>
                  <a:pt x="290" y="414"/>
                </a:cubicBezTo>
                <a:cubicBezTo>
                  <a:pt x="288" y="413"/>
                  <a:pt x="287" y="411"/>
                  <a:pt x="285" y="410"/>
                </a:cubicBezTo>
                <a:cubicBezTo>
                  <a:pt x="294" y="394"/>
                  <a:pt x="303" y="379"/>
                  <a:pt x="311" y="364"/>
                </a:cubicBezTo>
                <a:cubicBezTo>
                  <a:pt x="320" y="349"/>
                  <a:pt x="328" y="335"/>
                  <a:pt x="337" y="321"/>
                </a:cubicBezTo>
                <a:cubicBezTo>
                  <a:pt x="406" y="201"/>
                  <a:pt x="451" y="93"/>
                  <a:pt x="470" y="0"/>
                </a:cubicBezTo>
                <a:cubicBezTo>
                  <a:pt x="469" y="0"/>
                  <a:pt x="469" y="0"/>
                  <a:pt x="469" y="0"/>
                </a:cubicBezTo>
                <a:cubicBezTo>
                  <a:pt x="450" y="93"/>
                  <a:pt x="406" y="201"/>
                  <a:pt x="336" y="321"/>
                </a:cubicBezTo>
                <a:cubicBezTo>
                  <a:pt x="328" y="335"/>
                  <a:pt x="320" y="349"/>
                  <a:pt x="311" y="364"/>
                </a:cubicBezTo>
                <a:cubicBezTo>
                  <a:pt x="303" y="379"/>
                  <a:pt x="294" y="394"/>
                  <a:pt x="285" y="409"/>
                </a:cubicBezTo>
                <a:cubicBezTo>
                  <a:pt x="283" y="407"/>
                  <a:pt x="281" y="406"/>
                  <a:pt x="279" y="404"/>
                </a:cubicBezTo>
                <a:cubicBezTo>
                  <a:pt x="282" y="398"/>
                  <a:pt x="285" y="392"/>
                  <a:pt x="288" y="386"/>
                </a:cubicBezTo>
                <a:cubicBezTo>
                  <a:pt x="297" y="369"/>
                  <a:pt x="306" y="353"/>
                  <a:pt x="315" y="337"/>
                </a:cubicBezTo>
                <a:cubicBezTo>
                  <a:pt x="383" y="213"/>
                  <a:pt x="427" y="103"/>
                  <a:pt x="444" y="9"/>
                </a:cubicBezTo>
                <a:cubicBezTo>
                  <a:pt x="445" y="6"/>
                  <a:pt x="445" y="3"/>
                  <a:pt x="446" y="0"/>
                </a:cubicBezTo>
                <a:cubicBezTo>
                  <a:pt x="445" y="0"/>
                  <a:pt x="445" y="0"/>
                  <a:pt x="445" y="0"/>
                </a:cubicBezTo>
                <a:cubicBezTo>
                  <a:pt x="445" y="3"/>
                  <a:pt x="444" y="6"/>
                  <a:pt x="444" y="9"/>
                </a:cubicBezTo>
                <a:cubicBezTo>
                  <a:pt x="426" y="103"/>
                  <a:pt x="383" y="213"/>
                  <a:pt x="315" y="337"/>
                </a:cubicBezTo>
                <a:cubicBezTo>
                  <a:pt x="306" y="353"/>
                  <a:pt x="297" y="369"/>
                  <a:pt x="288" y="386"/>
                </a:cubicBezTo>
                <a:cubicBezTo>
                  <a:pt x="285" y="392"/>
                  <a:pt x="281" y="397"/>
                  <a:pt x="278" y="403"/>
                </a:cubicBezTo>
                <a:cubicBezTo>
                  <a:pt x="276" y="401"/>
                  <a:pt x="274" y="399"/>
                  <a:pt x="271" y="397"/>
                </a:cubicBezTo>
                <a:cubicBezTo>
                  <a:pt x="273" y="393"/>
                  <a:pt x="275" y="389"/>
                  <a:pt x="278" y="385"/>
                </a:cubicBezTo>
                <a:cubicBezTo>
                  <a:pt x="283" y="374"/>
                  <a:pt x="289" y="363"/>
                  <a:pt x="294" y="352"/>
                </a:cubicBezTo>
                <a:cubicBezTo>
                  <a:pt x="359" y="228"/>
                  <a:pt x="400" y="118"/>
                  <a:pt x="417" y="25"/>
                </a:cubicBezTo>
                <a:cubicBezTo>
                  <a:pt x="419" y="16"/>
                  <a:pt x="420" y="8"/>
                  <a:pt x="421" y="0"/>
                </a:cubicBezTo>
                <a:cubicBezTo>
                  <a:pt x="421" y="0"/>
                  <a:pt x="421" y="0"/>
                  <a:pt x="421" y="0"/>
                </a:cubicBezTo>
                <a:cubicBezTo>
                  <a:pt x="420" y="8"/>
                  <a:pt x="418" y="16"/>
                  <a:pt x="417" y="25"/>
                </a:cubicBezTo>
                <a:cubicBezTo>
                  <a:pt x="400" y="118"/>
                  <a:pt x="359" y="228"/>
                  <a:pt x="294" y="352"/>
                </a:cubicBezTo>
                <a:cubicBezTo>
                  <a:pt x="288" y="363"/>
                  <a:pt x="283" y="374"/>
                  <a:pt x="277" y="385"/>
                </a:cubicBezTo>
                <a:cubicBezTo>
                  <a:pt x="275" y="389"/>
                  <a:pt x="273" y="393"/>
                  <a:pt x="271" y="397"/>
                </a:cubicBezTo>
                <a:cubicBezTo>
                  <a:pt x="268" y="394"/>
                  <a:pt x="265" y="392"/>
                  <a:pt x="263" y="390"/>
                </a:cubicBezTo>
                <a:cubicBezTo>
                  <a:pt x="267" y="382"/>
                  <a:pt x="270" y="374"/>
                  <a:pt x="273" y="368"/>
                </a:cubicBezTo>
                <a:cubicBezTo>
                  <a:pt x="345" y="224"/>
                  <a:pt x="386" y="99"/>
                  <a:pt x="396" y="0"/>
                </a:cubicBezTo>
                <a:cubicBezTo>
                  <a:pt x="396" y="0"/>
                  <a:pt x="396" y="0"/>
                  <a:pt x="396" y="0"/>
                </a:cubicBezTo>
                <a:cubicBezTo>
                  <a:pt x="386" y="99"/>
                  <a:pt x="344" y="223"/>
                  <a:pt x="273" y="368"/>
                </a:cubicBezTo>
                <a:cubicBezTo>
                  <a:pt x="270" y="374"/>
                  <a:pt x="266" y="381"/>
                  <a:pt x="262" y="389"/>
                </a:cubicBezTo>
                <a:cubicBezTo>
                  <a:pt x="259" y="387"/>
                  <a:pt x="256" y="385"/>
                  <a:pt x="253" y="382"/>
                </a:cubicBezTo>
                <a:cubicBezTo>
                  <a:pt x="311" y="259"/>
                  <a:pt x="348" y="151"/>
                  <a:pt x="363" y="60"/>
                </a:cubicBezTo>
                <a:cubicBezTo>
                  <a:pt x="367" y="39"/>
                  <a:pt x="369" y="19"/>
                  <a:pt x="371" y="0"/>
                </a:cubicBezTo>
                <a:cubicBezTo>
                  <a:pt x="370" y="0"/>
                  <a:pt x="370" y="0"/>
                  <a:pt x="370" y="0"/>
                </a:cubicBezTo>
                <a:cubicBezTo>
                  <a:pt x="369" y="19"/>
                  <a:pt x="367" y="39"/>
                  <a:pt x="363" y="60"/>
                </a:cubicBezTo>
                <a:cubicBezTo>
                  <a:pt x="347" y="151"/>
                  <a:pt x="310" y="259"/>
                  <a:pt x="253" y="382"/>
                </a:cubicBezTo>
                <a:cubicBezTo>
                  <a:pt x="250" y="379"/>
                  <a:pt x="246" y="377"/>
                  <a:pt x="243" y="374"/>
                </a:cubicBezTo>
                <a:cubicBezTo>
                  <a:pt x="293" y="257"/>
                  <a:pt x="325" y="155"/>
                  <a:pt x="338" y="69"/>
                </a:cubicBezTo>
                <a:cubicBezTo>
                  <a:pt x="342" y="45"/>
                  <a:pt x="344" y="22"/>
                  <a:pt x="345" y="0"/>
                </a:cubicBezTo>
                <a:cubicBezTo>
                  <a:pt x="344" y="0"/>
                  <a:pt x="344" y="0"/>
                  <a:pt x="344" y="0"/>
                </a:cubicBezTo>
                <a:cubicBezTo>
                  <a:pt x="343" y="22"/>
                  <a:pt x="341" y="45"/>
                  <a:pt x="337" y="69"/>
                </a:cubicBezTo>
                <a:cubicBezTo>
                  <a:pt x="324" y="155"/>
                  <a:pt x="292" y="257"/>
                  <a:pt x="242" y="374"/>
                </a:cubicBezTo>
                <a:cubicBezTo>
                  <a:pt x="239" y="371"/>
                  <a:pt x="235" y="368"/>
                  <a:pt x="231" y="366"/>
                </a:cubicBezTo>
                <a:cubicBezTo>
                  <a:pt x="274" y="256"/>
                  <a:pt x="301" y="159"/>
                  <a:pt x="312" y="79"/>
                </a:cubicBezTo>
                <a:cubicBezTo>
                  <a:pt x="316" y="50"/>
                  <a:pt x="318" y="24"/>
                  <a:pt x="318" y="0"/>
                </a:cubicBezTo>
                <a:cubicBezTo>
                  <a:pt x="317" y="0"/>
                  <a:pt x="317" y="0"/>
                  <a:pt x="317" y="0"/>
                </a:cubicBezTo>
                <a:cubicBezTo>
                  <a:pt x="317" y="24"/>
                  <a:pt x="315" y="50"/>
                  <a:pt x="311" y="79"/>
                </a:cubicBezTo>
                <a:cubicBezTo>
                  <a:pt x="300" y="159"/>
                  <a:pt x="273" y="255"/>
                  <a:pt x="230" y="365"/>
                </a:cubicBezTo>
                <a:cubicBezTo>
                  <a:pt x="226" y="362"/>
                  <a:pt x="222" y="360"/>
                  <a:pt x="217" y="357"/>
                </a:cubicBezTo>
                <a:cubicBezTo>
                  <a:pt x="254" y="254"/>
                  <a:pt x="277" y="163"/>
                  <a:pt x="287" y="88"/>
                </a:cubicBezTo>
                <a:cubicBezTo>
                  <a:pt x="290" y="56"/>
                  <a:pt x="292" y="27"/>
                  <a:pt x="291" y="0"/>
                </a:cubicBezTo>
                <a:cubicBezTo>
                  <a:pt x="290" y="0"/>
                  <a:pt x="290" y="0"/>
                  <a:pt x="290" y="0"/>
                </a:cubicBezTo>
                <a:cubicBezTo>
                  <a:pt x="291" y="27"/>
                  <a:pt x="290" y="56"/>
                  <a:pt x="286" y="88"/>
                </a:cubicBezTo>
                <a:cubicBezTo>
                  <a:pt x="277" y="163"/>
                  <a:pt x="254" y="254"/>
                  <a:pt x="217" y="357"/>
                </a:cubicBezTo>
                <a:cubicBezTo>
                  <a:pt x="212" y="354"/>
                  <a:pt x="207" y="352"/>
                  <a:pt x="203" y="350"/>
                </a:cubicBezTo>
                <a:cubicBezTo>
                  <a:pt x="233" y="253"/>
                  <a:pt x="253" y="168"/>
                  <a:pt x="261" y="97"/>
                </a:cubicBezTo>
                <a:cubicBezTo>
                  <a:pt x="265" y="61"/>
                  <a:pt x="265" y="29"/>
                  <a:pt x="263" y="0"/>
                </a:cubicBezTo>
                <a:cubicBezTo>
                  <a:pt x="263" y="0"/>
                  <a:pt x="263" y="0"/>
                  <a:pt x="263" y="0"/>
                </a:cubicBezTo>
                <a:cubicBezTo>
                  <a:pt x="265" y="29"/>
                  <a:pt x="264" y="61"/>
                  <a:pt x="260" y="97"/>
                </a:cubicBezTo>
                <a:cubicBezTo>
                  <a:pt x="253" y="168"/>
                  <a:pt x="233" y="253"/>
                  <a:pt x="202" y="349"/>
                </a:cubicBezTo>
                <a:cubicBezTo>
                  <a:pt x="196" y="347"/>
                  <a:pt x="191" y="345"/>
                  <a:pt x="186" y="343"/>
                </a:cubicBezTo>
                <a:cubicBezTo>
                  <a:pt x="228" y="197"/>
                  <a:pt x="244" y="82"/>
                  <a:pt x="235" y="0"/>
                </a:cubicBezTo>
                <a:cubicBezTo>
                  <a:pt x="234" y="0"/>
                  <a:pt x="234" y="0"/>
                  <a:pt x="234" y="0"/>
                </a:cubicBezTo>
                <a:cubicBezTo>
                  <a:pt x="244" y="81"/>
                  <a:pt x="228" y="196"/>
                  <a:pt x="185" y="343"/>
                </a:cubicBezTo>
                <a:cubicBezTo>
                  <a:pt x="181" y="342"/>
                  <a:pt x="176" y="341"/>
                  <a:pt x="172" y="340"/>
                </a:cubicBezTo>
                <a:cubicBezTo>
                  <a:pt x="170" y="340"/>
                  <a:pt x="169" y="340"/>
                  <a:pt x="167" y="340"/>
                </a:cubicBezTo>
                <a:cubicBezTo>
                  <a:pt x="190" y="255"/>
                  <a:pt x="203" y="180"/>
                  <a:pt x="209" y="118"/>
                </a:cubicBezTo>
                <a:cubicBezTo>
                  <a:pt x="212" y="73"/>
                  <a:pt x="211" y="33"/>
                  <a:pt x="206" y="0"/>
                </a:cubicBezTo>
                <a:cubicBezTo>
                  <a:pt x="205" y="0"/>
                  <a:pt x="205" y="0"/>
                  <a:pt x="205" y="0"/>
                </a:cubicBezTo>
                <a:cubicBezTo>
                  <a:pt x="218" y="78"/>
                  <a:pt x="205" y="192"/>
                  <a:pt x="167" y="340"/>
                </a:cubicBezTo>
                <a:cubicBezTo>
                  <a:pt x="161" y="339"/>
                  <a:pt x="154" y="339"/>
                  <a:pt x="148" y="338"/>
                </a:cubicBezTo>
                <a:cubicBezTo>
                  <a:pt x="167" y="258"/>
                  <a:pt x="179" y="187"/>
                  <a:pt x="183" y="129"/>
                </a:cubicBezTo>
                <a:cubicBezTo>
                  <a:pt x="186" y="78"/>
                  <a:pt x="184" y="35"/>
                  <a:pt x="177" y="0"/>
                </a:cubicBezTo>
                <a:cubicBezTo>
                  <a:pt x="176" y="0"/>
                  <a:pt x="176" y="0"/>
                  <a:pt x="176" y="0"/>
                </a:cubicBezTo>
                <a:cubicBezTo>
                  <a:pt x="193" y="75"/>
                  <a:pt x="183" y="186"/>
                  <a:pt x="148" y="338"/>
                </a:cubicBezTo>
                <a:cubicBezTo>
                  <a:pt x="141" y="337"/>
                  <a:pt x="135" y="336"/>
                  <a:pt x="129" y="335"/>
                </a:cubicBezTo>
                <a:cubicBezTo>
                  <a:pt x="161" y="182"/>
                  <a:pt x="167" y="72"/>
                  <a:pt x="148" y="0"/>
                </a:cubicBezTo>
                <a:cubicBezTo>
                  <a:pt x="148" y="0"/>
                  <a:pt x="148" y="0"/>
                  <a:pt x="148" y="0"/>
                </a:cubicBezTo>
                <a:cubicBezTo>
                  <a:pt x="167" y="72"/>
                  <a:pt x="161" y="182"/>
                  <a:pt x="129" y="335"/>
                </a:cubicBezTo>
                <a:cubicBezTo>
                  <a:pt x="122" y="334"/>
                  <a:pt x="116" y="333"/>
                  <a:pt x="110" y="332"/>
                </a:cubicBezTo>
                <a:cubicBezTo>
                  <a:pt x="137" y="186"/>
                  <a:pt x="141" y="82"/>
                  <a:pt x="123" y="12"/>
                </a:cubicBezTo>
                <a:cubicBezTo>
                  <a:pt x="130" y="8"/>
                  <a:pt x="137" y="4"/>
                  <a:pt x="143" y="0"/>
                </a:cubicBezTo>
                <a:cubicBezTo>
                  <a:pt x="142" y="0"/>
                  <a:pt x="142" y="0"/>
                  <a:pt x="142" y="0"/>
                </a:cubicBezTo>
                <a:cubicBezTo>
                  <a:pt x="136" y="4"/>
                  <a:pt x="130" y="8"/>
                  <a:pt x="123" y="12"/>
                </a:cubicBezTo>
                <a:cubicBezTo>
                  <a:pt x="123" y="12"/>
                  <a:pt x="123" y="12"/>
                  <a:pt x="123" y="12"/>
                </a:cubicBezTo>
                <a:cubicBezTo>
                  <a:pt x="127" y="8"/>
                  <a:pt x="132" y="4"/>
                  <a:pt x="136" y="0"/>
                </a:cubicBezTo>
                <a:cubicBezTo>
                  <a:pt x="135" y="0"/>
                  <a:pt x="135" y="0"/>
                  <a:pt x="135" y="0"/>
                </a:cubicBezTo>
                <a:cubicBezTo>
                  <a:pt x="131" y="4"/>
                  <a:pt x="127" y="8"/>
                  <a:pt x="123" y="11"/>
                </a:cubicBezTo>
                <a:cubicBezTo>
                  <a:pt x="122" y="10"/>
                  <a:pt x="122" y="8"/>
                  <a:pt x="121" y="6"/>
                </a:cubicBezTo>
                <a:cubicBezTo>
                  <a:pt x="126" y="4"/>
                  <a:pt x="130" y="2"/>
                  <a:pt x="134" y="0"/>
                </a:cubicBezTo>
                <a:cubicBezTo>
                  <a:pt x="133" y="0"/>
                  <a:pt x="133" y="0"/>
                  <a:pt x="133" y="0"/>
                </a:cubicBezTo>
                <a:cubicBezTo>
                  <a:pt x="129" y="2"/>
                  <a:pt x="125" y="4"/>
                  <a:pt x="121" y="6"/>
                </a:cubicBezTo>
                <a:cubicBezTo>
                  <a:pt x="121" y="5"/>
                  <a:pt x="121" y="5"/>
                  <a:pt x="121" y="5"/>
                </a:cubicBezTo>
                <a:cubicBezTo>
                  <a:pt x="122" y="3"/>
                  <a:pt x="123" y="2"/>
                  <a:pt x="124" y="0"/>
                </a:cubicBezTo>
                <a:cubicBezTo>
                  <a:pt x="124" y="0"/>
                  <a:pt x="124" y="0"/>
                  <a:pt x="124" y="0"/>
                </a:cubicBezTo>
                <a:cubicBezTo>
                  <a:pt x="123" y="1"/>
                  <a:pt x="122" y="3"/>
                  <a:pt x="121" y="4"/>
                </a:cubicBezTo>
                <a:cubicBezTo>
                  <a:pt x="120" y="3"/>
                  <a:pt x="120" y="1"/>
                  <a:pt x="119" y="0"/>
                </a:cubicBezTo>
                <a:cubicBezTo>
                  <a:pt x="119" y="0"/>
                  <a:pt x="119" y="0"/>
                  <a:pt x="119" y="0"/>
                </a:cubicBezTo>
                <a:cubicBezTo>
                  <a:pt x="119" y="2"/>
                  <a:pt x="120" y="3"/>
                  <a:pt x="120" y="5"/>
                </a:cubicBezTo>
                <a:cubicBezTo>
                  <a:pt x="120" y="6"/>
                  <a:pt x="119" y="6"/>
                  <a:pt x="118" y="7"/>
                </a:cubicBezTo>
                <a:cubicBezTo>
                  <a:pt x="112" y="10"/>
                  <a:pt x="105" y="14"/>
                  <a:pt x="98" y="17"/>
                </a:cubicBezTo>
                <a:cubicBezTo>
                  <a:pt x="101" y="13"/>
                  <a:pt x="103" y="9"/>
                  <a:pt x="105" y="4"/>
                </a:cubicBezTo>
                <a:cubicBezTo>
                  <a:pt x="109" y="3"/>
                  <a:pt x="112" y="1"/>
                  <a:pt x="115" y="0"/>
                </a:cubicBezTo>
                <a:cubicBezTo>
                  <a:pt x="114" y="0"/>
                  <a:pt x="114" y="0"/>
                  <a:pt x="114" y="0"/>
                </a:cubicBezTo>
                <a:cubicBezTo>
                  <a:pt x="111" y="1"/>
                  <a:pt x="108" y="2"/>
                  <a:pt x="105" y="4"/>
                </a:cubicBezTo>
                <a:cubicBezTo>
                  <a:pt x="106" y="2"/>
                  <a:pt x="107" y="1"/>
                  <a:pt x="107" y="0"/>
                </a:cubicBezTo>
                <a:cubicBezTo>
                  <a:pt x="107" y="0"/>
                  <a:pt x="107" y="0"/>
                  <a:pt x="107" y="0"/>
                </a:cubicBezTo>
                <a:cubicBezTo>
                  <a:pt x="106" y="1"/>
                  <a:pt x="105" y="3"/>
                  <a:pt x="105" y="4"/>
                </a:cubicBezTo>
                <a:cubicBezTo>
                  <a:pt x="101" y="6"/>
                  <a:pt x="97" y="7"/>
                  <a:pt x="93" y="9"/>
                </a:cubicBezTo>
                <a:cubicBezTo>
                  <a:pt x="92" y="6"/>
                  <a:pt x="91" y="3"/>
                  <a:pt x="90" y="0"/>
                </a:cubicBezTo>
                <a:cubicBezTo>
                  <a:pt x="89" y="0"/>
                  <a:pt x="89" y="0"/>
                  <a:pt x="89" y="0"/>
                </a:cubicBezTo>
                <a:cubicBezTo>
                  <a:pt x="90" y="3"/>
                  <a:pt x="91" y="6"/>
                  <a:pt x="92" y="9"/>
                </a:cubicBezTo>
                <a:cubicBezTo>
                  <a:pt x="88" y="11"/>
                  <a:pt x="84" y="12"/>
                  <a:pt x="80" y="14"/>
                </a:cubicBezTo>
                <a:cubicBezTo>
                  <a:pt x="81" y="10"/>
                  <a:pt x="83" y="6"/>
                  <a:pt x="84" y="1"/>
                </a:cubicBezTo>
                <a:cubicBezTo>
                  <a:pt x="85" y="1"/>
                  <a:pt x="86" y="0"/>
                  <a:pt x="87" y="0"/>
                </a:cubicBezTo>
                <a:cubicBezTo>
                  <a:pt x="85" y="0"/>
                  <a:pt x="85" y="0"/>
                  <a:pt x="85" y="0"/>
                </a:cubicBezTo>
                <a:cubicBezTo>
                  <a:pt x="85" y="0"/>
                  <a:pt x="85" y="0"/>
                  <a:pt x="84" y="0"/>
                </a:cubicBezTo>
                <a:cubicBezTo>
                  <a:pt x="84" y="0"/>
                  <a:pt x="84" y="0"/>
                  <a:pt x="84" y="0"/>
                </a:cubicBezTo>
                <a:cubicBezTo>
                  <a:pt x="84" y="0"/>
                  <a:pt x="84" y="0"/>
                  <a:pt x="84" y="0"/>
                </a:cubicBezTo>
                <a:cubicBezTo>
                  <a:pt x="84" y="0"/>
                  <a:pt x="84" y="0"/>
                  <a:pt x="84" y="1"/>
                </a:cubicBezTo>
                <a:cubicBezTo>
                  <a:pt x="77" y="3"/>
                  <a:pt x="70" y="6"/>
                  <a:pt x="63" y="9"/>
                </a:cubicBezTo>
                <a:cubicBezTo>
                  <a:pt x="63" y="9"/>
                  <a:pt x="63" y="9"/>
                  <a:pt x="63" y="9"/>
                </a:cubicBezTo>
                <a:cubicBezTo>
                  <a:pt x="62" y="6"/>
                  <a:pt x="60" y="3"/>
                  <a:pt x="59" y="0"/>
                </a:cubicBezTo>
                <a:cubicBezTo>
                  <a:pt x="58" y="0"/>
                  <a:pt x="58" y="0"/>
                  <a:pt x="58" y="0"/>
                </a:cubicBezTo>
                <a:cubicBezTo>
                  <a:pt x="60" y="3"/>
                  <a:pt x="61" y="6"/>
                  <a:pt x="62" y="9"/>
                </a:cubicBezTo>
                <a:cubicBezTo>
                  <a:pt x="55" y="11"/>
                  <a:pt x="55" y="11"/>
                  <a:pt x="55" y="11"/>
                </a:cubicBezTo>
                <a:cubicBezTo>
                  <a:pt x="56" y="8"/>
                  <a:pt x="57" y="4"/>
                  <a:pt x="57" y="0"/>
                </a:cubicBezTo>
                <a:cubicBezTo>
                  <a:pt x="57" y="0"/>
                  <a:pt x="57" y="0"/>
                  <a:pt x="57" y="0"/>
                </a:cubicBezTo>
                <a:cubicBezTo>
                  <a:pt x="56" y="4"/>
                  <a:pt x="55" y="8"/>
                  <a:pt x="54" y="12"/>
                </a:cubicBezTo>
                <a:cubicBezTo>
                  <a:pt x="49" y="14"/>
                  <a:pt x="44" y="16"/>
                  <a:pt x="38" y="18"/>
                </a:cubicBezTo>
                <a:cubicBezTo>
                  <a:pt x="38" y="18"/>
                  <a:pt x="38" y="18"/>
                  <a:pt x="38" y="18"/>
                </a:cubicBezTo>
                <a:cubicBezTo>
                  <a:pt x="38" y="18"/>
                  <a:pt x="38" y="18"/>
                  <a:pt x="38" y="18"/>
                </a:cubicBezTo>
                <a:cubicBezTo>
                  <a:pt x="37" y="14"/>
                  <a:pt x="35" y="11"/>
                  <a:pt x="34" y="7"/>
                </a:cubicBezTo>
                <a:cubicBezTo>
                  <a:pt x="40" y="5"/>
                  <a:pt x="46" y="3"/>
                  <a:pt x="53" y="0"/>
                </a:cubicBezTo>
                <a:cubicBezTo>
                  <a:pt x="52" y="0"/>
                  <a:pt x="52" y="0"/>
                  <a:pt x="52" y="0"/>
                </a:cubicBezTo>
                <a:cubicBezTo>
                  <a:pt x="45" y="2"/>
                  <a:pt x="39" y="5"/>
                  <a:pt x="33" y="7"/>
                </a:cubicBezTo>
                <a:cubicBezTo>
                  <a:pt x="32" y="5"/>
                  <a:pt x="31" y="2"/>
                  <a:pt x="30" y="0"/>
                </a:cubicBezTo>
                <a:cubicBezTo>
                  <a:pt x="29" y="0"/>
                  <a:pt x="29" y="0"/>
                  <a:pt x="29" y="0"/>
                </a:cubicBezTo>
                <a:cubicBezTo>
                  <a:pt x="30" y="2"/>
                  <a:pt x="32" y="5"/>
                  <a:pt x="33" y="7"/>
                </a:cubicBezTo>
                <a:cubicBezTo>
                  <a:pt x="31" y="8"/>
                  <a:pt x="29" y="8"/>
                  <a:pt x="27" y="9"/>
                </a:cubicBezTo>
                <a:cubicBezTo>
                  <a:pt x="27" y="9"/>
                  <a:pt x="27" y="9"/>
                  <a:pt x="27" y="9"/>
                </a:cubicBezTo>
                <a:cubicBezTo>
                  <a:pt x="28" y="6"/>
                  <a:pt x="28" y="3"/>
                  <a:pt x="28" y="0"/>
                </a:cubicBezTo>
                <a:cubicBezTo>
                  <a:pt x="27" y="0"/>
                  <a:pt x="27" y="0"/>
                  <a:pt x="27" y="0"/>
                </a:cubicBezTo>
                <a:cubicBezTo>
                  <a:pt x="27" y="3"/>
                  <a:pt x="27" y="6"/>
                  <a:pt x="27" y="9"/>
                </a:cubicBezTo>
                <a:cubicBezTo>
                  <a:pt x="20" y="12"/>
                  <a:pt x="13" y="15"/>
                  <a:pt x="6" y="17"/>
                </a:cubicBezTo>
                <a:cubicBezTo>
                  <a:pt x="5" y="14"/>
                  <a:pt x="3" y="10"/>
                  <a:pt x="1" y="7"/>
                </a:cubicBezTo>
                <a:cubicBezTo>
                  <a:pt x="6" y="5"/>
                  <a:pt x="12" y="2"/>
                  <a:pt x="19" y="0"/>
                </a:cubicBezTo>
                <a:cubicBezTo>
                  <a:pt x="17" y="0"/>
                  <a:pt x="17" y="0"/>
                  <a:pt x="17" y="0"/>
                </a:cubicBezTo>
                <a:cubicBezTo>
                  <a:pt x="11" y="2"/>
                  <a:pt x="6" y="4"/>
                  <a:pt x="0" y="7"/>
                </a:cubicBezTo>
                <a:cubicBezTo>
                  <a:pt x="0" y="7"/>
                  <a:pt x="0" y="7"/>
                  <a:pt x="0" y="7"/>
                </a:cubicBezTo>
                <a:cubicBezTo>
                  <a:pt x="0" y="8"/>
                  <a:pt x="0" y="8"/>
                  <a:pt x="0" y="8"/>
                </a:cubicBezTo>
                <a:cubicBezTo>
                  <a:pt x="2" y="11"/>
                  <a:pt x="4" y="14"/>
                  <a:pt x="6" y="17"/>
                </a:cubicBezTo>
                <a:cubicBezTo>
                  <a:pt x="4" y="18"/>
                  <a:pt x="2" y="19"/>
                  <a:pt x="0" y="20"/>
                </a:cubicBezTo>
                <a:cubicBezTo>
                  <a:pt x="0" y="20"/>
                  <a:pt x="0" y="20"/>
                  <a:pt x="0" y="20"/>
                </a:cubicBezTo>
                <a:cubicBezTo>
                  <a:pt x="2" y="19"/>
                  <a:pt x="4" y="19"/>
                  <a:pt x="6" y="18"/>
                </a:cubicBezTo>
                <a:cubicBezTo>
                  <a:pt x="8" y="21"/>
                  <a:pt x="10" y="25"/>
                  <a:pt x="11" y="28"/>
                </a:cubicBezTo>
                <a:cubicBezTo>
                  <a:pt x="7" y="30"/>
                  <a:pt x="4" y="31"/>
                  <a:pt x="0" y="32"/>
                </a:cubicBezTo>
                <a:cubicBezTo>
                  <a:pt x="0" y="33"/>
                  <a:pt x="0" y="33"/>
                  <a:pt x="0" y="33"/>
                </a:cubicBezTo>
                <a:cubicBezTo>
                  <a:pt x="4" y="31"/>
                  <a:pt x="8" y="30"/>
                  <a:pt x="11" y="29"/>
                </a:cubicBezTo>
                <a:cubicBezTo>
                  <a:pt x="13" y="32"/>
                  <a:pt x="14" y="36"/>
                  <a:pt x="16" y="39"/>
                </a:cubicBezTo>
                <a:cubicBezTo>
                  <a:pt x="10" y="41"/>
                  <a:pt x="5" y="43"/>
                  <a:pt x="0" y="45"/>
                </a:cubicBezTo>
                <a:cubicBezTo>
                  <a:pt x="0" y="46"/>
                  <a:pt x="0" y="46"/>
                  <a:pt x="0" y="46"/>
                </a:cubicBezTo>
                <a:cubicBezTo>
                  <a:pt x="5" y="44"/>
                  <a:pt x="10" y="42"/>
                  <a:pt x="16" y="40"/>
                </a:cubicBezTo>
                <a:cubicBezTo>
                  <a:pt x="16" y="42"/>
                  <a:pt x="17" y="43"/>
                  <a:pt x="18" y="45"/>
                </a:cubicBezTo>
                <a:cubicBezTo>
                  <a:pt x="17" y="47"/>
                  <a:pt x="16" y="49"/>
                  <a:pt x="15" y="51"/>
                </a:cubicBezTo>
                <a:cubicBezTo>
                  <a:pt x="8" y="54"/>
                  <a:pt x="8" y="54"/>
                  <a:pt x="8" y="54"/>
                </a:cubicBezTo>
                <a:cubicBezTo>
                  <a:pt x="5" y="55"/>
                  <a:pt x="3" y="56"/>
                  <a:pt x="0" y="57"/>
                </a:cubicBezTo>
                <a:cubicBezTo>
                  <a:pt x="0" y="58"/>
                  <a:pt x="0" y="58"/>
                  <a:pt x="0" y="58"/>
                </a:cubicBezTo>
                <a:cubicBezTo>
                  <a:pt x="3" y="57"/>
                  <a:pt x="6" y="56"/>
                  <a:pt x="8" y="55"/>
                </a:cubicBezTo>
                <a:cubicBezTo>
                  <a:pt x="15" y="52"/>
                  <a:pt x="15" y="52"/>
                  <a:pt x="15" y="52"/>
                </a:cubicBezTo>
                <a:cubicBezTo>
                  <a:pt x="12" y="57"/>
                  <a:pt x="10" y="62"/>
                  <a:pt x="7" y="66"/>
                </a:cubicBezTo>
                <a:cubicBezTo>
                  <a:pt x="5" y="67"/>
                  <a:pt x="3" y="68"/>
                  <a:pt x="0" y="69"/>
                </a:cubicBezTo>
                <a:cubicBezTo>
                  <a:pt x="0" y="70"/>
                  <a:pt x="0" y="70"/>
                  <a:pt x="0" y="70"/>
                </a:cubicBezTo>
                <a:cubicBezTo>
                  <a:pt x="2" y="69"/>
                  <a:pt x="4" y="68"/>
                  <a:pt x="7" y="67"/>
                </a:cubicBezTo>
                <a:cubicBezTo>
                  <a:pt x="5" y="70"/>
                  <a:pt x="3" y="73"/>
                  <a:pt x="0" y="76"/>
                </a:cubicBezTo>
                <a:cubicBezTo>
                  <a:pt x="0" y="77"/>
                  <a:pt x="0" y="77"/>
                  <a:pt x="0" y="77"/>
                </a:cubicBezTo>
                <a:cubicBezTo>
                  <a:pt x="3" y="73"/>
                  <a:pt x="5" y="70"/>
                  <a:pt x="7" y="67"/>
                </a:cubicBezTo>
                <a:cubicBezTo>
                  <a:pt x="12" y="65"/>
                  <a:pt x="17" y="63"/>
                  <a:pt x="22" y="60"/>
                </a:cubicBezTo>
                <a:cubicBezTo>
                  <a:pt x="23" y="63"/>
                  <a:pt x="23" y="66"/>
                  <a:pt x="24" y="69"/>
                </a:cubicBezTo>
                <a:cubicBezTo>
                  <a:pt x="24" y="70"/>
                  <a:pt x="23" y="70"/>
                  <a:pt x="23" y="70"/>
                </a:cubicBezTo>
                <a:cubicBezTo>
                  <a:pt x="16" y="74"/>
                  <a:pt x="9" y="77"/>
                  <a:pt x="0" y="81"/>
                </a:cubicBezTo>
                <a:cubicBezTo>
                  <a:pt x="0" y="81"/>
                  <a:pt x="0" y="81"/>
                  <a:pt x="0" y="81"/>
                </a:cubicBezTo>
                <a:cubicBezTo>
                  <a:pt x="8" y="78"/>
                  <a:pt x="15" y="75"/>
                  <a:pt x="22" y="71"/>
                </a:cubicBezTo>
                <a:cubicBezTo>
                  <a:pt x="18" y="76"/>
                  <a:pt x="13" y="81"/>
                  <a:pt x="9" y="85"/>
                </a:cubicBezTo>
                <a:cubicBezTo>
                  <a:pt x="6" y="87"/>
                  <a:pt x="3" y="88"/>
                  <a:pt x="1" y="89"/>
                </a:cubicBezTo>
                <a:cubicBezTo>
                  <a:pt x="1" y="89"/>
                  <a:pt x="1" y="88"/>
                  <a:pt x="0" y="88"/>
                </a:cubicBezTo>
                <a:cubicBezTo>
                  <a:pt x="0" y="90"/>
                  <a:pt x="0" y="90"/>
                  <a:pt x="0" y="90"/>
                </a:cubicBezTo>
                <a:cubicBezTo>
                  <a:pt x="1" y="91"/>
                  <a:pt x="1" y="92"/>
                  <a:pt x="1" y="93"/>
                </a:cubicBezTo>
                <a:cubicBezTo>
                  <a:pt x="1" y="93"/>
                  <a:pt x="1" y="93"/>
                  <a:pt x="0" y="93"/>
                </a:cubicBezTo>
                <a:cubicBezTo>
                  <a:pt x="0" y="94"/>
                  <a:pt x="0" y="94"/>
                  <a:pt x="0" y="94"/>
                </a:cubicBezTo>
                <a:cubicBezTo>
                  <a:pt x="1" y="93"/>
                  <a:pt x="1" y="93"/>
                  <a:pt x="1" y="93"/>
                </a:cubicBezTo>
                <a:cubicBezTo>
                  <a:pt x="1" y="94"/>
                  <a:pt x="1" y="95"/>
                  <a:pt x="1" y="96"/>
                </a:cubicBezTo>
                <a:cubicBezTo>
                  <a:pt x="1" y="96"/>
                  <a:pt x="1" y="96"/>
                  <a:pt x="0" y="96"/>
                </a:cubicBezTo>
                <a:cubicBezTo>
                  <a:pt x="0" y="97"/>
                  <a:pt x="0" y="97"/>
                  <a:pt x="0" y="97"/>
                </a:cubicBezTo>
                <a:cubicBezTo>
                  <a:pt x="1" y="97"/>
                  <a:pt x="1" y="96"/>
                  <a:pt x="2" y="96"/>
                </a:cubicBezTo>
                <a:cubicBezTo>
                  <a:pt x="2" y="97"/>
                  <a:pt x="2" y="98"/>
                  <a:pt x="2" y="98"/>
                </a:cubicBezTo>
                <a:cubicBezTo>
                  <a:pt x="1" y="98"/>
                  <a:pt x="1" y="99"/>
                  <a:pt x="0" y="99"/>
                </a:cubicBezTo>
                <a:cubicBezTo>
                  <a:pt x="0" y="100"/>
                  <a:pt x="0" y="100"/>
                  <a:pt x="0" y="100"/>
                </a:cubicBezTo>
                <a:cubicBezTo>
                  <a:pt x="1" y="99"/>
                  <a:pt x="1" y="99"/>
                  <a:pt x="2" y="99"/>
                </a:cubicBezTo>
                <a:cubicBezTo>
                  <a:pt x="11" y="148"/>
                  <a:pt x="12" y="213"/>
                  <a:pt x="6" y="298"/>
                </a:cubicBezTo>
                <a:cubicBezTo>
                  <a:pt x="4" y="297"/>
                  <a:pt x="2" y="296"/>
                  <a:pt x="0" y="295"/>
                </a:cubicBezTo>
                <a:cubicBezTo>
                  <a:pt x="0" y="296"/>
                  <a:pt x="0" y="296"/>
                  <a:pt x="0" y="296"/>
                </a:cubicBezTo>
                <a:cubicBezTo>
                  <a:pt x="2" y="297"/>
                  <a:pt x="4" y="298"/>
                  <a:pt x="6" y="299"/>
                </a:cubicBezTo>
                <a:cubicBezTo>
                  <a:pt x="6" y="306"/>
                  <a:pt x="5" y="314"/>
                  <a:pt x="5" y="322"/>
                </a:cubicBezTo>
                <a:cubicBezTo>
                  <a:pt x="3" y="321"/>
                  <a:pt x="2" y="321"/>
                  <a:pt x="0" y="320"/>
                </a:cubicBezTo>
                <a:cubicBezTo>
                  <a:pt x="0" y="321"/>
                  <a:pt x="0" y="321"/>
                  <a:pt x="0" y="321"/>
                </a:cubicBezTo>
                <a:cubicBezTo>
                  <a:pt x="2" y="321"/>
                  <a:pt x="3" y="322"/>
                  <a:pt x="5" y="323"/>
                </a:cubicBezTo>
                <a:cubicBezTo>
                  <a:pt x="4" y="330"/>
                  <a:pt x="3" y="338"/>
                  <a:pt x="3" y="346"/>
                </a:cubicBezTo>
                <a:cubicBezTo>
                  <a:pt x="2" y="345"/>
                  <a:pt x="1" y="345"/>
                  <a:pt x="0" y="345"/>
                </a:cubicBezTo>
                <a:cubicBezTo>
                  <a:pt x="0" y="345"/>
                  <a:pt x="0" y="345"/>
                  <a:pt x="0" y="345"/>
                </a:cubicBezTo>
                <a:cubicBezTo>
                  <a:pt x="1" y="345"/>
                  <a:pt x="2" y="346"/>
                  <a:pt x="3" y="346"/>
                </a:cubicBezTo>
                <a:cubicBezTo>
                  <a:pt x="2" y="354"/>
                  <a:pt x="1" y="361"/>
                  <a:pt x="1" y="369"/>
                </a:cubicBezTo>
                <a:cubicBezTo>
                  <a:pt x="1" y="369"/>
                  <a:pt x="0" y="369"/>
                  <a:pt x="0" y="369"/>
                </a:cubicBezTo>
                <a:cubicBezTo>
                  <a:pt x="0" y="370"/>
                  <a:pt x="0" y="370"/>
                  <a:pt x="0" y="370"/>
                </a:cubicBezTo>
                <a:cubicBezTo>
                  <a:pt x="0" y="370"/>
                  <a:pt x="0" y="370"/>
                  <a:pt x="1" y="370"/>
                </a:cubicBezTo>
                <a:cubicBezTo>
                  <a:pt x="0" y="370"/>
                  <a:pt x="0" y="370"/>
                  <a:pt x="0" y="371"/>
                </a:cubicBezTo>
                <a:cubicBezTo>
                  <a:pt x="0" y="376"/>
                  <a:pt x="0" y="376"/>
                  <a:pt x="0" y="376"/>
                </a:cubicBezTo>
                <a:cubicBezTo>
                  <a:pt x="1" y="374"/>
                  <a:pt x="1" y="372"/>
                  <a:pt x="1" y="370"/>
                </a:cubicBezTo>
                <a:cubicBezTo>
                  <a:pt x="7" y="373"/>
                  <a:pt x="14" y="376"/>
                  <a:pt x="21" y="379"/>
                </a:cubicBezTo>
                <a:cubicBezTo>
                  <a:pt x="20" y="386"/>
                  <a:pt x="19" y="394"/>
                  <a:pt x="18" y="402"/>
                </a:cubicBezTo>
                <a:cubicBezTo>
                  <a:pt x="12" y="399"/>
                  <a:pt x="6" y="397"/>
                  <a:pt x="0" y="394"/>
                </a:cubicBezTo>
                <a:cubicBezTo>
                  <a:pt x="0" y="395"/>
                  <a:pt x="0" y="395"/>
                  <a:pt x="0" y="395"/>
                </a:cubicBezTo>
                <a:cubicBezTo>
                  <a:pt x="6" y="397"/>
                  <a:pt x="12" y="400"/>
                  <a:pt x="18" y="402"/>
                </a:cubicBezTo>
                <a:cubicBezTo>
                  <a:pt x="17" y="410"/>
                  <a:pt x="16" y="417"/>
                  <a:pt x="15" y="425"/>
                </a:cubicBezTo>
                <a:cubicBezTo>
                  <a:pt x="10" y="423"/>
                  <a:pt x="5" y="421"/>
                  <a:pt x="0" y="418"/>
                </a:cubicBezTo>
                <a:cubicBezTo>
                  <a:pt x="0" y="419"/>
                  <a:pt x="0" y="419"/>
                  <a:pt x="0" y="419"/>
                </a:cubicBezTo>
                <a:cubicBezTo>
                  <a:pt x="5" y="421"/>
                  <a:pt x="10" y="423"/>
                  <a:pt x="15" y="425"/>
                </a:cubicBezTo>
                <a:cubicBezTo>
                  <a:pt x="14" y="433"/>
                  <a:pt x="13" y="441"/>
                  <a:pt x="12" y="448"/>
                </a:cubicBezTo>
                <a:cubicBezTo>
                  <a:pt x="8" y="447"/>
                  <a:pt x="4" y="445"/>
                  <a:pt x="0" y="443"/>
                </a:cubicBezTo>
                <a:cubicBezTo>
                  <a:pt x="0" y="444"/>
                  <a:pt x="0" y="444"/>
                  <a:pt x="0" y="444"/>
                </a:cubicBezTo>
                <a:cubicBezTo>
                  <a:pt x="4" y="446"/>
                  <a:pt x="8" y="447"/>
                  <a:pt x="12" y="449"/>
                </a:cubicBezTo>
                <a:cubicBezTo>
                  <a:pt x="11" y="455"/>
                  <a:pt x="10" y="462"/>
                  <a:pt x="9" y="469"/>
                </a:cubicBezTo>
                <a:cubicBezTo>
                  <a:pt x="6" y="468"/>
                  <a:pt x="3" y="466"/>
                  <a:pt x="0" y="465"/>
                </a:cubicBezTo>
                <a:cubicBezTo>
                  <a:pt x="0" y="466"/>
                  <a:pt x="0" y="466"/>
                  <a:pt x="0" y="466"/>
                </a:cubicBezTo>
                <a:cubicBezTo>
                  <a:pt x="3" y="467"/>
                  <a:pt x="6" y="468"/>
                  <a:pt x="9" y="469"/>
                </a:cubicBezTo>
                <a:cubicBezTo>
                  <a:pt x="8" y="477"/>
                  <a:pt x="7" y="484"/>
                  <a:pt x="5" y="492"/>
                </a:cubicBezTo>
                <a:cubicBezTo>
                  <a:pt x="4" y="491"/>
                  <a:pt x="2" y="490"/>
                  <a:pt x="0" y="490"/>
                </a:cubicBezTo>
                <a:cubicBezTo>
                  <a:pt x="0" y="490"/>
                  <a:pt x="0" y="490"/>
                  <a:pt x="0" y="490"/>
                </a:cubicBezTo>
                <a:cubicBezTo>
                  <a:pt x="2" y="491"/>
                  <a:pt x="4" y="491"/>
                  <a:pt x="5" y="492"/>
                </a:cubicBezTo>
                <a:cubicBezTo>
                  <a:pt x="4" y="499"/>
                  <a:pt x="3" y="507"/>
                  <a:pt x="2" y="514"/>
                </a:cubicBezTo>
                <a:cubicBezTo>
                  <a:pt x="1" y="514"/>
                  <a:pt x="1" y="514"/>
                  <a:pt x="0" y="513"/>
                </a:cubicBezTo>
                <a:cubicBezTo>
                  <a:pt x="0" y="514"/>
                  <a:pt x="0" y="514"/>
                  <a:pt x="0" y="514"/>
                </a:cubicBezTo>
                <a:cubicBezTo>
                  <a:pt x="1" y="514"/>
                  <a:pt x="1" y="514"/>
                  <a:pt x="2" y="515"/>
                </a:cubicBezTo>
                <a:cubicBezTo>
                  <a:pt x="1" y="518"/>
                  <a:pt x="1" y="521"/>
                  <a:pt x="0" y="524"/>
                </a:cubicBezTo>
                <a:cubicBezTo>
                  <a:pt x="0" y="528"/>
                  <a:pt x="0" y="528"/>
                  <a:pt x="0" y="528"/>
                </a:cubicBezTo>
                <a:cubicBezTo>
                  <a:pt x="1" y="523"/>
                  <a:pt x="2" y="519"/>
                  <a:pt x="2" y="515"/>
                </a:cubicBezTo>
                <a:cubicBezTo>
                  <a:pt x="8" y="517"/>
                  <a:pt x="14" y="520"/>
                  <a:pt x="19" y="522"/>
                </a:cubicBezTo>
                <a:cubicBezTo>
                  <a:pt x="18" y="529"/>
                  <a:pt x="17" y="537"/>
                  <a:pt x="15" y="544"/>
                </a:cubicBezTo>
                <a:cubicBezTo>
                  <a:pt x="10" y="542"/>
                  <a:pt x="5" y="540"/>
                  <a:pt x="0" y="538"/>
                </a:cubicBezTo>
                <a:cubicBezTo>
                  <a:pt x="0" y="538"/>
                  <a:pt x="0" y="538"/>
                  <a:pt x="0" y="538"/>
                </a:cubicBezTo>
                <a:cubicBezTo>
                  <a:pt x="5" y="540"/>
                  <a:pt x="10" y="543"/>
                  <a:pt x="15" y="545"/>
                </a:cubicBezTo>
                <a:cubicBezTo>
                  <a:pt x="15" y="549"/>
                  <a:pt x="14" y="553"/>
                  <a:pt x="13" y="558"/>
                </a:cubicBezTo>
                <a:cubicBezTo>
                  <a:pt x="12" y="561"/>
                  <a:pt x="12" y="564"/>
                  <a:pt x="11" y="567"/>
                </a:cubicBezTo>
                <a:cubicBezTo>
                  <a:pt x="8" y="565"/>
                  <a:pt x="4" y="564"/>
                  <a:pt x="0" y="562"/>
                </a:cubicBezTo>
                <a:cubicBezTo>
                  <a:pt x="0" y="563"/>
                  <a:pt x="0" y="563"/>
                  <a:pt x="0" y="563"/>
                </a:cubicBezTo>
                <a:cubicBezTo>
                  <a:pt x="4" y="564"/>
                  <a:pt x="8" y="566"/>
                  <a:pt x="11" y="567"/>
                </a:cubicBezTo>
                <a:cubicBezTo>
                  <a:pt x="10" y="574"/>
                  <a:pt x="9" y="582"/>
                  <a:pt x="7" y="589"/>
                </a:cubicBezTo>
                <a:cubicBezTo>
                  <a:pt x="5" y="588"/>
                  <a:pt x="3" y="587"/>
                  <a:pt x="0" y="586"/>
                </a:cubicBezTo>
                <a:cubicBezTo>
                  <a:pt x="0" y="587"/>
                  <a:pt x="0" y="587"/>
                  <a:pt x="0" y="587"/>
                </a:cubicBezTo>
                <a:cubicBezTo>
                  <a:pt x="3" y="588"/>
                  <a:pt x="5" y="589"/>
                  <a:pt x="7" y="590"/>
                </a:cubicBezTo>
                <a:cubicBezTo>
                  <a:pt x="6" y="597"/>
                  <a:pt x="5" y="604"/>
                  <a:pt x="3" y="612"/>
                </a:cubicBezTo>
                <a:cubicBezTo>
                  <a:pt x="2" y="612"/>
                  <a:pt x="1" y="611"/>
                  <a:pt x="0" y="611"/>
                </a:cubicBezTo>
                <a:cubicBezTo>
                  <a:pt x="0" y="611"/>
                  <a:pt x="0" y="611"/>
                  <a:pt x="0" y="611"/>
                </a:cubicBezTo>
                <a:cubicBezTo>
                  <a:pt x="1" y="612"/>
                  <a:pt x="2" y="612"/>
                  <a:pt x="3" y="613"/>
                </a:cubicBezTo>
                <a:cubicBezTo>
                  <a:pt x="2" y="618"/>
                  <a:pt x="1" y="623"/>
                  <a:pt x="0" y="629"/>
                </a:cubicBezTo>
                <a:cubicBezTo>
                  <a:pt x="0" y="632"/>
                  <a:pt x="0" y="632"/>
                  <a:pt x="0" y="632"/>
                </a:cubicBezTo>
                <a:cubicBezTo>
                  <a:pt x="1" y="625"/>
                  <a:pt x="3" y="619"/>
                  <a:pt x="4" y="613"/>
                </a:cubicBezTo>
                <a:cubicBezTo>
                  <a:pt x="8" y="614"/>
                  <a:pt x="12" y="616"/>
                  <a:pt x="16" y="618"/>
                </a:cubicBezTo>
                <a:cubicBezTo>
                  <a:pt x="15" y="624"/>
                  <a:pt x="14" y="629"/>
                  <a:pt x="13" y="635"/>
                </a:cubicBezTo>
                <a:cubicBezTo>
                  <a:pt x="12" y="640"/>
                  <a:pt x="12" y="640"/>
                  <a:pt x="12" y="640"/>
                </a:cubicBezTo>
                <a:cubicBezTo>
                  <a:pt x="8" y="638"/>
                  <a:pt x="4" y="637"/>
                  <a:pt x="0" y="635"/>
                </a:cubicBezTo>
                <a:cubicBezTo>
                  <a:pt x="0" y="635"/>
                  <a:pt x="0" y="635"/>
                  <a:pt x="0" y="635"/>
                </a:cubicBezTo>
                <a:cubicBezTo>
                  <a:pt x="4" y="637"/>
                  <a:pt x="8" y="639"/>
                  <a:pt x="12" y="640"/>
                </a:cubicBezTo>
                <a:cubicBezTo>
                  <a:pt x="10" y="648"/>
                  <a:pt x="9" y="655"/>
                  <a:pt x="8" y="663"/>
                </a:cubicBezTo>
                <a:cubicBezTo>
                  <a:pt x="5" y="662"/>
                  <a:pt x="3" y="661"/>
                  <a:pt x="0" y="660"/>
                </a:cubicBezTo>
                <a:cubicBezTo>
                  <a:pt x="0" y="660"/>
                  <a:pt x="0" y="660"/>
                  <a:pt x="0" y="660"/>
                </a:cubicBezTo>
                <a:cubicBezTo>
                  <a:pt x="3" y="661"/>
                  <a:pt x="5" y="662"/>
                  <a:pt x="8" y="663"/>
                </a:cubicBezTo>
                <a:cubicBezTo>
                  <a:pt x="6" y="671"/>
                  <a:pt x="5" y="678"/>
                  <a:pt x="4" y="685"/>
                </a:cubicBezTo>
                <a:cubicBezTo>
                  <a:pt x="2" y="685"/>
                  <a:pt x="1" y="684"/>
                  <a:pt x="0" y="684"/>
                </a:cubicBezTo>
                <a:cubicBezTo>
                  <a:pt x="0" y="684"/>
                  <a:pt x="0" y="684"/>
                  <a:pt x="0" y="684"/>
                </a:cubicBezTo>
                <a:cubicBezTo>
                  <a:pt x="1" y="685"/>
                  <a:pt x="2" y="685"/>
                  <a:pt x="3" y="686"/>
                </a:cubicBezTo>
                <a:cubicBezTo>
                  <a:pt x="2" y="691"/>
                  <a:pt x="1" y="696"/>
                  <a:pt x="0" y="701"/>
                </a:cubicBezTo>
                <a:cubicBezTo>
                  <a:pt x="0" y="704"/>
                  <a:pt x="0" y="704"/>
                  <a:pt x="0" y="704"/>
                </a:cubicBezTo>
                <a:cubicBezTo>
                  <a:pt x="2" y="698"/>
                  <a:pt x="3" y="692"/>
                  <a:pt x="4" y="686"/>
                </a:cubicBezTo>
                <a:cubicBezTo>
                  <a:pt x="8" y="688"/>
                  <a:pt x="12" y="689"/>
                  <a:pt x="16" y="691"/>
                </a:cubicBezTo>
                <a:cubicBezTo>
                  <a:pt x="14" y="698"/>
                  <a:pt x="13" y="705"/>
                  <a:pt x="11" y="712"/>
                </a:cubicBezTo>
                <a:cubicBezTo>
                  <a:pt x="12" y="712"/>
                  <a:pt x="12" y="712"/>
                  <a:pt x="12" y="712"/>
                </a:cubicBezTo>
                <a:cubicBezTo>
                  <a:pt x="13" y="705"/>
                  <a:pt x="15" y="698"/>
                  <a:pt x="16" y="691"/>
                </a:cubicBezTo>
                <a:cubicBezTo>
                  <a:pt x="20" y="693"/>
                  <a:pt x="23" y="694"/>
                  <a:pt x="27" y="695"/>
                </a:cubicBezTo>
                <a:cubicBezTo>
                  <a:pt x="25" y="701"/>
                  <a:pt x="24" y="707"/>
                  <a:pt x="22" y="712"/>
                </a:cubicBezTo>
                <a:cubicBezTo>
                  <a:pt x="23" y="712"/>
                  <a:pt x="23" y="712"/>
                  <a:pt x="23" y="712"/>
                </a:cubicBezTo>
                <a:cubicBezTo>
                  <a:pt x="24" y="707"/>
                  <a:pt x="26" y="701"/>
                  <a:pt x="27" y="696"/>
                </a:cubicBezTo>
                <a:cubicBezTo>
                  <a:pt x="30" y="697"/>
                  <a:pt x="34" y="698"/>
                  <a:pt x="37" y="700"/>
                </a:cubicBezTo>
                <a:cubicBezTo>
                  <a:pt x="37" y="701"/>
                  <a:pt x="36" y="702"/>
                  <a:pt x="36" y="703"/>
                </a:cubicBezTo>
                <a:cubicBezTo>
                  <a:pt x="35" y="706"/>
                  <a:pt x="34" y="709"/>
                  <a:pt x="34" y="712"/>
                </a:cubicBezTo>
                <a:cubicBezTo>
                  <a:pt x="34" y="712"/>
                  <a:pt x="34" y="712"/>
                  <a:pt x="34" y="712"/>
                </a:cubicBezTo>
                <a:cubicBezTo>
                  <a:pt x="35" y="709"/>
                  <a:pt x="36" y="706"/>
                  <a:pt x="37" y="703"/>
                </a:cubicBezTo>
                <a:cubicBezTo>
                  <a:pt x="37" y="702"/>
                  <a:pt x="37" y="701"/>
                  <a:pt x="37" y="700"/>
                </a:cubicBezTo>
                <a:cubicBezTo>
                  <a:pt x="40" y="701"/>
                  <a:pt x="43" y="702"/>
                  <a:pt x="46" y="703"/>
                </a:cubicBezTo>
                <a:cubicBezTo>
                  <a:pt x="45" y="706"/>
                  <a:pt x="45" y="709"/>
                  <a:pt x="44" y="712"/>
                </a:cubicBezTo>
                <a:cubicBezTo>
                  <a:pt x="44" y="712"/>
                  <a:pt x="44" y="712"/>
                  <a:pt x="44" y="712"/>
                </a:cubicBezTo>
                <a:cubicBezTo>
                  <a:pt x="45" y="709"/>
                  <a:pt x="46" y="706"/>
                  <a:pt x="47" y="703"/>
                </a:cubicBezTo>
                <a:cubicBezTo>
                  <a:pt x="50" y="705"/>
                  <a:pt x="54" y="706"/>
                  <a:pt x="57" y="707"/>
                </a:cubicBezTo>
                <a:cubicBezTo>
                  <a:pt x="57" y="709"/>
                  <a:pt x="57" y="710"/>
                  <a:pt x="56" y="712"/>
                </a:cubicBezTo>
                <a:cubicBezTo>
                  <a:pt x="57" y="712"/>
                  <a:pt x="57" y="712"/>
                  <a:pt x="57" y="712"/>
                </a:cubicBezTo>
                <a:cubicBezTo>
                  <a:pt x="57" y="710"/>
                  <a:pt x="57" y="709"/>
                  <a:pt x="58" y="707"/>
                </a:cubicBezTo>
                <a:cubicBezTo>
                  <a:pt x="61" y="709"/>
                  <a:pt x="65" y="710"/>
                  <a:pt x="68" y="711"/>
                </a:cubicBezTo>
                <a:cubicBezTo>
                  <a:pt x="68" y="712"/>
                  <a:pt x="68" y="712"/>
                  <a:pt x="68" y="712"/>
                </a:cubicBezTo>
                <a:cubicBezTo>
                  <a:pt x="69" y="712"/>
                  <a:pt x="69" y="712"/>
                  <a:pt x="69" y="712"/>
                </a:cubicBezTo>
                <a:cubicBezTo>
                  <a:pt x="69" y="712"/>
                  <a:pt x="69" y="712"/>
                  <a:pt x="69" y="712"/>
                </a:cubicBezTo>
                <a:cubicBezTo>
                  <a:pt x="69" y="712"/>
                  <a:pt x="70" y="712"/>
                  <a:pt x="70" y="712"/>
                </a:cubicBezTo>
                <a:cubicBezTo>
                  <a:pt x="72" y="712"/>
                  <a:pt x="72" y="712"/>
                  <a:pt x="72" y="712"/>
                </a:cubicBezTo>
                <a:cubicBezTo>
                  <a:pt x="71" y="712"/>
                  <a:pt x="70" y="711"/>
                  <a:pt x="69" y="711"/>
                </a:cubicBezTo>
                <a:cubicBezTo>
                  <a:pt x="70" y="703"/>
                  <a:pt x="72" y="696"/>
                  <a:pt x="73" y="689"/>
                </a:cubicBezTo>
                <a:cubicBezTo>
                  <a:pt x="77" y="690"/>
                  <a:pt x="81" y="691"/>
                  <a:pt x="84" y="692"/>
                </a:cubicBezTo>
                <a:cubicBezTo>
                  <a:pt x="83" y="699"/>
                  <a:pt x="82" y="705"/>
                  <a:pt x="81" y="712"/>
                </a:cubicBezTo>
                <a:cubicBezTo>
                  <a:pt x="82" y="712"/>
                  <a:pt x="82" y="712"/>
                  <a:pt x="82" y="712"/>
                </a:cubicBezTo>
                <a:cubicBezTo>
                  <a:pt x="83" y="705"/>
                  <a:pt x="83" y="699"/>
                  <a:pt x="85" y="693"/>
                </a:cubicBezTo>
                <a:cubicBezTo>
                  <a:pt x="88" y="694"/>
                  <a:pt x="92" y="695"/>
                  <a:pt x="96" y="696"/>
                </a:cubicBezTo>
                <a:cubicBezTo>
                  <a:pt x="95" y="701"/>
                  <a:pt x="95" y="707"/>
                  <a:pt x="94" y="712"/>
                </a:cubicBezTo>
                <a:cubicBezTo>
                  <a:pt x="95" y="712"/>
                  <a:pt x="95" y="712"/>
                  <a:pt x="95" y="712"/>
                </a:cubicBezTo>
                <a:cubicBezTo>
                  <a:pt x="95" y="707"/>
                  <a:pt x="96" y="702"/>
                  <a:pt x="96" y="696"/>
                </a:cubicBezTo>
                <a:cubicBezTo>
                  <a:pt x="99" y="697"/>
                  <a:pt x="99" y="697"/>
                  <a:pt x="99" y="697"/>
                </a:cubicBezTo>
                <a:cubicBezTo>
                  <a:pt x="102" y="698"/>
                  <a:pt x="105" y="699"/>
                  <a:pt x="109" y="701"/>
                </a:cubicBezTo>
                <a:cubicBezTo>
                  <a:pt x="109" y="704"/>
                  <a:pt x="108" y="708"/>
                  <a:pt x="108" y="712"/>
                </a:cubicBezTo>
                <a:cubicBezTo>
                  <a:pt x="109" y="712"/>
                  <a:pt x="109" y="712"/>
                  <a:pt x="109" y="712"/>
                </a:cubicBezTo>
                <a:cubicBezTo>
                  <a:pt x="109" y="708"/>
                  <a:pt x="109" y="704"/>
                  <a:pt x="109" y="701"/>
                </a:cubicBezTo>
                <a:cubicBezTo>
                  <a:pt x="114" y="703"/>
                  <a:pt x="118" y="705"/>
                  <a:pt x="123" y="708"/>
                </a:cubicBezTo>
                <a:cubicBezTo>
                  <a:pt x="123" y="709"/>
                  <a:pt x="123" y="711"/>
                  <a:pt x="123" y="712"/>
                </a:cubicBezTo>
                <a:cubicBezTo>
                  <a:pt x="124" y="712"/>
                  <a:pt x="124" y="712"/>
                  <a:pt x="124" y="712"/>
                </a:cubicBezTo>
                <a:cubicBezTo>
                  <a:pt x="124" y="711"/>
                  <a:pt x="124" y="709"/>
                  <a:pt x="124" y="708"/>
                </a:cubicBezTo>
                <a:cubicBezTo>
                  <a:pt x="124" y="708"/>
                  <a:pt x="125" y="709"/>
                  <a:pt x="126" y="709"/>
                </a:cubicBezTo>
                <a:cubicBezTo>
                  <a:pt x="128" y="710"/>
                  <a:pt x="129" y="711"/>
                  <a:pt x="130" y="712"/>
                </a:cubicBezTo>
                <a:cubicBezTo>
                  <a:pt x="131" y="712"/>
                  <a:pt x="131" y="712"/>
                  <a:pt x="131" y="712"/>
                </a:cubicBezTo>
                <a:cubicBezTo>
                  <a:pt x="130" y="711"/>
                  <a:pt x="128" y="710"/>
                  <a:pt x="126" y="709"/>
                </a:cubicBezTo>
                <a:cubicBezTo>
                  <a:pt x="125" y="708"/>
                  <a:pt x="124" y="708"/>
                  <a:pt x="124" y="707"/>
                </a:cubicBezTo>
                <a:cubicBezTo>
                  <a:pt x="124" y="699"/>
                  <a:pt x="124" y="690"/>
                  <a:pt x="125" y="682"/>
                </a:cubicBezTo>
                <a:cubicBezTo>
                  <a:pt x="127" y="683"/>
                  <a:pt x="129" y="684"/>
                  <a:pt x="132" y="686"/>
                </a:cubicBezTo>
                <a:cubicBezTo>
                  <a:pt x="134" y="687"/>
                  <a:pt x="136" y="688"/>
                  <a:pt x="138" y="689"/>
                </a:cubicBezTo>
                <a:cubicBezTo>
                  <a:pt x="138" y="697"/>
                  <a:pt x="138" y="704"/>
                  <a:pt x="139" y="712"/>
                </a:cubicBezTo>
                <a:cubicBezTo>
                  <a:pt x="139" y="712"/>
                  <a:pt x="139" y="712"/>
                  <a:pt x="139" y="712"/>
                </a:cubicBezTo>
                <a:cubicBezTo>
                  <a:pt x="139" y="704"/>
                  <a:pt x="138" y="697"/>
                  <a:pt x="139" y="690"/>
                </a:cubicBezTo>
                <a:cubicBezTo>
                  <a:pt x="143" y="693"/>
                  <a:pt x="148" y="696"/>
                  <a:pt x="153" y="699"/>
                </a:cubicBezTo>
                <a:cubicBezTo>
                  <a:pt x="154" y="703"/>
                  <a:pt x="154" y="708"/>
                  <a:pt x="154" y="712"/>
                </a:cubicBezTo>
                <a:cubicBezTo>
                  <a:pt x="155" y="712"/>
                  <a:pt x="155" y="712"/>
                  <a:pt x="155" y="712"/>
                </a:cubicBezTo>
                <a:cubicBezTo>
                  <a:pt x="154" y="708"/>
                  <a:pt x="154" y="704"/>
                  <a:pt x="154" y="699"/>
                </a:cubicBezTo>
                <a:cubicBezTo>
                  <a:pt x="160" y="703"/>
                  <a:pt x="165" y="707"/>
                  <a:pt x="171" y="711"/>
                </a:cubicBezTo>
                <a:cubicBezTo>
                  <a:pt x="171" y="712"/>
                  <a:pt x="171" y="712"/>
                  <a:pt x="171" y="712"/>
                </a:cubicBezTo>
                <a:cubicBezTo>
                  <a:pt x="172" y="712"/>
                  <a:pt x="172" y="712"/>
                  <a:pt x="172" y="712"/>
                </a:cubicBezTo>
                <a:cubicBezTo>
                  <a:pt x="172" y="712"/>
                  <a:pt x="172" y="712"/>
                  <a:pt x="172" y="712"/>
                </a:cubicBezTo>
                <a:cubicBezTo>
                  <a:pt x="172" y="712"/>
                  <a:pt x="172" y="712"/>
                  <a:pt x="172" y="712"/>
                </a:cubicBezTo>
                <a:cubicBezTo>
                  <a:pt x="173" y="712"/>
                  <a:pt x="173" y="712"/>
                  <a:pt x="173" y="712"/>
                </a:cubicBezTo>
                <a:cubicBezTo>
                  <a:pt x="173" y="712"/>
                  <a:pt x="172" y="711"/>
                  <a:pt x="172" y="711"/>
                </a:cubicBezTo>
                <a:cubicBezTo>
                  <a:pt x="170" y="701"/>
                  <a:pt x="169" y="691"/>
                  <a:pt x="169" y="682"/>
                </a:cubicBezTo>
                <a:cubicBezTo>
                  <a:pt x="175" y="686"/>
                  <a:pt x="180" y="690"/>
                  <a:pt x="186" y="694"/>
                </a:cubicBezTo>
                <a:cubicBezTo>
                  <a:pt x="187" y="700"/>
                  <a:pt x="188" y="706"/>
                  <a:pt x="189" y="712"/>
                </a:cubicBezTo>
                <a:cubicBezTo>
                  <a:pt x="190" y="712"/>
                  <a:pt x="190" y="712"/>
                  <a:pt x="190" y="712"/>
                </a:cubicBezTo>
                <a:cubicBezTo>
                  <a:pt x="189" y="706"/>
                  <a:pt x="188" y="700"/>
                  <a:pt x="187" y="695"/>
                </a:cubicBezTo>
                <a:cubicBezTo>
                  <a:pt x="194" y="700"/>
                  <a:pt x="201" y="705"/>
                  <a:pt x="208" y="711"/>
                </a:cubicBezTo>
                <a:cubicBezTo>
                  <a:pt x="208" y="711"/>
                  <a:pt x="208" y="712"/>
                  <a:pt x="208" y="712"/>
                </a:cubicBezTo>
                <a:cubicBezTo>
                  <a:pt x="208" y="712"/>
                  <a:pt x="208" y="712"/>
                  <a:pt x="208" y="712"/>
                </a:cubicBezTo>
                <a:cubicBezTo>
                  <a:pt x="208" y="712"/>
                  <a:pt x="208" y="711"/>
                  <a:pt x="208" y="711"/>
                </a:cubicBezTo>
                <a:cubicBezTo>
                  <a:pt x="209" y="711"/>
                  <a:pt x="209" y="712"/>
                  <a:pt x="209" y="712"/>
                </a:cubicBezTo>
                <a:cubicBezTo>
                  <a:pt x="210" y="712"/>
                  <a:pt x="210" y="712"/>
                  <a:pt x="210" y="712"/>
                </a:cubicBezTo>
                <a:cubicBezTo>
                  <a:pt x="209" y="711"/>
                  <a:pt x="209" y="711"/>
                  <a:pt x="208" y="710"/>
                </a:cubicBezTo>
                <a:cubicBezTo>
                  <a:pt x="206" y="700"/>
                  <a:pt x="204" y="689"/>
                  <a:pt x="202" y="679"/>
                </a:cubicBezTo>
                <a:cubicBezTo>
                  <a:pt x="209" y="684"/>
                  <a:pt x="216" y="690"/>
                  <a:pt x="223" y="696"/>
                </a:cubicBezTo>
                <a:cubicBezTo>
                  <a:pt x="225" y="701"/>
                  <a:pt x="226" y="707"/>
                  <a:pt x="228" y="712"/>
                </a:cubicBezTo>
                <a:cubicBezTo>
                  <a:pt x="228" y="712"/>
                  <a:pt x="228" y="712"/>
                  <a:pt x="228" y="712"/>
                </a:cubicBezTo>
                <a:cubicBezTo>
                  <a:pt x="227" y="707"/>
                  <a:pt x="225" y="702"/>
                  <a:pt x="224" y="696"/>
                </a:cubicBezTo>
                <a:cubicBezTo>
                  <a:pt x="230" y="701"/>
                  <a:pt x="236" y="707"/>
                  <a:pt x="242" y="712"/>
                </a:cubicBezTo>
                <a:cubicBezTo>
                  <a:pt x="243" y="712"/>
                  <a:pt x="243" y="712"/>
                  <a:pt x="243" y="712"/>
                </a:cubicBezTo>
                <a:cubicBezTo>
                  <a:pt x="236" y="706"/>
                  <a:pt x="230" y="701"/>
                  <a:pt x="224" y="696"/>
                </a:cubicBezTo>
                <a:cubicBezTo>
                  <a:pt x="221" y="684"/>
                  <a:pt x="219" y="673"/>
                  <a:pt x="217" y="662"/>
                </a:cubicBezTo>
                <a:cubicBezTo>
                  <a:pt x="225" y="668"/>
                  <a:pt x="232" y="674"/>
                  <a:pt x="239" y="681"/>
                </a:cubicBezTo>
                <a:cubicBezTo>
                  <a:pt x="242" y="691"/>
                  <a:pt x="245" y="701"/>
                  <a:pt x="248" y="712"/>
                </a:cubicBezTo>
                <a:cubicBezTo>
                  <a:pt x="249" y="712"/>
                  <a:pt x="249" y="712"/>
                  <a:pt x="249" y="712"/>
                </a:cubicBezTo>
                <a:cubicBezTo>
                  <a:pt x="245" y="702"/>
                  <a:pt x="242" y="691"/>
                  <a:pt x="240" y="681"/>
                </a:cubicBezTo>
                <a:cubicBezTo>
                  <a:pt x="249" y="689"/>
                  <a:pt x="258" y="697"/>
                  <a:pt x="267" y="706"/>
                </a:cubicBezTo>
                <a:cubicBezTo>
                  <a:pt x="268" y="708"/>
                  <a:pt x="269" y="710"/>
                  <a:pt x="269" y="712"/>
                </a:cubicBezTo>
                <a:cubicBezTo>
                  <a:pt x="270" y="712"/>
                  <a:pt x="270" y="712"/>
                  <a:pt x="270" y="712"/>
                </a:cubicBezTo>
                <a:cubicBezTo>
                  <a:pt x="269" y="710"/>
                  <a:pt x="269" y="708"/>
                  <a:pt x="268" y="707"/>
                </a:cubicBezTo>
                <a:cubicBezTo>
                  <a:pt x="270" y="708"/>
                  <a:pt x="272" y="710"/>
                  <a:pt x="274" y="712"/>
                </a:cubicBezTo>
                <a:cubicBezTo>
                  <a:pt x="274" y="712"/>
                  <a:pt x="274" y="712"/>
                  <a:pt x="274" y="712"/>
                </a:cubicBezTo>
                <a:cubicBezTo>
                  <a:pt x="272" y="710"/>
                  <a:pt x="270" y="708"/>
                  <a:pt x="268" y="706"/>
                </a:cubicBezTo>
                <a:cubicBezTo>
                  <a:pt x="263" y="693"/>
                  <a:pt x="259" y="680"/>
                  <a:pt x="256" y="668"/>
                </a:cubicBezTo>
                <a:cubicBezTo>
                  <a:pt x="266" y="676"/>
                  <a:pt x="275" y="685"/>
                  <a:pt x="285" y="695"/>
                </a:cubicBezTo>
                <a:cubicBezTo>
                  <a:pt x="287" y="701"/>
                  <a:pt x="289" y="706"/>
                  <a:pt x="292" y="712"/>
                </a:cubicBezTo>
                <a:cubicBezTo>
                  <a:pt x="292" y="712"/>
                  <a:pt x="292" y="712"/>
                  <a:pt x="292" y="712"/>
                </a:cubicBezTo>
                <a:cubicBezTo>
                  <a:pt x="290" y="707"/>
                  <a:pt x="288" y="701"/>
                  <a:pt x="286" y="696"/>
                </a:cubicBezTo>
                <a:cubicBezTo>
                  <a:pt x="291" y="701"/>
                  <a:pt x="297" y="706"/>
                  <a:pt x="302" y="712"/>
                </a:cubicBezTo>
                <a:cubicBezTo>
                  <a:pt x="303" y="712"/>
                  <a:pt x="303" y="712"/>
                  <a:pt x="303" y="712"/>
                </a:cubicBezTo>
                <a:cubicBezTo>
                  <a:pt x="297" y="706"/>
                  <a:pt x="291" y="700"/>
                  <a:pt x="286" y="695"/>
                </a:cubicBezTo>
                <a:cubicBezTo>
                  <a:pt x="281" y="681"/>
                  <a:pt x="276" y="667"/>
                  <a:pt x="273" y="654"/>
                </a:cubicBezTo>
                <a:cubicBezTo>
                  <a:pt x="282" y="663"/>
                  <a:pt x="293" y="673"/>
                  <a:pt x="303" y="684"/>
                </a:cubicBezTo>
                <a:cubicBezTo>
                  <a:pt x="307" y="693"/>
                  <a:pt x="311" y="702"/>
                  <a:pt x="315" y="712"/>
                </a:cubicBezTo>
                <a:cubicBezTo>
                  <a:pt x="315" y="712"/>
                  <a:pt x="315" y="712"/>
                  <a:pt x="315" y="712"/>
                </a:cubicBezTo>
                <a:cubicBezTo>
                  <a:pt x="311" y="703"/>
                  <a:pt x="307" y="694"/>
                  <a:pt x="304" y="685"/>
                </a:cubicBezTo>
                <a:cubicBezTo>
                  <a:pt x="312" y="693"/>
                  <a:pt x="321" y="703"/>
                  <a:pt x="330" y="712"/>
                </a:cubicBezTo>
                <a:cubicBezTo>
                  <a:pt x="331" y="712"/>
                  <a:pt x="331" y="712"/>
                  <a:pt x="331" y="712"/>
                </a:cubicBezTo>
                <a:cubicBezTo>
                  <a:pt x="322" y="702"/>
                  <a:pt x="312" y="693"/>
                  <a:pt x="304" y="684"/>
                </a:cubicBezTo>
                <a:cubicBezTo>
                  <a:pt x="298" y="669"/>
                  <a:pt x="293" y="654"/>
                  <a:pt x="289" y="640"/>
                </a:cubicBezTo>
                <a:cubicBezTo>
                  <a:pt x="298" y="650"/>
                  <a:pt x="309" y="660"/>
                  <a:pt x="319" y="671"/>
                </a:cubicBezTo>
                <a:cubicBezTo>
                  <a:pt x="325" y="684"/>
                  <a:pt x="331" y="698"/>
                  <a:pt x="337" y="712"/>
                </a:cubicBezTo>
                <a:cubicBezTo>
                  <a:pt x="338" y="712"/>
                  <a:pt x="338" y="712"/>
                  <a:pt x="338" y="712"/>
                </a:cubicBezTo>
                <a:cubicBezTo>
                  <a:pt x="331" y="698"/>
                  <a:pt x="325" y="685"/>
                  <a:pt x="320" y="672"/>
                </a:cubicBezTo>
                <a:cubicBezTo>
                  <a:pt x="332" y="684"/>
                  <a:pt x="344" y="698"/>
                  <a:pt x="357" y="712"/>
                </a:cubicBezTo>
                <a:cubicBezTo>
                  <a:pt x="358" y="712"/>
                  <a:pt x="358" y="712"/>
                  <a:pt x="358" y="712"/>
                </a:cubicBezTo>
                <a:cubicBezTo>
                  <a:pt x="345" y="697"/>
                  <a:pt x="332" y="683"/>
                  <a:pt x="320" y="671"/>
                </a:cubicBezTo>
                <a:cubicBezTo>
                  <a:pt x="313" y="656"/>
                  <a:pt x="308" y="641"/>
                  <a:pt x="303" y="627"/>
                </a:cubicBezTo>
                <a:cubicBezTo>
                  <a:pt x="314" y="638"/>
                  <a:pt x="326" y="650"/>
                  <a:pt x="338" y="663"/>
                </a:cubicBezTo>
                <a:cubicBezTo>
                  <a:pt x="345" y="679"/>
                  <a:pt x="353" y="695"/>
                  <a:pt x="362" y="712"/>
                </a:cubicBezTo>
                <a:cubicBezTo>
                  <a:pt x="362" y="712"/>
                  <a:pt x="362" y="712"/>
                  <a:pt x="362" y="712"/>
                </a:cubicBezTo>
                <a:cubicBezTo>
                  <a:pt x="354" y="695"/>
                  <a:pt x="346" y="679"/>
                  <a:pt x="339" y="664"/>
                </a:cubicBezTo>
                <a:cubicBezTo>
                  <a:pt x="353" y="679"/>
                  <a:pt x="367" y="695"/>
                  <a:pt x="383" y="712"/>
                </a:cubicBezTo>
                <a:cubicBezTo>
                  <a:pt x="383" y="712"/>
                  <a:pt x="383" y="712"/>
                  <a:pt x="383" y="712"/>
                </a:cubicBezTo>
                <a:cubicBezTo>
                  <a:pt x="367" y="694"/>
                  <a:pt x="353" y="678"/>
                  <a:pt x="339" y="663"/>
                </a:cubicBezTo>
                <a:cubicBezTo>
                  <a:pt x="331" y="646"/>
                  <a:pt x="325" y="630"/>
                  <a:pt x="319" y="615"/>
                </a:cubicBezTo>
                <a:cubicBezTo>
                  <a:pt x="331" y="627"/>
                  <a:pt x="344" y="640"/>
                  <a:pt x="356" y="654"/>
                </a:cubicBezTo>
                <a:cubicBezTo>
                  <a:pt x="365" y="672"/>
                  <a:pt x="375" y="692"/>
                  <a:pt x="386" y="712"/>
                </a:cubicBezTo>
                <a:cubicBezTo>
                  <a:pt x="387" y="712"/>
                  <a:pt x="387" y="712"/>
                  <a:pt x="387" y="712"/>
                </a:cubicBezTo>
                <a:cubicBezTo>
                  <a:pt x="376" y="692"/>
                  <a:pt x="366" y="673"/>
                  <a:pt x="358" y="655"/>
                </a:cubicBezTo>
                <a:cubicBezTo>
                  <a:pt x="373" y="672"/>
                  <a:pt x="390" y="691"/>
                  <a:pt x="408" y="712"/>
                </a:cubicBezTo>
                <a:cubicBezTo>
                  <a:pt x="409" y="712"/>
                  <a:pt x="409" y="712"/>
                  <a:pt x="409" y="712"/>
                </a:cubicBezTo>
                <a:cubicBezTo>
                  <a:pt x="390" y="690"/>
                  <a:pt x="373" y="671"/>
                  <a:pt x="357" y="654"/>
                </a:cubicBezTo>
                <a:cubicBezTo>
                  <a:pt x="348" y="636"/>
                  <a:pt x="341" y="618"/>
                  <a:pt x="334" y="602"/>
                </a:cubicBezTo>
                <a:cubicBezTo>
                  <a:pt x="348" y="617"/>
                  <a:pt x="363" y="632"/>
                  <a:pt x="379" y="650"/>
                </a:cubicBezTo>
                <a:cubicBezTo>
                  <a:pt x="389" y="670"/>
                  <a:pt x="400" y="690"/>
                  <a:pt x="413" y="712"/>
                </a:cubicBezTo>
                <a:cubicBezTo>
                  <a:pt x="413" y="712"/>
                  <a:pt x="413" y="712"/>
                  <a:pt x="413" y="712"/>
                </a:cubicBezTo>
                <a:cubicBezTo>
                  <a:pt x="401" y="691"/>
                  <a:pt x="390" y="671"/>
                  <a:pt x="380" y="652"/>
                </a:cubicBezTo>
                <a:cubicBezTo>
                  <a:pt x="396" y="669"/>
                  <a:pt x="413" y="689"/>
                  <a:pt x="433" y="712"/>
                </a:cubicBezTo>
                <a:cubicBezTo>
                  <a:pt x="433" y="712"/>
                  <a:pt x="433" y="712"/>
                  <a:pt x="433" y="712"/>
                </a:cubicBezTo>
                <a:cubicBezTo>
                  <a:pt x="413" y="688"/>
                  <a:pt x="395" y="668"/>
                  <a:pt x="379" y="650"/>
                </a:cubicBezTo>
                <a:cubicBezTo>
                  <a:pt x="369" y="630"/>
                  <a:pt x="360" y="610"/>
                  <a:pt x="352" y="592"/>
                </a:cubicBezTo>
                <a:cubicBezTo>
                  <a:pt x="368" y="609"/>
                  <a:pt x="385" y="628"/>
                  <a:pt x="404" y="650"/>
                </a:cubicBezTo>
                <a:cubicBezTo>
                  <a:pt x="415" y="670"/>
                  <a:pt x="427" y="690"/>
                  <a:pt x="440" y="712"/>
                </a:cubicBezTo>
                <a:cubicBezTo>
                  <a:pt x="441" y="712"/>
                  <a:pt x="441" y="712"/>
                  <a:pt x="441" y="712"/>
                </a:cubicBezTo>
                <a:cubicBezTo>
                  <a:pt x="428" y="691"/>
                  <a:pt x="416" y="671"/>
                  <a:pt x="405" y="652"/>
                </a:cubicBezTo>
                <a:cubicBezTo>
                  <a:pt x="422" y="671"/>
                  <a:pt x="440" y="692"/>
                  <a:pt x="457" y="712"/>
                </a:cubicBezTo>
                <a:cubicBezTo>
                  <a:pt x="458" y="712"/>
                  <a:pt x="458" y="712"/>
                  <a:pt x="458" y="712"/>
                </a:cubicBezTo>
                <a:cubicBezTo>
                  <a:pt x="440" y="691"/>
                  <a:pt x="422" y="670"/>
                  <a:pt x="404" y="650"/>
                </a:cubicBezTo>
                <a:cubicBezTo>
                  <a:pt x="392" y="627"/>
                  <a:pt x="381" y="605"/>
                  <a:pt x="372" y="585"/>
                </a:cubicBezTo>
                <a:cubicBezTo>
                  <a:pt x="389" y="604"/>
                  <a:pt x="409" y="627"/>
                  <a:pt x="432" y="654"/>
                </a:cubicBezTo>
                <a:cubicBezTo>
                  <a:pt x="443" y="673"/>
                  <a:pt x="455" y="692"/>
                  <a:pt x="469" y="712"/>
                </a:cubicBezTo>
                <a:cubicBezTo>
                  <a:pt x="469" y="712"/>
                  <a:pt x="469" y="712"/>
                  <a:pt x="469" y="712"/>
                </a:cubicBezTo>
                <a:cubicBezTo>
                  <a:pt x="456" y="693"/>
                  <a:pt x="445" y="674"/>
                  <a:pt x="434" y="656"/>
                </a:cubicBezTo>
                <a:cubicBezTo>
                  <a:pt x="450" y="674"/>
                  <a:pt x="466" y="693"/>
                  <a:pt x="482" y="712"/>
                </a:cubicBezTo>
                <a:cubicBezTo>
                  <a:pt x="483" y="712"/>
                  <a:pt x="483" y="712"/>
                  <a:pt x="483" y="712"/>
                </a:cubicBezTo>
                <a:cubicBezTo>
                  <a:pt x="466" y="693"/>
                  <a:pt x="449" y="673"/>
                  <a:pt x="433" y="654"/>
                </a:cubicBezTo>
                <a:cubicBezTo>
                  <a:pt x="417" y="628"/>
                  <a:pt x="404" y="602"/>
                  <a:pt x="392" y="579"/>
                </a:cubicBezTo>
                <a:cubicBezTo>
                  <a:pt x="418" y="608"/>
                  <a:pt x="445" y="639"/>
                  <a:pt x="468" y="667"/>
                </a:cubicBezTo>
                <a:cubicBezTo>
                  <a:pt x="477" y="681"/>
                  <a:pt x="487" y="696"/>
                  <a:pt x="498" y="712"/>
                </a:cubicBezTo>
                <a:cubicBezTo>
                  <a:pt x="499" y="712"/>
                  <a:pt x="499" y="712"/>
                  <a:pt x="499" y="712"/>
                </a:cubicBezTo>
                <a:cubicBezTo>
                  <a:pt x="489" y="697"/>
                  <a:pt x="479" y="683"/>
                  <a:pt x="470" y="670"/>
                </a:cubicBezTo>
                <a:cubicBezTo>
                  <a:pt x="474" y="674"/>
                  <a:pt x="478" y="678"/>
                  <a:pt x="482" y="683"/>
                </a:cubicBezTo>
                <a:cubicBezTo>
                  <a:pt x="490" y="692"/>
                  <a:pt x="498" y="702"/>
                  <a:pt x="507" y="712"/>
                </a:cubicBezTo>
                <a:cubicBezTo>
                  <a:pt x="507" y="712"/>
                  <a:pt x="507" y="712"/>
                  <a:pt x="507" y="712"/>
                </a:cubicBezTo>
                <a:cubicBezTo>
                  <a:pt x="499" y="702"/>
                  <a:pt x="490" y="692"/>
                  <a:pt x="482" y="682"/>
                </a:cubicBezTo>
                <a:cubicBezTo>
                  <a:pt x="477" y="677"/>
                  <a:pt x="473" y="672"/>
                  <a:pt x="468" y="666"/>
                </a:cubicBezTo>
                <a:cubicBezTo>
                  <a:pt x="448" y="634"/>
                  <a:pt x="431" y="605"/>
                  <a:pt x="416" y="578"/>
                </a:cubicBezTo>
                <a:cubicBezTo>
                  <a:pt x="434" y="598"/>
                  <a:pt x="452" y="620"/>
                  <a:pt x="471" y="642"/>
                </a:cubicBezTo>
                <a:cubicBezTo>
                  <a:pt x="485" y="658"/>
                  <a:pt x="500" y="675"/>
                  <a:pt x="514" y="691"/>
                </a:cubicBezTo>
                <a:cubicBezTo>
                  <a:pt x="519" y="698"/>
                  <a:pt x="523" y="705"/>
                  <a:pt x="528" y="712"/>
                </a:cubicBezTo>
                <a:cubicBezTo>
                  <a:pt x="529" y="712"/>
                  <a:pt x="529" y="712"/>
                  <a:pt x="529" y="712"/>
                </a:cubicBezTo>
                <a:cubicBezTo>
                  <a:pt x="525" y="706"/>
                  <a:pt x="521" y="700"/>
                  <a:pt x="517" y="695"/>
                </a:cubicBezTo>
                <a:cubicBezTo>
                  <a:pt x="522" y="700"/>
                  <a:pt x="527" y="706"/>
                  <a:pt x="532" y="712"/>
                </a:cubicBezTo>
                <a:cubicBezTo>
                  <a:pt x="532" y="712"/>
                  <a:pt x="532" y="712"/>
                  <a:pt x="532" y="712"/>
                </a:cubicBezTo>
                <a:cubicBezTo>
                  <a:pt x="526" y="705"/>
                  <a:pt x="520" y="698"/>
                  <a:pt x="514" y="691"/>
                </a:cubicBezTo>
                <a:cubicBezTo>
                  <a:pt x="486" y="651"/>
                  <a:pt x="464" y="615"/>
                  <a:pt x="444" y="581"/>
                </a:cubicBezTo>
                <a:cubicBezTo>
                  <a:pt x="451" y="590"/>
                  <a:pt x="458" y="598"/>
                  <a:pt x="465" y="606"/>
                </a:cubicBezTo>
                <a:cubicBezTo>
                  <a:pt x="495" y="641"/>
                  <a:pt x="527" y="677"/>
                  <a:pt x="558" y="712"/>
                </a:cubicBezTo>
                <a:cubicBezTo>
                  <a:pt x="559" y="712"/>
                  <a:pt x="559" y="712"/>
                  <a:pt x="559" y="712"/>
                </a:cubicBezTo>
                <a:cubicBezTo>
                  <a:pt x="527" y="677"/>
                  <a:pt x="496" y="641"/>
                  <a:pt x="466" y="606"/>
                </a:cubicBezTo>
                <a:cubicBezTo>
                  <a:pt x="458" y="597"/>
                  <a:pt x="450" y="588"/>
                  <a:pt x="443" y="579"/>
                </a:cubicBezTo>
                <a:cubicBezTo>
                  <a:pt x="385" y="480"/>
                  <a:pt x="360" y="401"/>
                  <a:pt x="365" y="338"/>
                </a:cubicBezTo>
                <a:cubicBezTo>
                  <a:pt x="368" y="333"/>
                  <a:pt x="372" y="329"/>
                  <a:pt x="375" y="324"/>
                </a:cubicBezTo>
                <a:cubicBezTo>
                  <a:pt x="374" y="373"/>
                  <a:pt x="389" y="430"/>
                  <a:pt x="424" y="499"/>
                </a:cubicBezTo>
                <a:cubicBezTo>
                  <a:pt x="452" y="555"/>
                  <a:pt x="493" y="620"/>
                  <a:pt x="549" y="698"/>
                </a:cubicBezTo>
                <a:cubicBezTo>
                  <a:pt x="553" y="703"/>
                  <a:pt x="556" y="707"/>
                  <a:pt x="560" y="712"/>
                </a:cubicBezTo>
                <a:cubicBezTo>
                  <a:pt x="560" y="712"/>
                  <a:pt x="560" y="712"/>
                  <a:pt x="560" y="712"/>
                </a:cubicBezTo>
                <a:cubicBezTo>
                  <a:pt x="557" y="707"/>
                  <a:pt x="553" y="702"/>
                  <a:pt x="550" y="697"/>
                </a:cubicBezTo>
                <a:cubicBezTo>
                  <a:pt x="493" y="620"/>
                  <a:pt x="452" y="555"/>
                  <a:pt x="424" y="499"/>
                </a:cubicBezTo>
                <a:cubicBezTo>
                  <a:pt x="390" y="429"/>
                  <a:pt x="374" y="372"/>
                  <a:pt x="376" y="323"/>
                </a:cubicBezTo>
                <a:cubicBezTo>
                  <a:pt x="377" y="321"/>
                  <a:pt x="379" y="320"/>
                  <a:pt x="380" y="318"/>
                </a:cubicBezTo>
                <a:cubicBezTo>
                  <a:pt x="382" y="315"/>
                  <a:pt x="385" y="312"/>
                  <a:pt x="387" y="309"/>
                </a:cubicBezTo>
                <a:cubicBezTo>
                  <a:pt x="387" y="357"/>
                  <a:pt x="404" y="413"/>
                  <a:pt x="439" y="480"/>
                </a:cubicBezTo>
                <a:cubicBezTo>
                  <a:pt x="467" y="535"/>
                  <a:pt x="508" y="599"/>
                  <a:pt x="564" y="675"/>
                </a:cubicBezTo>
                <a:cubicBezTo>
                  <a:pt x="572" y="686"/>
                  <a:pt x="582" y="698"/>
                  <a:pt x="592" y="712"/>
                </a:cubicBezTo>
                <a:cubicBezTo>
                  <a:pt x="592" y="712"/>
                  <a:pt x="592" y="712"/>
                  <a:pt x="592" y="712"/>
                </a:cubicBezTo>
                <a:cubicBezTo>
                  <a:pt x="582" y="698"/>
                  <a:pt x="573" y="686"/>
                  <a:pt x="564" y="674"/>
                </a:cubicBezTo>
                <a:cubicBezTo>
                  <a:pt x="508" y="599"/>
                  <a:pt x="468" y="535"/>
                  <a:pt x="439" y="480"/>
                </a:cubicBezTo>
                <a:cubicBezTo>
                  <a:pt x="404" y="413"/>
                  <a:pt x="388" y="356"/>
                  <a:pt x="388" y="308"/>
                </a:cubicBezTo>
                <a:cubicBezTo>
                  <a:pt x="391" y="304"/>
                  <a:pt x="395" y="299"/>
                  <a:pt x="399" y="294"/>
                </a:cubicBezTo>
                <a:cubicBezTo>
                  <a:pt x="401" y="342"/>
                  <a:pt x="419" y="397"/>
                  <a:pt x="453" y="462"/>
                </a:cubicBezTo>
                <a:cubicBezTo>
                  <a:pt x="482" y="516"/>
                  <a:pt x="523" y="578"/>
                  <a:pt x="578" y="652"/>
                </a:cubicBezTo>
                <a:cubicBezTo>
                  <a:pt x="594" y="673"/>
                  <a:pt x="609" y="693"/>
                  <a:pt x="624" y="712"/>
                </a:cubicBezTo>
                <a:cubicBezTo>
                  <a:pt x="625" y="712"/>
                  <a:pt x="625" y="712"/>
                  <a:pt x="625" y="712"/>
                </a:cubicBezTo>
                <a:cubicBezTo>
                  <a:pt x="609" y="693"/>
                  <a:pt x="594" y="672"/>
                  <a:pt x="578" y="651"/>
                </a:cubicBezTo>
                <a:cubicBezTo>
                  <a:pt x="503" y="552"/>
                  <a:pt x="404" y="406"/>
                  <a:pt x="399" y="294"/>
                </a:cubicBezTo>
                <a:cubicBezTo>
                  <a:pt x="403" y="289"/>
                  <a:pt x="407" y="284"/>
                  <a:pt x="411" y="279"/>
                </a:cubicBezTo>
                <a:cubicBezTo>
                  <a:pt x="415" y="325"/>
                  <a:pt x="433" y="379"/>
                  <a:pt x="469" y="443"/>
                </a:cubicBezTo>
                <a:cubicBezTo>
                  <a:pt x="497" y="496"/>
                  <a:pt x="538" y="556"/>
                  <a:pt x="592" y="628"/>
                </a:cubicBezTo>
                <a:cubicBezTo>
                  <a:pt x="615" y="657"/>
                  <a:pt x="637" y="685"/>
                  <a:pt x="658" y="712"/>
                </a:cubicBezTo>
                <a:cubicBezTo>
                  <a:pt x="659" y="712"/>
                  <a:pt x="659" y="712"/>
                  <a:pt x="659" y="712"/>
                </a:cubicBezTo>
                <a:cubicBezTo>
                  <a:pt x="637" y="685"/>
                  <a:pt x="615" y="657"/>
                  <a:pt x="593" y="627"/>
                </a:cubicBezTo>
                <a:cubicBezTo>
                  <a:pt x="474" y="471"/>
                  <a:pt x="418" y="363"/>
                  <a:pt x="411" y="278"/>
                </a:cubicBezTo>
                <a:cubicBezTo>
                  <a:pt x="412" y="277"/>
                  <a:pt x="412" y="277"/>
                  <a:pt x="412" y="277"/>
                </a:cubicBezTo>
                <a:cubicBezTo>
                  <a:pt x="417" y="272"/>
                  <a:pt x="421" y="266"/>
                  <a:pt x="426" y="260"/>
                </a:cubicBezTo>
                <a:cubicBezTo>
                  <a:pt x="430" y="306"/>
                  <a:pt x="449" y="360"/>
                  <a:pt x="485" y="424"/>
                </a:cubicBezTo>
                <a:cubicBezTo>
                  <a:pt x="514" y="477"/>
                  <a:pt x="555" y="538"/>
                  <a:pt x="611" y="609"/>
                </a:cubicBezTo>
                <a:cubicBezTo>
                  <a:pt x="640" y="646"/>
                  <a:pt x="667" y="680"/>
                  <a:pt x="693" y="712"/>
                </a:cubicBezTo>
                <a:cubicBezTo>
                  <a:pt x="693" y="712"/>
                  <a:pt x="693" y="712"/>
                  <a:pt x="693" y="712"/>
                </a:cubicBezTo>
                <a:cubicBezTo>
                  <a:pt x="667" y="680"/>
                  <a:pt x="640" y="646"/>
                  <a:pt x="611" y="609"/>
                </a:cubicBezTo>
                <a:cubicBezTo>
                  <a:pt x="536" y="512"/>
                  <a:pt x="435" y="370"/>
                  <a:pt x="427" y="259"/>
                </a:cubicBezTo>
                <a:cubicBezTo>
                  <a:pt x="430" y="255"/>
                  <a:pt x="434" y="250"/>
                  <a:pt x="438" y="245"/>
                </a:cubicBezTo>
                <a:cubicBezTo>
                  <a:pt x="444" y="291"/>
                  <a:pt x="464" y="343"/>
                  <a:pt x="499" y="406"/>
                </a:cubicBezTo>
                <a:cubicBezTo>
                  <a:pt x="529" y="457"/>
                  <a:pt x="570" y="516"/>
                  <a:pt x="625" y="585"/>
                </a:cubicBezTo>
                <a:cubicBezTo>
                  <a:pt x="656" y="625"/>
                  <a:pt x="690" y="667"/>
                  <a:pt x="728" y="712"/>
                </a:cubicBezTo>
                <a:cubicBezTo>
                  <a:pt x="729" y="712"/>
                  <a:pt x="729" y="712"/>
                  <a:pt x="729" y="712"/>
                </a:cubicBezTo>
                <a:cubicBezTo>
                  <a:pt x="691" y="667"/>
                  <a:pt x="656" y="624"/>
                  <a:pt x="625" y="584"/>
                </a:cubicBezTo>
                <a:cubicBezTo>
                  <a:pt x="507" y="436"/>
                  <a:pt x="448" y="328"/>
                  <a:pt x="439" y="245"/>
                </a:cubicBezTo>
                <a:cubicBezTo>
                  <a:pt x="442" y="240"/>
                  <a:pt x="446" y="236"/>
                  <a:pt x="450" y="231"/>
                </a:cubicBezTo>
                <a:cubicBezTo>
                  <a:pt x="463" y="312"/>
                  <a:pt x="523" y="417"/>
                  <a:pt x="638" y="561"/>
                </a:cubicBezTo>
                <a:cubicBezTo>
                  <a:pt x="680" y="613"/>
                  <a:pt x="722" y="664"/>
                  <a:pt x="765" y="712"/>
                </a:cubicBezTo>
                <a:cubicBezTo>
                  <a:pt x="765" y="712"/>
                  <a:pt x="765" y="712"/>
                  <a:pt x="765" y="712"/>
                </a:cubicBezTo>
                <a:cubicBezTo>
                  <a:pt x="723" y="664"/>
                  <a:pt x="680" y="613"/>
                  <a:pt x="638" y="561"/>
                </a:cubicBezTo>
                <a:cubicBezTo>
                  <a:pt x="523" y="417"/>
                  <a:pt x="463" y="312"/>
                  <a:pt x="450" y="230"/>
                </a:cubicBezTo>
                <a:cubicBezTo>
                  <a:pt x="455" y="225"/>
                  <a:pt x="459" y="220"/>
                  <a:pt x="463" y="215"/>
                </a:cubicBezTo>
                <a:cubicBezTo>
                  <a:pt x="479" y="295"/>
                  <a:pt x="539" y="397"/>
                  <a:pt x="652" y="536"/>
                </a:cubicBezTo>
                <a:cubicBezTo>
                  <a:pt x="692" y="586"/>
                  <a:pt x="739" y="641"/>
                  <a:pt x="799" y="709"/>
                </a:cubicBezTo>
                <a:cubicBezTo>
                  <a:pt x="800" y="710"/>
                  <a:pt x="801" y="711"/>
                  <a:pt x="802" y="712"/>
                </a:cubicBezTo>
                <a:cubicBezTo>
                  <a:pt x="802" y="712"/>
                  <a:pt x="802" y="712"/>
                  <a:pt x="802" y="712"/>
                </a:cubicBezTo>
                <a:cubicBezTo>
                  <a:pt x="802" y="711"/>
                  <a:pt x="801" y="710"/>
                  <a:pt x="800" y="709"/>
                </a:cubicBezTo>
                <a:cubicBezTo>
                  <a:pt x="739" y="641"/>
                  <a:pt x="692" y="586"/>
                  <a:pt x="652" y="536"/>
                </a:cubicBezTo>
                <a:cubicBezTo>
                  <a:pt x="539" y="397"/>
                  <a:pt x="479" y="294"/>
                  <a:pt x="463" y="214"/>
                </a:cubicBezTo>
                <a:cubicBezTo>
                  <a:pt x="474" y="200"/>
                  <a:pt x="474" y="200"/>
                  <a:pt x="474" y="200"/>
                </a:cubicBezTo>
                <a:cubicBezTo>
                  <a:pt x="475" y="199"/>
                  <a:pt x="475" y="199"/>
                  <a:pt x="475" y="199"/>
                </a:cubicBezTo>
                <a:cubicBezTo>
                  <a:pt x="494" y="278"/>
                  <a:pt x="554" y="378"/>
                  <a:pt x="665" y="512"/>
                </a:cubicBezTo>
                <a:cubicBezTo>
                  <a:pt x="709" y="566"/>
                  <a:pt x="759" y="624"/>
                  <a:pt x="815" y="684"/>
                </a:cubicBezTo>
                <a:cubicBezTo>
                  <a:pt x="823" y="693"/>
                  <a:pt x="832" y="703"/>
                  <a:pt x="840" y="712"/>
                </a:cubicBezTo>
                <a:cubicBezTo>
                  <a:pt x="841" y="712"/>
                  <a:pt x="841" y="712"/>
                  <a:pt x="841" y="712"/>
                </a:cubicBezTo>
                <a:cubicBezTo>
                  <a:pt x="832" y="703"/>
                  <a:pt x="824" y="693"/>
                  <a:pt x="815" y="684"/>
                </a:cubicBezTo>
                <a:cubicBezTo>
                  <a:pt x="760" y="623"/>
                  <a:pt x="709" y="565"/>
                  <a:pt x="665" y="512"/>
                </a:cubicBezTo>
                <a:cubicBezTo>
                  <a:pt x="554" y="377"/>
                  <a:pt x="494" y="278"/>
                  <a:pt x="475" y="199"/>
                </a:cubicBezTo>
                <a:cubicBezTo>
                  <a:pt x="476" y="197"/>
                  <a:pt x="477" y="196"/>
                  <a:pt x="478" y="195"/>
                </a:cubicBezTo>
                <a:cubicBezTo>
                  <a:pt x="482" y="191"/>
                  <a:pt x="485" y="188"/>
                  <a:pt x="488" y="184"/>
                </a:cubicBezTo>
                <a:cubicBezTo>
                  <a:pt x="499" y="226"/>
                  <a:pt x="522" y="274"/>
                  <a:pt x="558" y="329"/>
                </a:cubicBezTo>
                <a:cubicBezTo>
                  <a:pt x="589" y="376"/>
                  <a:pt x="628" y="428"/>
                  <a:pt x="679" y="489"/>
                </a:cubicBezTo>
                <a:cubicBezTo>
                  <a:pt x="729" y="549"/>
                  <a:pt x="783" y="608"/>
                  <a:pt x="830" y="659"/>
                </a:cubicBezTo>
                <a:cubicBezTo>
                  <a:pt x="844" y="675"/>
                  <a:pt x="858" y="690"/>
                  <a:pt x="872" y="704"/>
                </a:cubicBezTo>
                <a:cubicBezTo>
                  <a:pt x="874" y="707"/>
                  <a:pt x="876" y="709"/>
                  <a:pt x="879" y="712"/>
                </a:cubicBezTo>
                <a:cubicBezTo>
                  <a:pt x="879" y="712"/>
                  <a:pt x="879" y="712"/>
                  <a:pt x="879" y="712"/>
                </a:cubicBezTo>
                <a:cubicBezTo>
                  <a:pt x="877" y="709"/>
                  <a:pt x="875" y="707"/>
                  <a:pt x="872" y="704"/>
                </a:cubicBezTo>
                <a:cubicBezTo>
                  <a:pt x="859" y="689"/>
                  <a:pt x="845" y="674"/>
                  <a:pt x="830" y="659"/>
                </a:cubicBezTo>
                <a:cubicBezTo>
                  <a:pt x="784" y="608"/>
                  <a:pt x="729" y="548"/>
                  <a:pt x="679" y="488"/>
                </a:cubicBezTo>
                <a:cubicBezTo>
                  <a:pt x="570" y="358"/>
                  <a:pt x="509" y="262"/>
                  <a:pt x="488" y="184"/>
                </a:cubicBezTo>
                <a:cubicBezTo>
                  <a:pt x="491" y="181"/>
                  <a:pt x="494" y="178"/>
                  <a:pt x="496" y="175"/>
                </a:cubicBezTo>
                <a:cubicBezTo>
                  <a:pt x="498" y="173"/>
                  <a:pt x="500" y="171"/>
                  <a:pt x="501" y="169"/>
                </a:cubicBezTo>
                <a:cubicBezTo>
                  <a:pt x="543" y="302"/>
                  <a:pt x="694" y="472"/>
                  <a:pt x="846" y="635"/>
                </a:cubicBezTo>
                <a:cubicBezTo>
                  <a:pt x="855" y="645"/>
                  <a:pt x="865" y="656"/>
                  <a:pt x="875" y="667"/>
                </a:cubicBezTo>
                <a:cubicBezTo>
                  <a:pt x="889" y="682"/>
                  <a:pt x="904" y="697"/>
                  <a:pt x="917" y="712"/>
                </a:cubicBezTo>
                <a:cubicBezTo>
                  <a:pt x="918" y="712"/>
                  <a:pt x="918" y="712"/>
                  <a:pt x="918" y="712"/>
                </a:cubicBezTo>
                <a:cubicBezTo>
                  <a:pt x="904" y="697"/>
                  <a:pt x="890" y="682"/>
                  <a:pt x="875" y="666"/>
                </a:cubicBezTo>
                <a:cubicBezTo>
                  <a:pt x="866" y="656"/>
                  <a:pt x="856" y="645"/>
                  <a:pt x="846" y="634"/>
                </a:cubicBezTo>
                <a:close/>
                <a:moveTo>
                  <a:pt x="507" y="162"/>
                </a:moveTo>
                <a:cubicBezTo>
                  <a:pt x="508" y="162"/>
                  <a:pt x="508" y="161"/>
                  <a:pt x="509" y="160"/>
                </a:cubicBezTo>
                <a:cubicBezTo>
                  <a:pt x="510" y="158"/>
                  <a:pt x="512" y="157"/>
                  <a:pt x="513" y="155"/>
                </a:cubicBezTo>
                <a:cubicBezTo>
                  <a:pt x="517" y="152"/>
                  <a:pt x="520" y="148"/>
                  <a:pt x="524" y="144"/>
                </a:cubicBezTo>
                <a:cubicBezTo>
                  <a:pt x="518" y="151"/>
                  <a:pt x="512" y="157"/>
                  <a:pt x="507" y="162"/>
                </a:cubicBezTo>
                <a:close/>
                <a:moveTo>
                  <a:pt x="537" y="130"/>
                </a:moveTo>
                <a:cubicBezTo>
                  <a:pt x="531" y="136"/>
                  <a:pt x="525" y="142"/>
                  <a:pt x="519" y="148"/>
                </a:cubicBezTo>
                <a:cubicBezTo>
                  <a:pt x="522" y="145"/>
                  <a:pt x="525" y="141"/>
                  <a:pt x="528" y="138"/>
                </a:cubicBezTo>
                <a:cubicBezTo>
                  <a:pt x="532" y="134"/>
                  <a:pt x="536" y="130"/>
                  <a:pt x="541" y="125"/>
                </a:cubicBezTo>
                <a:cubicBezTo>
                  <a:pt x="540" y="127"/>
                  <a:pt x="538" y="128"/>
                  <a:pt x="537" y="130"/>
                </a:cubicBezTo>
                <a:close/>
                <a:moveTo>
                  <a:pt x="501" y="165"/>
                </a:moveTo>
                <a:cubicBezTo>
                  <a:pt x="501" y="165"/>
                  <a:pt x="501" y="165"/>
                  <a:pt x="501" y="164"/>
                </a:cubicBezTo>
                <a:cubicBezTo>
                  <a:pt x="502" y="164"/>
                  <a:pt x="502" y="163"/>
                  <a:pt x="503" y="162"/>
                </a:cubicBezTo>
                <a:cubicBezTo>
                  <a:pt x="503" y="163"/>
                  <a:pt x="502" y="164"/>
                  <a:pt x="501" y="165"/>
                </a:cubicBezTo>
                <a:close/>
                <a:moveTo>
                  <a:pt x="501" y="167"/>
                </a:moveTo>
                <a:cubicBezTo>
                  <a:pt x="500" y="168"/>
                  <a:pt x="499" y="169"/>
                  <a:pt x="498" y="170"/>
                </a:cubicBezTo>
                <a:cubicBezTo>
                  <a:pt x="499" y="169"/>
                  <a:pt x="500" y="168"/>
                  <a:pt x="501" y="167"/>
                </a:cubicBezTo>
                <a:close/>
                <a:moveTo>
                  <a:pt x="506" y="160"/>
                </a:moveTo>
                <a:cubicBezTo>
                  <a:pt x="506" y="159"/>
                  <a:pt x="507" y="159"/>
                  <a:pt x="507" y="158"/>
                </a:cubicBezTo>
                <a:cubicBezTo>
                  <a:pt x="505" y="161"/>
                  <a:pt x="503" y="163"/>
                  <a:pt x="501" y="166"/>
                </a:cubicBezTo>
                <a:cubicBezTo>
                  <a:pt x="503" y="164"/>
                  <a:pt x="504" y="162"/>
                  <a:pt x="506" y="160"/>
                </a:cubicBezTo>
                <a:close/>
                <a:moveTo>
                  <a:pt x="505" y="159"/>
                </a:moveTo>
                <a:cubicBezTo>
                  <a:pt x="504" y="161"/>
                  <a:pt x="502" y="162"/>
                  <a:pt x="500" y="164"/>
                </a:cubicBezTo>
                <a:cubicBezTo>
                  <a:pt x="500" y="163"/>
                  <a:pt x="500" y="162"/>
                  <a:pt x="499" y="160"/>
                </a:cubicBezTo>
                <a:cubicBezTo>
                  <a:pt x="500" y="159"/>
                  <a:pt x="500" y="159"/>
                  <a:pt x="500" y="159"/>
                </a:cubicBezTo>
                <a:cubicBezTo>
                  <a:pt x="505" y="155"/>
                  <a:pt x="510" y="150"/>
                  <a:pt x="515" y="146"/>
                </a:cubicBezTo>
                <a:cubicBezTo>
                  <a:pt x="512" y="150"/>
                  <a:pt x="509" y="155"/>
                  <a:pt x="505" y="159"/>
                </a:cubicBezTo>
                <a:close/>
                <a:moveTo>
                  <a:pt x="462" y="210"/>
                </a:moveTo>
                <a:cubicBezTo>
                  <a:pt x="462" y="209"/>
                  <a:pt x="462" y="208"/>
                  <a:pt x="462" y="207"/>
                </a:cubicBezTo>
                <a:cubicBezTo>
                  <a:pt x="466" y="203"/>
                  <a:pt x="470" y="199"/>
                  <a:pt x="474" y="195"/>
                </a:cubicBezTo>
                <a:cubicBezTo>
                  <a:pt x="474" y="195"/>
                  <a:pt x="474" y="195"/>
                  <a:pt x="474" y="195"/>
                </a:cubicBezTo>
                <a:cubicBezTo>
                  <a:pt x="472" y="199"/>
                  <a:pt x="469" y="202"/>
                  <a:pt x="466" y="206"/>
                </a:cubicBezTo>
                <a:cubicBezTo>
                  <a:pt x="465" y="207"/>
                  <a:pt x="464" y="208"/>
                  <a:pt x="462" y="210"/>
                </a:cubicBezTo>
                <a:close/>
                <a:moveTo>
                  <a:pt x="464" y="209"/>
                </a:moveTo>
                <a:cubicBezTo>
                  <a:pt x="463" y="210"/>
                  <a:pt x="463" y="210"/>
                  <a:pt x="462" y="211"/>
                </a:cubicBezTo>
                <a:cubicBezTo>
                  <a:pt x="462" y="211"/>
                  <a:pt x="462" y="211"/>
                  <a:pt x="462" y="211"/>
                </a:cubicBezTo>
                <a:cubicBezTo>
                  <a:pt x="463" y="210"/>
                  <a:pt x="463" y="209"/>
                  <a:pt x="464" y="209"/>
                </a:cubicBezTo>
                <a:close/>
                <a:moveTo>
                  <a:pt x="399" y="286"/>
                </a:moveTo>
                <a:cubicBezTo>
                  <a:pt x="399" y="288"/>
                  <a:pt x="399" y="290"/>
                  <a:pt x="399" y="292"/>
                </a:cubicBezTo>
                <a:cubicBezTo>
                  <a:pt x="397" y="294"/>
                  <a:pt x="396" y="295"/>
                  <a:pt x="395" y="297"/>
                </a:cubicBezTo>
                <a:cubicBezTo>
                  <a:pt x="393" y="300"/>
                  <a:pt x="390" y="303"/>
                  <a:pt x="388" y="305"/>
                </a:cubicBezTo>
                <a:cubicBezTo>
                  <a:pt x="388" y="303"/>
                  <a:pt x="388" y="301"/>
                  <a:pt x="388" y="299"/>
                </a:cubicBezTo>
                <a:cubicBezTo>
                  <a:pt x="389" y="297"/>
                  <a:pt x="390" y="296"/>
                  <a:pt x="391" y="294"/>
                </a:cubicBezTo>
                <a:cubicBezTo>
                  <a:pt x="393" y="292"/>
                  <a:pt x="396" y="289"/>
                  <a:pt x="399" y="286"/>
                </a:cubicBezTo>
                <a:close/>
                <a:moveTo>
                  <a:pt x="393" y="291"/>
                </a:moveTo>
                <a:cubicBezTo>
                  <a:pt x="395" y="289"/>
                  <a:pt x="397" y="286"/>
                  <a:pt x="399" y="284"/>
                </a:cubicBezTo>
                <a:cubicBezTo>
                  <a:pt x="399" y="284"/>
                  <a:pt x="399" y="285"/>
                  <a:pt x="399" y="286"/>
                </a:cubicBezTo>
                <a:cubicBezTo>
                  <a:pt x="397" y="287"/>
                  <a:pt x="395" y="289"/>
                  <a:pt x="393" y="291"/>
                </a:cubicBezTo>
                <a:close/>
                <a:moveTo>
                  <a:pt x="399" y="283"/>
                </a:moveTo>
                <a:cubicBezTo>
                  <a:pt x="396" y="287"/>
                  <a:pt x="393" y="290"/>
                  <a:pt x="391" y="294"/>
                </a:cubicBezTo>
                <a:cubicBezTo>
                  <a:pt x="390" y="295"/>
                  <a:pt x="389" y="296"/>
                  <a:pt x="388" y="297"/>
                </a:cubicBezTo>
                <a:cubicBezTo>
                  <a:pt x="388" y="295"/>
                  <a:pt x="388" y="293"/>
                  <a:pt x="388" y="291"/>
                </a:cubicBezTo>
                <a:cubicBezTo>
                  <a:pt x="392" y="288"/>
                  <a:pt x="395" y="284"/>
                  <a:pt x="399" y="281"/>
                </a:cubicBezTo>
                <a:cubicBezTo>
                  <a:pt x="399" y="282"/>
                  <a:pt x="399" y="282"/>
                  <a:pt x="399" y="283"/>
                </a:cubicBezTo>
                <a:close/>
                <a:moveTo>
                  <a:pt x="388" y="291"/>
                </a:moveTo>
                <a:cubicBezTo>
                  <a:pt x="385" y="294"/>
                  <a:pt x="382" y="296"/>
                  <a:pt x="379" y="299"/>
                </a:cubicBezTo>
                <a:cubicBezTo>
                  <a:pt x="383" y="295"/>
                  <a:pt x="385" y="290"/>
                  <a:pt x="388" y="286"/>
                </a:cubicBezTo>
                <a:cubicBezTo>
                  <a:pt x="388" y="288"/>
                  <a:pt x="388" y="289"/>
                  <a:pt x="388" y="291"/>
                </a:cubicBezTo>
                <a:close/>
                <a:moveTo>
                  <a:pt x="378" y="300"/>
                </a:moveTo>
                <a:cubicBezTo>
                  <a:pt x="379" y="297"/>
                  <a:pt x="379" y="294"/>
                  <a:pt x="380" y="291"/>
                </a:cubicBezTo>
                <a:cubicBezTo>
                  <a:pt x="381" y="290"/>
                  <a:pt x="383" y="288"/>
                  <a:pt x="384" y="287"/>
                </a:cubicBezTo>
                <a:cubicBezTo>
                  <a:pt x="386" y="286"/>
                  <a:pt x="387" y="284"/>
                  <a:pt x="389" y="283"/>
                </a:cubicBezTo>
                <a:cubicBezTo>
                  <a:pt x="389" y="284"/>
                  <a:pt x="389" y="285"/>
                  <a:pt x="389" y="285"/>
                </a:cubicBezTo>
                <a:cubicBezTo>
                  <a:pt x="385" y="290"/>
                  <a:pt x="382" y="295"/>
                  <a:pt x="378" y="300"/>
                </a:cubicBezTo>
                <a:close/>
                <a:moveTo>
                  <a:pt x="378" y="301"/>
                </a:moveTo>
                <a:cubicBezTo>
                  <a:pt x="375" y="303"/>
                  <a:pt x="373" y="306"/>
                  <a:pt x="370" y="308"/>
                </a:cubicBezTo>
                <a:cubicBezTo>
                  <a:pt x="370" y="308"/>
                  <a:pt x="369" y="309"/>
                  <a:pt x="369" y="309"/>
                </a:cubicBezTo>
                <a:cubicBezTo>
                  <a:pt x="370" y="306"/>
                  <a:pt x="371" y="302"/>
                  <a:pt x="372" y="299"/>
                </a:cubicBezTo>
                <a:cubicBezTo>
                  <a:pt x="374" y="297"/>
                  <a:pt x="377" y="294"/>
                  <a:pt x="379" y="292"/>
                </a:cubicBezTo>
                <a:cubicBezTo>
                  <a:pt x="379" y="295"/>
                  <a:pt x="378" y="298"/>
                  <a:pt x="378" y="301"/>
                </a:cubicBezTo>
                <a:cubicBezTo>
                  <a:pt x="378" y="301"/>
                  <a:pt x="378" y="301"/>
                  <a:pt x="378" y="301"/>
                </a:cubicBezTo>
                <a:close/>
                <a:moveTo>
                  <a:pt x="313" y="398"/>
                </a:moveTo>
                <a:cubicBezTo>
                  <a:pt x="313" y="399"/>
                  <a:pt x="312" y="400"/>
                  <a:pt x="312" y="402"/>
                </a:cubicBezTo>
                <a:cubicBezTo>
                  <a:pt x="311" y="402"/>
                  <a:pt x="311" y="403"/>
                  <a:pt x="310" y="404"/>
                </a:cubicBezTo>
                <a:cubicBezTo>
                  <a:pt x="311" y="402"/>
                  <a:pt x="312" y="400"/>
                  <a:pt x="313" y="399"/>
                </a:cubicBezTo>
                <a:cubicBezTo>
                  <a:pt x="313" y="398"/>
                  <a:pt x="313" y="398"/>
                  <a:pt x="313" y="398"/>
                </a:cubicBezTo>
                <a:cubicBezTo>
                  <a:pt x="313" y="398"/>
                  <a:pt x="313" y="398"/>
                  <a:pt x="313" y="398"/>
                </a:cubicBezTo>
                <a:close/>
                <a:moveTo>
                  <a:pt x="357" y="323"/>
                </a:moveTo>
                <a:cubicBezTo>
                  <a:pt x="358" y="322"/>
                  <a:pt x="359" y="321"/>
                  <a:pt x="360" y="320"/>
                </a:cubicBezTo>
                <a:cubicBezTo>
                  <a:pt x="359" y="323"/>
                  <a:pt x="358" y="326"/>
                  <a:pt x="357" y="329"/>
                </a:cubicBezTo>
                <a:cubicBezTo>
                  <a:pt x="356" y="330"/>
                  <a:pt x="356" y="330"/>
                  <a:pt x="356" y="330"/>
                </a:cubicBezTo>
                <a:cubicBezTo>
                  <a:pt x="354" y="332"/>
                  <a:pt x="352" y="334"/>
                  <a:pt x="350" y="336"/>
                </a:cubicBezTo>
                <a:cubicBezTo>
                  <a:pt x="350" y="335"/>
                  <a:pt x="351" y="333"/>
                  <a:pt x="352" y="331"/>
                </a:cubicBezTo>
                <a:cubicBezTo>
                  <a:pt x="354" y="328"/>
                  <a:pt x="355" y="325"/>
                  <a:pt x="357" y="323"/>
                </a:cubicBezTo>
                <a:close/>
                <a:moveTo>
                  <a:pt x="353" y="329"/>
                </a:moveTo>
                <a:cubicBezTo>
                  <a:pt x="353" y="328"/>
                  <a:pt x="353" y="328"/>
                  <a:pt x="353" y="327"/>
                </a:cubicBezTo>
                <a:cubicBezTo>
                  <a:pt x="354" y="327"/>
                  <a:pt x="354" y="326"/>
                  <a:pt x="355" y="326"/>
                </a:cubicBezTo>
                <a:cubicBezTo>
                  <a:pt x="354" y="327"/>
                  <a:pt x="353" y="328"/>
                  <a:pt x="353" y="329"/>
                </a:cubicBezTo>
                <a:close/>
                <a:moveTo>
                  <a:pt x="359" y="320"/>
                </a:moveTo>
                <a:cubicBezTo>
                  <a:pt x="360" y="317"/>
                  <a:pt x="360" y="317"/>
                  <a:pt x="360" y="317"/>
                </a:cubicBezTo>
                <a:cubicBezTo>
                  <a:pt x="360" y="318"/>
                  <a:pt x="360" y="318"/>
                  <a:pt x="360" y="319"/>
                </a:cubicBezTo>
                <a:cubicBezTo>
                  <a:pt x="360" y="319"/>
                  <a:pt x="359" y="319"/>
                  <a:pt x="359" y="320"/>
                </a:cubicBezTo>
                <a:close/>
                <a:moveTo>
                  <a:pt x="357" y="329"/>
                </a:moveTo>
                <a:cubicBezTo>
                  <a:pt x="359" y="328"/>
                  <a:pt x="360" y="327"/>
                  <a:pt x="361" y="326"/>
                </a:cubicBezTo>
                <a:cubicBezTo>
                  <a:pt x="359" y="328"/>
                  <a:pt x="358" y="330"/>
                  <a:pt x="357" y="332"/>
                </a:cubicBezTo>
                <a:cubicBezTo>
                  <a:pt x="357" y="331"/>
                  <a:pt x="357" y="330"/>
                  <a:pt x="357" y="329"/>
                </a:cubicBezTo>
                <a:close/>
                <a:moveTo>
                  <a:pt x="357" y="330"/>
                </a:moveTo>
                <a:cubicBezTo>
                  <a:pt x="356" y="331"/>
                  <a:pt x="356" y="332"/>
                  <a:pt x="356" y="333"/>
                </a:cubicBezTo>
                <a:cubicBezTo>
                  <a:pt x="354" y="337"/>
                  <a:pt x="351" y="340"/>
                  <a:pt x="349" y="344"/>
                </a:cubicBezTo>
                <a:cubicBezTo>
                  <a:pt x="346" y="348"/>
                  <a:pt x="346" y="348"/>
                  <a:pt x="346" y="348"/>
                </a:cubicBezTo>
                <a:cubicBezTo>
                  <a:pt x="347" y="344"/>
                  <a:pt x="348" y="341"/>
                  <a:pt x="349" y="338"/>
                </a:cubicBezTo>
                <a:cubicBezTo>
                  <a:pt x="352" y="335"/>
                  <a:pt x="354" y="333"/>
                  <a:pt x="357" y="330"/>
                </a:cubicBezTo>
                <a:close/>
                <a:moveTo>
                  <a:pt x="349" y="337"/>
                </a:moveTo>
                <a:cubicBezTo>
                  <a:pt x="347" y="339"/>
                  <a:pt x="346" y="341"/>
                  <a:pt x="344" y="343"/>
                </a:cubicBezTo>
                <a:cubicBezTo>
                  <a:pt x="346" y="339"/>
                  <a:pt x="348" y="336"/>
                  <a:pt x="350" y="333"/>
                </a:cubicBezTo>
                <a:cubicBezTo>
                  <a:pt x="350" y="335"/>
                  <a:pt x="349" y="336"/>
                  <a:pt x="349" y="337"/>
                </a:cubicBezTo>
                <a:close/>
                <a:moveTo>
                  <a:pt x="349" y="339"/>
                </a:moveTo>
                <a:cubicBezTo>
                  <a:pt x="347" y="342"/>
                  <a:pt x="346" y="346"/>
                  <a:pt x="345" y="349"/>
                </a:cubicBezTo>
                <a:cubicBezTo>
                  <a:pt x="343" y="352"/>
                  <a:pt x="341" y="356"/>
                  <a:pt x="339" y="359"/>
                </a:cubicBezTo>
                <a:cubicBezTo>
                  <a:pt x="338" y="360"/>
                  <a:pt x="337" y="361"/>
                  <a:pt x="336" y="363"/>
                </a:cubicBezTo>
                <a:cubicBezTo>
                  <a:pt x="337" y="358"/>
                  <a:pt x="339" y="353"/>
                  <a:pt x="341" y="348"/>
                </a:cubicBezTo>
                <a:cubicBezTo>
                  <a:pt x="342" y="346"/>
                  <a:pt x="342" y="346"/>
                  <a:pt x="342" y="346"/>
                </a:cubicBezTo>
                <a:cubicBezTo>
                  <a:pt x="344" y="344"/>
                  <a:pt x="346" y="341"/>
                  <a:pt x="349" y="339"/>
                </a:cubicBezTo>
                <a:close/>
                <a:moveTo>
                  <a:pt x="343" y="361"/>
                </a:moveTo>
                <a:cubicBezTo>
                  <a:pt x="340" y="365"/>
                  <a:pt x="336" y="368"/>
                  <a:pt x="333" y="372"/>
                </a:cubicBezTo>
                <a:cubicBezTo>
                  <a:pt x="334" y="370"/>
                  <a:pt x="334" y="368"/>
                  <a:pt x="335" y="366"/>
                </a:cubicBezTo>
                <a:cubicBezTo>
                  <a:pt x="336" y="364"/>
                  <a:pt x="338" y="362"/>
                  <a:pt x="339" y="359"/>
                </a:cubicBezTo>
                <a:cubicBezTo>
                  <a:pt x="341" y="357"/>
                  <a:pt x="343" y="356"/>
                  <a:pt x="344" y="354"/>
                </a:cubicBezTo>
                <a:cubicBezTo>
                  <a:pt x="344" y="354"/>
                  <a:pt x="344" y="354"/>
                  <a:pt x="344" y="354"/>
                </a:cubicBezTo>
                <a:cubicBezTo>
                  <a:pt x="344" y="354"/>
                  <a:pt x="344" y="354"/>
                  <a:pt x="344" y="354"/>
                </a:cubicBezTo>
                <a:cubicBezTo>
                  <a:pt x="344" y="356"/>
                  <a:pt x="343" y="359"/>
                  <a:pt x="343" y="361"/>
                </a:cubicBezTo>
                <a:close/>
                <a:moveTo>
                  <a:pt x="343" y="361"/>
                </a:moveTo>
                <a:cubicBezTo>
                  <a:pt x="344" y="360"/>
                  <a:pt x="345" y="359"/>
                  <a:pt x="346" y="358"/>
                </a:cubicBezTo>
                <a:cubicBezTo>
                  <a:pt x="345" y="360"/>
                  <a:pt x="344" y="361"/>
                  <a:pt x="343" y="362"/>
                </a:cubicBezTo>
                <a:cubicBezTo>
                  <a:pt x="343" y="362"/>
                  <a:pt x="343" y="361"/>
                  <a:pt x="343" y="361"/>
                </a:cubicBezTo>
                <a:close/>
                <a:moveTo>
                  <a:pt x="258" y="584"/>
                </a:moveTo>
                <a:cubicBezTo>
                  <a:pt x="257" y="574"/>
                  <a:pt x="257" y="565"/>
                  <a:pt x="257" y="555"/>
                </a:cubicBezTo>
                <a:cubicBezTo>
                  <a:pt x="262" y="560"/>
                  <a:pt x="267" y="564"/>
                  <a:pt x="272" y="569"/>
                </a:cubicBezTo>
                <a:cubicBezTo>
                  <a:pt x="274" y="579"/>
                  <a:pt x="275" y="590"/>
                  <a:pt x="278" y="601"/>
                </a:cubicBezTo>
                <a:cubicBezTo>
                  <a:pt x="271" y="595"/>
                  <a:pt x="265" y="589"/>
                  <a:pt x="258" y="584"/>
                </a:cubicBezTo>
                <a:close/>
                <a:moveTo>
                  <a:pt x="74" y="44"/>
                </a:moveTo>
                <a:cubicBezTo>
                  <a:pt x="74" y="44"/>
                  <a:pt x="74" y="44"/>
                  <a:pt x="74" y="44"/>
                </a:cubicBezTo>
                <a:cubicBezTo>
                  <a:pt x="73" y="42"/>
                  <a:pt x="73" y="40"/>
                  <a:pt x="73" y="38"/>
                </a:cubicBezTo>
                <a:cubicBezTo>
                  <a:pt x="77" y="36"/>
                  <a:pt x="81" y="34"/>
                  <a:pt x="85" y="32"/>
                </a:cubicBezTo>
                <a:cubicBezTo>
                  <a:pt x="82" y="36"/>
                  <a:pt x="78" y="40"/>
                  <a:pt x="74" y="44"/>
                </a:cubicBezTo>
                <a:close/>
                <a:moveTo>
                  <a:pt x="74" y="45"/>
                </a:moveTo>
                <a:cubicBezTo>
                  <a:pt x="79" y="42"/>
                  <a:pt x="84" y="39"/>
                  <a:pt x="88" y="36"/>
                </a:cubicBezTo>
                <a:cubicBezTo>
                  <a:pt x="84" y="40"/>
                  <a:pt x="79" y="43"/>
                  <a:pt x="74" y="47"/>
                </a:cubicBezTo>
                <a:cubicBezTo>
                  <a:pt x="74" y="46"/>
                  <a:pt x="74" y="45"/>
                  <a:pt x="74" y="45"/>
                </a:cubicBezTo>
                <a:close/>
                <a:moveTo>
                  <a:pt x="74" y="47"/>
                </a:moveTo>
                <a:cubicBezTo>
                  <a:pt x="71" y="49"/>
                  <a:pt x="68" y="51"/>
                  <a:pt x="65" y="53"/>
                </a:cubicBezTo>
                <a:cubicBezTo>
                  <a:pt x="68" y="51"/>
                  <a:pt x="71" y="48"/>
                  <a:pt x="74" y="45"/>
                </a:cubicBezTo>
                <a:cubicBezTo>
                  <a:pt x="74" y="46"/>
                  <a:pt x="74" y="46"/>
                  <a:pt x="74" y="47"/>
                </a:cubicBezTo>
                <a:close/>
                <a:moveTo>
                  <a:pt x="73" y="44"/>
                </a:moveTo>
                <a:cubicBezTo>
                  <a:pt x="67" y="48"/>
                  <a:pt x="60" y="52"/>
                  <a:pt x="53" y="56"/>
                </a:cubicBezTo>
                <a:cubicBezTo>
                  <a:pt x="57" y="51"/>
                  <a:pt x="60" y="47"/>
                  <a:pt x="64" y="42"/>
                </a:cubicBezTo>
                <a:cubicBezTo>
                  <a:pt x="66" y="41"/>
                  <a:pt x="69" y="40"/>
                  <a:pt x="72" y="39"/>
                </a:cubicBezTo>
                <a:cubicBezTo>
                  <a:pt x="73" y="41"/>
                  <a:pt x="73" y="42"/>
                  <a:pt x="73" y="44"/>
                </a:cubicBezTo>
                <a:close/>
                <a:moveTo>
                  <a:pt x="64" y="42"/>
                </a:moveTo>
                <a:cubicBezTo>
                  <a:pt x="66" y="39"/>
                  <a:pt x="68" y="35"/>
                  <a:pt x="70" y="32"/>
                </a:cubicBezTo>
                <a:cubicBezTo>
                  <a:pt x="71" y="34"/>
                  <a:pt x="71" y="36"/>
                  <a:pt x="72" y="38"/>
                </a:cubicBezTo>
                <a:cubicBezTo>
                  <a:pt x="69" y="39"/>
                  <a:pt x="67" y="40"/>
                  <a:pt x="64" y="42"/>
                </a:cubicBezTo>
                <a:close/>
                <a:moveTo>
                  <a:pt x="70" y="29"/>
                </a:moveTo>
                <a:cubicBezTo>
                  <a:pt x="72" y="29"/>
                  <a:pt x="72" y="29"/>
                  <a:pt x="72" y="29"/>
                </a:cubicBezTo>
                <a:cubicBezTo>
                  <a:pt x="71" y="29"/>
                  <a:pt x="71" y="30"/>
                  <a:pt x="71" y="31"/>
                </a:cubicBezTo>
                <a:cubicBezTo>
                  <a:pt x="70" y="30"/>
                  <a:pt x="70" y="30"/>
                  <a:pt x="70" y="29"/>
                </a:cubicBezTo>
                <a:close/>
                <a:moveTo>
                  <a:pt x="70" y="32"/>
                </a:moveTo>
                <a:cubicBezTo>
                  <a:pt x="68" y="35"/>
                  <a:pt x="66" y="39"/>
                  <a:pt x="63" y="42"/>
                </a:cubicBezTo>
                <a:cubicBezTo>
                  <a:pt x="59" y="44"/>
                  <a:pt x="54" y="46"/>
                  <a:pt x="49" y="49"/>
                </a:cubicBezTo>
                <a:cubicBezTo>
                  <a:pt x="48" y="45"/>
                  <a:pt x="47" y="42"/>
                  <a:pt x="46" y="39"/>
                </a:cubicBezTo>
                <a:cubicBezTo>
                  <a:pt x="55" y="36"/>
                  <a:pt x="62" y="33"/>
                  <a:pt x="70" y="30"/>
                </a:cubicBezTo>
                <a:cubicBezTo>
                  <a:pt x="70" y="30"/>
                  <a:pt x="70" y="31"/>
                  <a:pt x="70" y="32"/>
                </a:cubicBezTo>
                <a:close/>
                <a:moveTo>
                  <a:pt x="63" y="43"/>
                </a:moveTo>
                <a:cubicBezTo>
                  <a:pt x="59" y="47"/>
                  <a:pt x="56" y="52"/>
                  <a:pt x="52" y="56"/>
                </a:cubicBezTo>
                <a:cubicBezTo>
                  <a:pt x="51" y="57"/>
                  <a:pt x="51" y="57"/>
                  <a:pt x="51" y="57"/>
                </a:cubicBezTo>
                <a:cubicBezTo>
                  <a:pt x="50" y="54"/>
                  <a:pt x="49" y="52"/>
                  <a:pt x="49" y="49"/>
                </a:cubicBezTo>
                <a:cubicBezTo>
                  <a:pt x="54" y="47"/>
                  <a:pt x="58" y="45"/>
                  <a:pt x="63" y="43"/>
                </a:cubicBezTo>
                <a:close/>
                <a:moveTo>
                  <a:pt x="51" y="62"/>
                </a:moveTo>
                <a:cubicBezTo>
                  <a:pt x="48" y="64"/>
                  <a:pt x="44" y="66"/>
                  <a:pt x="41" y="68"/>
                </a:cubicBezTo>
                <a:cubicBezTo>
                  <a:pt x="44" y="65"/>
                  <a:pt x="47" y="62"/>
                  <a:pt x="50" y="58"/>
                </a:cubicBezTo>
                <a:cubicBezTo>
                  <a:pt x="51" y="59"/>
                  <a:pt x="51" y="61"/>
                  <a:pt x="51" y="62"/>
                </a:cubicBezTo>
                <a:close/>
                <a:moveTo>
                  <a:pt x="51" y="58"/>
                </a:moveTo>
                <a:cubicBezTo>
                  <a:pt x="51" y="57"/>
                  <a:pt x="51" y="57"/>
                  <a:pt x="52" y="57"/>
                </a:cubicBezTo>
                <a:cubicBezTo>
                  <a:pt x="59" y="53"/>
                  <a:pt x="66" y="49"/>
                  <a:pt x="73" y="46"/>
                </a:cubicBezTo>
                <a:cubicBezTo>
                  <a:pt x="69" y="49"/>
                  <a:pt x="65" y="52"/>
                  <a:pt x="61" y="56"/>
                </a:cubicBezTo>
                <a:cubicBezTo>
                  <a:pt x="58" y="58"/>
                  <a:pt x="55" y="60"/>
                  <a:pt x="52" y="62"/>
                </a:cubicBezTo>
                <a:cubicBezTo>
                  <a:pt x="51" y="60"/>
                  <a:pt x="51" y="59"/>
                  <a:pt x="51" y="58"/>
                </a:cubicBezTo>
                <a:close/>
                <a:moveTo>
                  <a:pt x="58" y="58"/>
                </a:moveTo>
                <a:cubicBezTo>
                  <a:pt x="56" y="60"/>
                  <a:pt x="54" y="61"/>
                  <a:pt x="52" y="63"/>
                </a:cubicBezTo>
                <a:cubicBezTo>
                  <a:pt x="52" y="63"/>
                  <a:pt x="52" y="62"/>
                  <a:pt x="52" y="62"/>
                </a:cubicBezTo>
                <a:cubicBezTo>
                  <a:pt x="54" y="61"/>
                  <a:pt x="56" y="59"/>
                  <a:pt x="58" y="58"/>
                </a:cubicBezTo>
                <a:close/>
                <a:moveTo>
                  <a:pt x="62" y="56"/>
                </a:moveTo>
                <a:cubicBezTo>
                  <a:pt x="66" y="53"/>
                  <a:pt x="70" y="50"/>
                  <a:pt x="74" y="48"/>
                </a:cubicBezTo>
                <a:cubicBezTo>
                  <a:pt x="88" y="110"/>
                  <a:pt x="86" y="200"/>
                  <a:pt x="69" y="322"/>
                </a:cubicBezTo>
                <a:cubicBezTo>
                  <a:pt x="63" y="320"/>
                  <a:pt x="57" y="318"/>
                  <a:pt x="51" y="316"/>
                </a:cubicBezTo>
                <a:cubicBezTo>
                  <a:pt x="64" y="205"/>
                  <a:pt x="64" y="122"/>
                  <a:pt x="52" y="64"/>
                </a:cubicBezTo>
                <a:cubicBezTo>
                  <a:pt x="55" y="61"/>
                  <a:pt x="59" y="58"/>
                  <a:pt x="62" y="56"/>
                </a:cubicBezTo>
                <a:close/>
                <a:moveTo>
                  <a:pt x="321" y="392"/>
                </a:moveTo>
                <a:cubicBezTo>
                  <a:pt x="321" y="392"/>
                  <a:pt x="321" y="392"/>
                  <a:pt x="321" y="392"/>
                </a:cubicBezTo>
                <a:cubicBezTo>
                  <a:pt x="318" y="396"/>
                  <a:pt x="315" y="400"/>
                  <a:pt x="312" y="404"/>
                </a:cubicBezTo>
                <a:cubicBezTo>
                  <a:pt x="312" y="403"/>
                  <a:pt x="312" y="402"/>
                  <a:pt x="313" y="402"/>
                </a:cubicBezTo>
                <a:cubicBezTo>
                  <a:pt x="314" y="400"/>
                  <a:pt x="315" y="399"/>
                  <a:pt x="317" y="397"/>
                </a:cubicBezTo>
                <a:cubicBezTo>
                  <a:pt x="318" y="395"/>
                  <a:pt x="320" y="393"/>
                  <a:pt x="321" y="392"/>
                </a:cubicBezTo>
                <a:cubicBezTo>
                  <a:pt x="321" y="392"/>
                  <a:pt x="321" y="392"/>
                  <a:pt x="321" y="392"/>
                </a:cubicBezTo>
                <a:close/>
                <a:moveTo>
                  <a:pt x="330" y="376"/>
                </a:moveTo>
                <a:cubicBezTo>
                  <a:pt x="331" y="375"/>
                  <a:pt x="332" y="374"/>
                  <a:pt x="332" y="373"/>
                </a:cubicBezTo>
                <a:cubicBezTo>
                  <a:pt x="332" y="375"/>
                  <a:pt x="332" y="377"/>
                  <a:pt x="331" y="378"/>
                </a:cubicBezTo>
                <a:cubicBezTo>
                  <a:pt x="330" y="380"/>
                  <a:pt x="329" y="381"/>
                  <a:pt x="328" y="382"/>
                </a:cubicBezTo>
                <a:cubicBezTo>
                  <a:pt x="326" y="385"/>
                  <a:pt x="324" y="387"/>
                  <a:pt x="322" y="390"/>
                </a:cubicBezTo>
                <a:cubicBezTo>
                  <a:pt x="323" y="387"/>
                  <a:pt x="323" y="385"/>
                  <a:pt x="324" y="383"/>
                </a:cubicBezTo>
                <a:cubicBezTo>
                  <a:pt x="326" y="380"/>
                  <a:pt x="328" y="378"/>
                  <a:pt x="330" y="376"/>
                </a:cubicBezTo>
                <a:close/>
                <a:moveTo>
                  <a:pt x="324" y="382"/>
                </a:moveTo>
                <a:cubicBezTo>
                  <a:pt x="325" y="381"/>
                  <a:pt x="325" y="381"/>
                  <a:pt x="325" y="381"/>
                </a:cubicBezTo>
                <a:cubicBezTo>
                  <a:pt x="327" y="377"/>
                  <a:pt x="330" y="373"/>
                  <a:pt x="334" y="368"/>
                </a:cubicBezTo>
                <a:cubicBezTo>
                  <a:pt x="333" y="369"/>
                  <a:pt x="333" y="371"/>
                  <a:pt x="333" y="372"/>
                </a:cubicBezTo>
                <a:cubicBezTo>
                  <a:pt x="332" y="373"/>
                  <a:pt x="331" y="374"/>
                  <a:pt x="330" y="375"/>
                </a:cubicBezTo>
                <a:cubicBezTo>
                  <a:pt x="328" y="377"/>
                  <a:pt x="326" y="379"/>
                  <a:pt x="324" y="382"/>
                </a:cubicBezTo>
                <a:close/>
                <a:moveTo>
                  <a:pt x="329" y="382"/>
                </a:moveTo>
                <a:cubicBezTo>
                  <a:pt x="330" y="382"/>
                  <a:pt x="330" y="381"/>
                  <a:pt x="331" y="380"/>
                </a:cubicBezTo>
                <a:cubicBezTo>
                  <a:pt x="331" y="380"/>
                  <a:pt x="331" y="380"/>
                  <a:pt x="331" y="380"/>
                </a:cubicBezTo>
                <a:cubicBezTo>
                  <a:pt x="327" y="402"/>
                  <a:pt x="326" y="427"/>
                  <a:pt x="330" y="454"/>
                </a:cubicBezTo>
                <a:cubicBezTo>
                  <a:pt x="325" y="449"/>
                  <a:pt x="320" y="444"/>
                  <a:pt x="316" y="439"/>
                </a:cubicBezTo>
                <a:cubicBezTo>
                  <a:pt x="316" y="423"/>
                  <a:pt x="318" y="407"/>
                  <a:pt x="322" y="392"/>
                </a:cubicBezTo>
                <a:cubicBezTo>
                  <a:pt x="322" y="392"/>
                  <a:pt x="322" y="392"/>
                  <a:pt x="322" y="392"/>
                </a:cubicBezTo>
                <a:cubicBezTo>
                  <a:pt x="324" y="389"/>
                  <a:pt x="326" y="386"/>
                  <a:pt x="329" y="382"/>
                </a:cubicBezTo>
                <a:close/>
                <a:moveTo>
                  <a:pt x="48" y="605"/>
                </a:moveTo>
                <a:cubicBezTo>
                  <a:pt x="53" y="583"/>
                  <a:pt x="53" y="583"/>
                  <a:pt x="53" y="583"/>
                </a:cubicBezTo>
                <a:cubicBezTo>
                  <a:pt x="58" y="585"/>
                  <a:pt x="62" y="586"/>
                  <a:pt x="66" y="588"/>
                </a:cubicBezTo>
                <a:cubicBezTo>
                  <a:pt x="66" y="590"/>
                  <a:pt x="66" y="590"/>
                  <a:pt x="66" y="590"/>
                </a:cubicBezTo>
                <a:cubicBezTo>
                  <a:pt x="64" y="596"/>
                  <a:pt x="62" y="603"/>
                  <a:pt x="61" y="609"/>
                </a:cubicBezTo>
                <a:cubicBezTo>
                  <a:pt x="57" y="608"/>
                  <a:pt x="52" y="606"/>
                  <a:pt x="48" y="605"/>
                </a:cubicBezTo>
                <a:close/>
                <a:moveTo>
                  <a:pt x="61" y="610"/>
                </a:moveTo>
                <a:cubicBezTo>
                  <a:pt x="59" y="617"/>
                  <a:pt x="57" y="625"/>
                  <a:pt x="55" y="632"/>
                </a:cubicBezTo>
                <a:cubicBezTo>
                  <a:pt x="51" y="631"/>
                  <a:pt x="47" y="629"/>
                  <a:pt x="43" y="628"/>
                </a:cubicBezTo>
                <a:cubicBezTo>
                  <a:pt x="45" y="620"/>
                  <a:pt x="47" y="613"/>
                  <a:pt x="48" y="606"/>
                </a:cubicBezTo>
                <a:cubicBezTo>
                  <a:pt x="52" y="607"/>
                  <a:pt x="56" y="608"/>
                  <a:pt x="61" y="610"/>
                </a:cubicBezTo>
                <a:close/>
                <a:moveTo>
                  <a:pt x="303" y="455"/>
                </a:moveTo>
                <a:cubicBezTo>
                  <a:pt x="301" y="453"/>
                  <a:pt x="299" y="451"/>
                  <a:pt x="297" y="448"/>
                </a:cubicBezTo>
                <a:cubicBezTo>
                  <a:pt x="298" y="441"/>
                  <a:pt x="300" y="433"/>
                  <a:pt x="302" y="426"/>
                </a:cubicBezTo>
                <a:cubicBezTo>
                  <a:pt x="303" y="427"/>
                  <a:pt x="304" y="428"/>
                  <a:pt x="306" y="430"/>
                </a:cubicBezTo>
                <a:cubicBezTo>
                  <a:pt x="304" y="438"/>
                  <a:pt x="304" y="446"/>
                  <a:pt x="303" y="455"/>
                </a:cubicBezTo>
                <a:close/>
                <a:moveTo>
                  <a:pt x="306" y="430"/>
                </a:moveTo>
                <a:cubicBezTo>
                  <a:pt x="309" y="433"/>
                  <a:pt x="312" y="436"/>
                  <a:pt x="316" y="440"/>
                </a:cubicBezTo>
                <a:cubicBezTo>
                  <a:pt x="315" y="449"/>
                  <a:pt x="316" y="459"/>
                  <a:pt x="317" y="469"/>
                </a:cubicBezTo>
                <a:cubicBezTo>
                  <a:pt x="313" y="464"/>
                  <a:pt x="308" y="460"/>
                  <a:pt x="304" y="455"/>
                </a:cubicBezTo>
                <a:cubicBezTo>
                  <a:pt x="304" y="447"/>
                  <a:pt x="305" y="438"/>
                  <a:pt x="306" y="430"/>
                </a:cubicBezTo>
                <a:close/>
                <a:moveTo>
                  <a:pt x="304" y="484"/>
                </a:moveTo>
                <a:cubicBezTo>
                  <a:pt x="301" y="481"/>
                  <a:pt x="297" y="478"/>
                  <a:pt x="294" y="474"/>
                </a:cubicBezTo>
                <a:cubicBezTo>
                  <a:pt x="294" y="466"/>
                  <a:pt x="295" y="457"/>
                  <a:pt x="297" y="449"/>
                </a:cubicBezTo>
                <a:cubicBezTo>
                  <a:pt x="299" y="451"/>
                  <a:pt x="301" y="453"/>
                  <a:pt x="303" y="456"/>
                </a:cubicBezTo>
                <a:cubicBezTo>
                  <a:pt x="303" y="465"/>
                  <a:pt x="303" y="475"/>
                  <a:pt x="304" y="484"/>
                </a:cubicBezTo>
                <a:close/>
                <a:moveTo>
                  <a:pt x="296" y="448"/>
                </a:moveTo>
                <a:cubicBezTo>
                  <a:pt x="295" y="446"/>
                  <a:pt x="293" y="445"/>
                  <a:pt x="291" y="443"/>
                </a:cubicBezTo>
                <a:cubicBezTo>
                  <a:pt x="293" y="436"/>
                  <a:pt x="296" y="430"/>
                  <a:pt x="299" y="423"/>
                </a:cubicBezTo>
                <a:cubicBezTo>
                  <a:pt x="300" y="424"/>
                  <a:pt x="301" y="425"/>
                  <a:pt x="301" y="426"/>
                </a:cubicBezTo>
                <a:cubicBezTo>
                  <a:pt x="299" y="433"/>
                  <a:pt x="298" y="440"/>
                  <a:pt x="296" y="448"/>
                </a:cubicBezTo>
                <a:close/>
                <a:moveTo>
                  <a:pt x="296" y="449"/>
                </a:moveTo>
                <a:cubicBezTo>
                  <a:pt x="295" y="457"/>
                  <a:pt x="294" y="465"/>
                  <a:pt x="293" y="474"/>
                </a:cubicBezTo>
                <a:cubicBezTo>
                  <a:pt x="291" y="471"/>
                  <a:pt x="288" y="469"/>
                  <a:pt x="285" y="466"/>
                </a:cubicBezTo>
                <a:cubicBezTo>
                  <a:pt x="287" y="459"/>
                  <a:pt x="289" y="451"/>
                  <a:pt x="291" y="444"/>
                </a:cubicBezTo>
                <a:cubicBezTo>
                  <a:pt x="293" y="445"/>
                  <a:pt x="294" y="447"/>
                  <a:pt x="296" y="449"/>
                </a:cubicBezTo>
                <a:close/>
                <a:moveTo>
                  <a:pt x="294" y="503"/>
                </a:moveTo>
                <a:cubicBezTo>
                  <a:pt x="290" y="499"/>
                  <a:pt x="286" y="496"/>
                  <a:pt x="282" y="492"/>
                </a:cubicBezTo>
                <a:cubicBezTo>
                  <a:pt x="283" y="483"/>
                  <a:pt x="284" y="475"/>
                  <a:pt x="285" y="467"/>
                </a:cubicBezTo>
                <a:cubicBezTo>
                  <a:pt x="288" y="469"/>
                  <a:pt x="291" y="472"/>
                  <a:pt x="293" y="474"/>
                </a:cubicBezTo>
                <a:cubicBezTo>
                  <a:pt x="293" y="474"/>
                  <a:pt x="293" y="474"/>
                  <a:pt x="293" y="474"/>
                </a:cubicBezTo>
                <a:cubicBezTo>
                  <a:pt x="293" y="484"/>
                  <a:pt x="293" y="493"/>
                  <a:pt x="294" y="503"/>
                </a:cubicBezTo>
                <a:close/>
                <a:moveTo>
                  <a:pt x="285" y="466"/>
                </a:moveTo>
                <a:cubicBezTo>
                  <a:pt x="283" y="464"/>
                  <a:pt x="282" y="463"/>
                  <a:pt x="280" y="461"/>
                </a:cubicBezTo>
                <a:cubicBezTo>
                  <a:pt x="282" y="454"/>
                  <a:pt x="285" y="448"/>
                  <a:pt x="288" y="441"/>
                </a:cubicBezTo>
                <a:cubicBezTo>
                  <a:pt x="289" y="442"/>
                  <a:pt x="290" y="443"/>
                  <a:pt x="291" y="443"/>
                </a:cubicBezTo>
                <a:cubicBezTo>
                  <a:pt x="288" y="451"/>
                  <a:pt x="286" y="458"/>
                  <a:pt x="285" y="466"/>
                </a:cubicBezTo>
                <a:close/>
                <a:moveTo>
                  <a:pt x="285" y="467"/>
                </a:moveTo>
                <a:cubicBezTo>
                  <a:pt x="283" y="475"/>
                  <a:pt x="282" y="483"/>
                  <a:pt x="282" y="492"/>
                </a:cubicBezTo>
                <a:cubicBezTo>
                  <a:pt x="279" y="489"/>
                  <a:pt x="277" y="487"/>
                  <a:pt x="274" y="485"/>
                </a:cubicBezTo>
                <a:cubicBezTo>
                  <a:pt x="276" y="477"/>
                  <a:pt x="278" y="469"/>
                  <a:pt x="280" y="462"/>
                </a:cubicBezTo>
                <a:cubicBezTo>
                  <a:pt x="282" y="463"/>
                  <a:pt x="283" y="465"/>
                  <a:pt x="285" y="467"/>
                </a:cubicBezTo>
                <a:close/>
                <a:moveTo>
                  <a:pt x="282" y="492"/>
                </a:moveTo>
                <a:cubicBezTo>
                  <a:pt x="281" y="501"/>
                  <a:pt x="281" y="510"/>
                  <a:pt x="281" y="520"/>
                </a:cubicBezTo>
                <a:cubicBezTo>
                  <a:pt x="281" y="520"/>
                  <a:pt x="281" y="520"/>
                  <a:pt x="281" y="520"/>
                </a:cubicBezTo>
                <a:cubicBezTo>
                  <a:pt x="278" y="516"/>
                  <a:pt x="274" y="513"/>
                  <a:pt x="271" y="510"/>
                </a:cubicBezTo>
                <a:cubicBezTo>
                  <a:pt x="271" y="502"/>
                  <a:pt x="272" y="493"/>
                  <a:pt x="274" y="485"/>
                </a:cubicBezTo>
                <a:cubicBezTo>
                  <a:pt x="277" y="488"/>
                  <a:pt x="279" y="490"/>
                  <a:pt x="282" y="492"/>
                </a:cubicBezTo>
                <a:close/>
                <a:moveTo>
                  <a:pt x="270" y="510"/>
                </a:moveTo>
                <a:cubicBezTo>
                  <a:pt x="267" y="507"/>
                  <a:pt x="264" y="504"/>
                  <a:pt x="261" y="502"/>
                </a:cubicBezTo>
                <a:cubicBezTo>
                  <a:pt x="263" y="494"/>
                  <a:pt x="265" y="487"/>
                  <a:pt x="267" y="479"/>
                </a:cubicBezTo>
                <a:cubicBezTo>
                  <a:pt x="269" y="481"/>
                  <a:pt x="271" y="483"/>
                  <a:pt x="274" y="485"/>
                </a:cubicBezTo>
                <a:cubicBezTo>
                  <a:pt x="272" y="493"/>
                  <a:pt x="271" y="501"/>
                  <a:pt x="270" y="510"/>
                </a:cubicBezTo>
                <a:close/>
                <a:moveTo>
                  <a:pt x="270" y="538"/>
                </a:moveTo>
                <a:cubicBezTo>
                  <a:pt x="266" y="534"/>
                  <a:pt x="262" y="531"/>
                  <a:pt x="258" y="527"/>
                </a:cubicBezTo>
                <a:cubicBezTo>
                  <a:pt x="258" y="519"/>
                  <a:pt x="260" y="510"/>
                  <a:pt x="261" y="502"/>
                </a:cubicBezTo>
                <a:cubicBezTo>
                  <a:pt x="264" y="505"/>
                  <a:pt x="267" y="508"/>
                  <a:pt x="270" y="510"/>
                </a:cubicBezTo>
                <a:cubicBezTo>
                  <a:pt x="270" y="519"/>
                  <a:pt x="269" y="528"/>
                  <a:pt x="270" y="538"/>
                </a:cubicBezTo>
                <a:close/>
                <a:moveTo>
                  <a:pt x="238" y="511"/>
                </a:moveTo>
                <a:cubicBezTo>
                  <a:pt x="236" y="510"/>
                  <a:pt x="234" y="508"/>
                  <a:pt x="232" y="507"/>
                </a:cubicBezTo>
                <a:cubicBezTo>
                  <a:pt x="235" y="500"/>
                  <a:pt x="239" y="493"/>
                  <a:pt x="243" y="487"/>
                </a:cubicBezTo>
                <a:cubicBezTo>
                  <a:pt x="244" y="488"/>
                  <a:pt x="245" y="489"/>
                  <a:pt x="247" y="490"/>
                </a:cubicBezTo>
                <a:cubicBezTo>
                  <a:pt x="243" y="497"/>
                  <a:pt x="241" y="504"/>
                  <a:pt x="238" y="511"/>
                </a:cubicBezTo>
                <a:close/>
                <a:moveTo>
                  <a:pt x="247" y="490"/>
                </a:moveTo>
                <a:cubicBezTo>
                  <a:pt x="249" y="492"/>
                  <a:pt x="251" y="494"/>
                  <a:pt x="253" y="495"/>
                </a:cubicBezTo>
                <a:cubicBezTo>
                  <a:pt x="250" y="503"/>
                  <a:pt x="248" y="510"/>
                  <a:pt x="247" y="518"/>
                </a:cubicBezTo>
                <a:cubicBezTo>
                  <a:pt x="244" y="516"/>
                  <a:pt x="241" y="514"/>
                  <a:pt x="239" y="512"/>
                </a:cubicBezTo>
                <a:cubicBezTo>
                  <a:pt x="241" y="504"/>
                  <a:pt x="244" y="497"/>
                  <a:pt x="247" y="490"/>
                </a:cubicBezTo>
                <a:close/>
                <a:moveTo>
                  <a:pt x="194" y="509"/>
                </a:moveTo>
                <a:cubicBezTo>
                  <a:pt x="192" y="507"/>
                  <a:pt x="189" y="506"/>
                  <a:pt x="186" y="504"/>
                </a:cubicBezTo>
                <a:cubicBezTo>
                  <a:pt x="189" y="498"/>
                  <a:pt x="192" y="491"/>
                  <a:pt x="196" y="483"/>
                </a:cubicBezTo>
                <a:cubicBezTo>
                  <a:pt x="199" y="484"/>
                  <a:pt x="201" y="486"/>
                  <a:pt x="204" y="488"/>
                </a:cubicBezTo>
                <a:cubicBezTo>
                  <a:pt x="201" y="495"/>
                  <a:pt x="197" y="502"/>
                  <a:pt x="194" y="509"/>
                </a:cubicBezTo>
                <a:close/>
                <a:moveTo>
                  <a:pt x="205" y="488"/>
                </a:moveTo>
                <a:cubicBezTo>
                  <a:pt x="207" y="489"/>
                  <a:pt x="209" y="491"/>
                  <a:pt x="212" y="493"/>
                </a:cubicBezTo>
                <a:cubicBezTo>
                  <a:pt x="208" y="500"/>
                  <a:pt x="205" y="507"/>
                  <a:pt x="201" y="513"/>
                </a:cubicBezTo>
                <a:cubicBezTo>
                  <a:pt x="199" y="512"/>
                  <a:pt x="197" y="510"/>
                  <a:pt x="195" y="509"/>
                </a:cubicBezTo>
                <a:cubicBezTo>
                  <a:pt x="198" y="502"/>
                  <a:pt x="201" y="496"/>
                  <a:pt x="205" y="488"/>
                </a:cubicBezTo>
                <a:close/>
                <a:moveTo>
                  <a:pt x="133" y="507"/>
                </a:moveTo>
                <a:cubicBezTo>
                  <a:pt x="128" y="506"/>
                  <a:pt x="124" y="505"/>
                  <a:pt x="119" y="504"/>
                </a:cubicBezTo>
                <a:cubicBezTo>
                  <a:pt x="121" y="497"/>
                  <a:pt x="123" y="491"/>
                  <a:pt x="125" y="485"/>
                </a:cubicBezTo>
                <a:cubicBezTo>
                  <a:pt x="130" y="486"/>
                  <a:pt x="134" y="487"/>
                  <a:pt x="139" y="488"/>
                </a:cubicBezTo>
                <a:cubicBezTo>
                  <a:pt x="137" y="493"/>
                  <a:pt x="135" y="500"/>
                  <a:pt x="133" y="507"/>
                </a:cubicBezTo>
                <a:close/>
                <a:moveTo>
                  <a:pt x="140" y="488"/>
                </a:moveTo>
                <a:cubicBezTo>
                  <a:pt x="143" y="488"/>
                  <a:pt x="146" y="489"/>
                  <a:pt x="149" y="489"/>
                </a:cubicBezTo>
                <a:cubicBezTo>
                  <a:pt x="150" y="490"/>
                  <a:pt x="151" y="490"/>
                  <a:pt x="153" y="490"/>
                </a:cubicBezTo>
                <a:cubicBezTo>
                  <a:pt x="150" y="497"/>
                  <a:pt x="148" y="503"/>
                  <a:pt x="146" y="510"/>
                </a:cubicBezTo>
                <a:cubicBezTo>
                  <a:pt x="144" y="509"/>
                  <a:pt x="142" y="509"/>
                  <a:pt x="139" y="508"/>
                </a:cubicBezTo>
                <a:cubicBezTo>
                  <a:pt x="137" y="508"/>
                  <a:pt x="135" y="507"/>
                  <a:pt x="133" y="507"/>
                </a:cubicBezTo>
                <a:cubicBezTo>
                  <a:pt x="136" y="500"/>
                  <a:pt x="138" y="493"/>
                  <a:pt x="140" y="488"/>
                </a:cubicBezTo>
                <a:close/>
                <a:moveTo>
                  <a:pt x="119" y="504"/>
                </a:moveTo>
                <a:cubicBezTo>
                  <a:pt x="114" y="503"/>
                  <a:pt x="109" y="501"/>
                  <a:pt x="104" y="500"/>
                </a:cubicBezTo>
                <a:cubicBezTo>
                  <a:pt x="105" y="497"/>
                  <a:pt x="106" y="494"/>
                  <a:pt x="107" y="491"/>
                </a:cubicBezTo>
                <a:cubicBezTo>
                  <a:pt x="108" y="488"/>
                  <a:pt x="109" y="484"/>
                  <a:pt x="110" y="481"/>
                </a:cubicBezTo>
                <a:cubicBezTo>
                  <a:pt x="115" y="482"/>
                  <a:pt x="120" y="483"/>
                  <a:pt x="125" y="485"/>
                </a:cubicBezTo>
                <a:cubicBezTo>
                  <a:pt x="123" y="491"/>
                  <a:pt x="121" y="497"/>
                  <a:pt x="119" y="504"/>
                </a:cubicBezTo>
                <a:close/>
                <a:moveTo>
                  <a:pt x="119" y="504"/>
                </a:moveTo>
                <a:cubicBezTo>
                  <a:pt x="116" y="512"/>
                  <a:pt x="114" y="519"/>
                  <a:pt x="112" y="527"/>
                </a:cubicBezTo>
                <a:cubicBezTo>
                  <a:pt x="107" y="526"/>
                  <a:pt x="102" y="524"/>
                  <a:pt x="98" y="523"/>
                </a:cubicBezTo>
                <a:cubicBezTo>
                  <a:pt x="100" y="515"/>
                  <a:pt x="102" y="508"/>
                  <a:pt x="104" y="501"/>
                </a:cubicBezTo>
                <a:cubicBezTo>
                  <a:pt x="109" y="502"/>
                  <a:pt x="114" y="503"/>
                  <a:pt x="119" y="504"/>
                </a:cubicBezTo>
                <a:close/>
                <a:moveTo>
                  <a:pt x="119" y="504"/>
                </a:moveTo>
                <a:cubicBezTo>
                  <a:pt x="124" y="505"/>
                  <a:pt x="128" y="506"/>
                  <a:pt x="133" y="507"/>
                </a:cubicBezTo>
                <a:cubicBezTo>
                  <a:pt x="131" y="514"/>
                  <a:pt x="128" y="520"/>
                  <a:pt x="126" y="527"/>
                </a:cubicBezTo>
                <a:cubicBezTo>
                  <a:pt x="125" y="530"/>
                  <a:pt x="125" y="530"/>
                  <a:pt x="125" y="530"/>
                </a:cubicBezTo>
                <a:cubicBezTo>
                  <a:pt x="121" y="529"/>
                  <a:pt x="117" y="528"/>
                  <a:pt x="112" y="527"/>
                </a:cubicBezTo>
                <a:cubicBezTo>
                  <a:pt x="115" y="519"/>
                  <a:pt x="117" y="512"/>
                  <a:pt x="119" y="504"/>
                </a:cubicBezTo>
                <a:close/>
                <a:moveTo>
                  <a:pt x="127" y="527"/>
                </a:moveTo>
                <a:cubicBezTo>
                  <a:pt x="129" y="521"/>
                  <a:pt x="131" y="514"/>
                  <a:pt x="133" y="507"/>
                </a:cubicBezTo>
                <a:cubicBezTo>
                  <a:pt x="135" y="508"/>
                  <a:pt x="137" y="508"/>
                  <a:pt x="139" y="509"/>
                </a:cubicBezTo>
                <a:cubicBezTo>
                  <a:pt x="141" y="509"/>
                  <a:pt x="144" y="510"/>
                  <a:pt x="146" y="510"/>
                </a:cubicBezTo>
                <a:cubicBezTo>
                  <a:pt x="144" y="515"/>
                  <a:pt x="143" y="519"/>
                  <a:pt x="141" y="524"/>
                </a:cubicBezTo>
                <a:cubicBezTo>
                  <a:pt x="138" y="533"/>
                  <a:pt x="138" y="533"/>
                  <a:pt x="138" y="533"/>
                </a:cubicBezTo>
                <a:cubicBezTo>
                  <a:pt x="137" y="532"/>
                  <a:pt x="136" y="532"/>
                  <a:pt x="135" y="532"/>
                </a:cubicBezTo>
                <a:cubicBezTo>
                  <a:pt x="132" y="531"/>
                  <a:pt x="129" y="531"/>
                  <a:pt x="126" y="530"/>
                </a:cubicBezTo>
                <a:lnTo>
                  <a:pt x="127" y="527"/>
                </a:lnTo>
                <a:close/>
                <a:moveTo>
                  <a:pt x="141" y="524"/>
                </a:moveTo>
                <a:cubicBezTo>
                  <a:pt x="143" y="519"/>
                  <a:pt x="145" y="515"/>
                  <a:pt x="146" y="510"/>
                </a:cubicBezTo>
                <a:cubicBezTo>
                  <a:pt x="150" y="511"/>
                  <a:pt x="154" y="513"/>
                  <a:pt x="158" y="514"/>
                </a:cubicBezTo>
                <a:cubicBezTo>
                  <a:pt x="155" y="522"/>
                  <a:pt x="152" y="529"/>
                  <a:pt x="149" y="536"/>
                </a:cubicBezTo>
                <a:cubicBezTo>
                  <a:pt x="146" y="535"/>
                  <a:pt x="142" y="534"/>
                  <a:pt x="138" y="533"/>
                </a:cubicBezTo>
                <a:lnTo>
                  <a:pt x="141" y="524"/>
                </a:lnTo>
                <a:close/>
                <a:moveTo>
                  <a:pt x="146" y="510"/>
                </a:moveTo>
                <a:cubicBezTo>
                  <a:pt x="149" y="503"/>
                  <a:pt x="151" y="497"/>
                  <a:pt x="153" y="490"/>
                </a:cubicBezTo>
                <a:cubicBezTo>
                  <a:pt x="157" y="491"/>
                  <a:pt x="161" y="493"/>
                  <a:pt x="165" y="494"/>
                </a:cubicBezTo>
                <a:cubicBezTo>
                  <a:pt x="163" y="501"/>
                  <a:pt x="160" y="507"/>
                  <a:pt x="158" y="514"/>
                </a:cubicBezTo>
                <a:cubicBezTo>
                  <a:pt x="154" y="512"/>
                  <a:pt x="150" y="511"/>
                  <a:pt x="146" y="510"/>
                </a:cubicBezTo>
                <a:close/>
                <a:moveTo>
                  <a:pt x="166" y="495"/>
                </a:moveTo>
                <a:cubicBezTo>
                  <a:pt x="169" y="496"/>
                  <a:pt x="172" y="497"/>
                  <a:pt x="175" y="499"/>
                </a:cubicBezTo>
                <a:cubicBezTo>
                  <a:pt x="175" y="499"/>
                  <a:pt x="176" y="499"/>
                  <a:pt x="176" y="499"/>
                </a:cubicBezTo>
                <a:cubicBezTo>
                  <a:pt x="173" y="506"/>
                  <a:pt x="171" y="513"/>
                  <a:pt x="168" y="518"/>
                </a:cubicBezTo>
                <a:cubicBezTo>
                  <a:pt x="168" y="518"/>
                  <a:pt x="167" y="518"/>
                  <a:pt x="166" y="517"/>
                </a:cubicBezTo>
                <a:cubicBezTo>
                  <a:pt x="164" y="516"/>
                  <a:pt x="161" y="515"/>
                  <a:pt x="158" y="514"/>
                </a:cubicBezTo>
                <a:cubicBezTo>
                  <a:pt x="161" y="507"/>
                  <a:pt x="163" y="501"/>
                  <a:pt x="166" y="495"/>
                </a:cubicBezTo>
                <a:close/>
                <a:moveTo>
                  <a:pt x="177" y="500"/>
                </a:moveTo>
                <a:cubicBezTo>
                  <a:pt x="180" y="501"/>
                  <a:pt x="183" y="503"/>
                  <a:pt x="186" y="505"/>
                </a:cubicBezTo>
                <a:cubicBezTo>
                  <a:pt x="183" y="511"/>
                  <a:pt x="180" y="517"/>
                  <a:pt x="177" y="523"/>
                </a:cubicBezTo>
                <a:cubicBezTo>
                  <a:pt x="175" y="522"/>
                  <a:pt x="172" y="520"/>
                  <a:pt x="169" y="519"/>
                </a:cubicBezTo>
                <a:cubicBezTo>
                  <a:pt x="171" y="513"/>
                  <a:pt x="174" y="507"/>
                  <a:pt x="177" y="500"/>
                </a:cubicBezTo>
                <a:close/>
                <a:moveTo>
                  <a:pt x="186" y="505"/>
                </a:moveTo>
                <a:cubicBezTo>
                  <a:pt x="189" y="506"/>
                  <a:pt x="191" y="508"/>
                  <a:pt x="194" y="509"/>
                </a:cubicBezTo>
                <a:cubicBezTo>
                  <a:pt x="191" y="516"/>
                  <a:pt x="188" y="522"/>
                  <a:pt x="185" y="528"/>
                </a:cubicBezTo>
                <a:cubicBezTo>
                  <a:pt x="183" y="526"/>
                  <a:pt x="180" y="525"/>
                  <a:pt x="178" y="524"/>
                </a:cubicBezTo>
                <a:cubicBezTo>
                  <a:pt x="181" y="518"/>
                  <a:pt x="183" y="511"/>
                  <a:pt x="186" y="505"/>
                </a:cubicBezTo>
                <a:close/>
                <a:moveTo>
                  <a:pt x="186" y="504"/>
                </a:moveTo>
                <a:cubicBezTo>
                  <a:pt x="183" y="502"/>
                  <a:pt x="180" y="501"/>
                  <a:pt x="177" y="499"/>
                </a:cubicBezTo>
                <a:cubicBezTo>
                  <a:pt x="180" y="492"/>
                  <a:pt x="183" y="484"/>
                  <a:pt x="186" y="477"/>
                </a:cubicBezTo>
                <a:cubicBezTo>
                  <a:pt x="189" y="479"/>
                  <a:pt x="192" y="480"/>
                  <a:pt x="195" y="482"/>
                </a:cubicBezTo>
                <a:cubicBezTo>
                  <a:pt x="192" y="490"/>
                  <a:pt x="189" y="497"/>
                  <a:pt x="186" y="504"/>
                </a:cubicBezTo>
                <a:close/>
                <a:moveTo>
                  <a:pt x="176" y="499"/>
                </a:moveTo>
                <a:cubicBezTo>
                  <a:pt x="176" y="499"/>
                  <a:pt x="175" y="498"/>
                  <a:pt x="175" y="498"/>
                </a:cubicBezTo>
                <a:cubicBezTo>
                  <a:pt x="172" y="497"/>
                  <a:pt x="169" y="495"/>
                  <a:pt x="166" y="494"/>
                </a:cubicBezTo>
                <a:cubicBezTo>
                  <a:pt x="169" y="487"/>
                  <a:pt x="169" y="487"/>
                  <a:pt x="169" y="487"/>
                </a:cubicBezTo>
                <a:cubicBezTo>
                  <a:pt x="171" y="482"/>
                  <a:pt x="173" y="477"/>
                  <a:pt x="175" y="471"/>
                </a:cubicBezTo>
                <a:cubicBezTo>
                  <a:pt x="176" y="472"/>
                  <a:pt x="177" y="473"/>
                  <a:pt x="179" y="473"/>
                </a:cubicBezTo>
                <a:cubicBezTo>
                  <a:pt x="181" y="474"/>
                  <a:pt x="183" y="475"/>
                  <a:pt x="185" y="477"/>
                </a:cubicBezTo>
                <a:cubicBezTo>
                  <a:pt x="182" y="484"/>
                  <a:pt x="179" y="491"/>
                  <a:pt x="176" y="499"/>
                </a:cubicBezTo>
                <a:close/>
                <a:moveTo>
                  <a:pt x="168" y="487"/>
                </a:moveTo>
                <a:cubicBezTo>
                  <a:pt x="165" y="494"/>
                  <a:pt x="165" y="494"/>
                  <a:pt x="165" y="494"/>
                </a:cubicBezTo>
                <a:cubicBezTo>
                  <a:pt x="161" y="492"/>
                  <a:pt x="157" y="491"/>
                  <a:pt x="153" y="490"/>
                </a:cubicBezTo>
                <a:cubicBezTo>
                  <a:pt x="156" y="481"/>
                  <a:pt x="159" y="474"/>
                  <a:pt x="162" y="467"/>
                </a:cubicBezTo>
                <a:cubicBezTo>
                  <a:pt x="166" y="468"/>
                  <a:pt x="170" y="469"/>
                  <a:pt x="174" y="471"/>
                </a:cubicBezTo>
                <a:cubicBezTo>
                  <a:pt x="172" y="476"/>
                  <a:pt x="170" y="482"/>
                  <a:pt x="168" y="487"/>
                </a:cubicBezTo>
                <a:close/>
                <a:moveTo>
                  <a:pt x="153" y="490"/>
                </a:moveTo>
                <a:cubicBezTo>
                  <a:pt x="153" y="490"/>
                  <a:pt x="153" y="490"/>
                  <a:pt x="153" y="490"/>
                </a:cubicBezTo>
                <a:cubicBezTo>
                  <a:pt x="151" y="489"/>
                  <a:pt x="150" y="489"/>
                  <a:pt x="149" y="489"/>
                </a:cubicBezTo>
                <a:cubicBezTo>
                  <a:pt x="146" y="488"/>
                  <a:pt x="143" y="488"/>
                  <a:pt x="140" y="487"/>
                </a:cubicBezTo>
                <a:cubicBezTo>
                  <a:pt x="143" y="478"/>
                  <a:pt x="145" y="471"/>
                  <a:pt x="148" y="463"/>
                </a:cubicBezTo>
                <a:cubicBezTo>
                  <a:pt x="149" y="464"/>
                  <a:pt x="150" y="464"/>
                  <a:pt x="152" y="464"/>
                </a:cubicBezTo>
                <a:cubicBezTo>
                  <a:pt x="155" y="465"/>
                  <a:pt x="158" y="465"/>
                  <a:pt x="161" y="466"/>
                </a:cubicBezTo>
                <a:cubicBezTo>
                  <a:pt x="159" y="474"/>
                  <a:pt x="156" y="481"/>
                  <a:pt x="153" y="490"/>
                </a:cubicBezTo>
                <a:close/>
                <a:moveTo>
                  <a:pt x="139" y="487"/>
                </a:moveTo>
                <a:cubicBezTo>
                  <a:pt x="135" y="486"/>
                  <a:pt x="130" y="485"/>
                  <a:pt x="125" y="484"/>
                </a:cubicBezTo>
                <a:cubicBezTo>
                  <a:pt x="126" y="481"/>
                  <a:pt x="127" y="478"/>
                  <a:pt x="128" y="475"/>
                </a:cubicBezTo>
                <a:cubicBezTo>
                  <a:pt x="130" y="470"/>
                  <a:pt x="131" y="465"/>
                  <a:pt x="133" y="460"/>
                </a:cubicBezTo>
                <a:cubicBezTo>
                  <a:pt x="138" y="461"/>
                  <a:pt x="142" y="462"/>
                  <a:pt x="147" y="463"/>
                </a:cubicBezTo>
                <a:cubicBezTo>
                  <a:pt x="145" y="471"/>
                  <a:pt x="142" y="478"/>
                  <a:pt x="139" y="487"/>
                </a:cubicBezTo>
                <a:close/>
                <a:moveTo>
                  <a:pt x="128" y="475"/>
                </a:moveTo>
                <a:cubicBezTo>
                  <a:pt x="127" y="478"/>
                  <a:pt x="126" y="481"/>
                  <a:pt x="125" y="484"/>
                </a:cubicBezTo>
                <a:cubicBezTo>
                  <a:pt x="120" y="483"/>
                  <a:pt x="115" y="482"/>
                  <a:pt x="110" y="481"/>
                </a:cubicBezTo>
                <a:cubicBezTo>
                  <a:pt x="113" y="473"/>
                  <a:pt x="115" y="465"/>
                  <a:pt x="117" y="457"/>
                </a:cubicBezTo>
                <a:cubicBezTo>
                  <a:pt x="122" y="458"/>
                  <a:pt x="127" y="459"/>
                  <a:pt x="132" y="460"/>
                </a:cubicBezTo>
                <a:cubicBezTo>
                  <a:pt x="131" y="465"/>
                  <a:pt x="129" y="470"/>
                  <a:pt x="128" y="475"/>
                </a:cubicBezTo>
                <a:close/>
                <a:moveTo>
                  <a:pt x="110" y="481"/>
                </a:moveTo>
                <a:cubicBezTo>
                  <a:pt x="105" y="479"/>
                  <a:pt x="100" y="478"/>
                  <a:pt x="95" y="477"/>
                </a:cubicBezTo>
                <a:cubicBezTo>
                  <a:pt x="97" y="469"/>
                  <a:pt x="100" y="461"/>
                  <a:pt x="101" y="454"/>
                </a:cubicBezTo>
                <a:cubicBezTo>
                  <a:pt x="106" y="455"/>
                  <a:pt x="111" y="456"/>
                  <a:pt x="117" y="457"/>
                </a:cubicBezTo>
                <a:cubicBezTo>
                  <a:pt x="114" y="465"/>
                  <a:pt x="112" y="473"/>
                  <a:pt x="110" y="481"/>
                </a:cubicBezTo>
                <a:close/>
                <a:moveTo>
                  <a:pt x="110" y="481"/>
                </a:moveTo>
                <a:cubicBezTo>
                  <a:pt x="109" y="484"/>
                  <a:pt x="108" y="487"/>
                  <a:pt x="107" y="491"/>
                </a:cubicBezTo>
                <a:cubicBezTo>
                  <a:pt x="106" y="494"/>
                  <a:pt x="105" y="497"/>
                  <a:pt x="104" y="500"/>
                </a:cubicBezTo>
                <a:cubicBezTo>
                  <a:pt x="99" y="499"/>
                  <a:pt x="95" y="498"/>
                  <a:pt x="90" y="497"/>
                </a:cubicBezTo>
                <a:cubicBezTo>
                  <a:pt x="92" y="490"/>
                  <a:pt x="94" y="484"/>
                  <a:pt x="95" y="477"/>
                </a:cubicBezTo>
                <a:cubicBezTo>
                  <a:pt x="95" y="477"/>
                  <a:pt x="95" y="477"/>
                  <a:pt x="95" y="477"/>
                </a:cubicBezTo>
                <a:cubicBezTo>
                  <a:pt x="100" y="479"/>
                  <a:pt x="105" y="480"/>
                  <a:pt x="110" y="481"/>
                </a:cubicBezTo>
                <a:close/>
                <a:moveTo>
                  <a:pt x="104" y="501"/>
                </a:moveTo>
                <a:cubicBezTo>
                  <a:pt x="102" y="508"/>
                  <a:pt x="100" y="515"/>
                  <a:pt x="97" y="523"/>
                </a:cubicBezTo>
                <a:cubicBezTo>
                  <a:pt x="93" y="522"/>
                  <a:pt x="88" y="521"/>
                  <a:pt x="84" y="519"/>
                </a:cubicBezTo>
                <a:cubicBezTo>
                  <a:pt x="85" y="514"/>
                  <a:pt x="87" y="509"/>
                  <a:pt x="88" y="505"/>
                </a:cubicBezTo>
                <a:cubicBezTo>
                  <a:pt x="89" y="502"/>
                  <a:pt x="89" y="500"/>
                  <a:pt x="90" y="497"/>
                </a:cubicBezTo>
                <a:cubicBezTo>
                  <a:pt x="95" y="498"/>
                  <a:pt x="99" y="499"/>
                  <a:pt x="104" y="501"/>
                </a:cubicBezTo>
                <a:close/>
                <a:moveTo>
                  <a:pt x="97" y="523"/>
                </a:moveTo>
                <a:cubicBezTo>
                  <a:pt x="97" y="523"/>
                  <a:pt x="97" y="523"/>
                  <a:pt x="97" y="523"/>
                </a:cubicBezTo>
                <a:cubicBezTo>
                  <a:pt x="95" y="530"/>
                  <a:pt x="93" y="537"/>
                  <a:pt x="91" y="545"/>
                </a:cubicBezTo>
                <a:cubicBezTo>
                  <a:pt x="87" y="544"/>
                  <a:pt x="83" y="543"/>
                  <a:pt x="78" y="542"/>
                </a:cubicBezTo>
                <a:cubicBezTo>
                  <a:pt x="80" y="534"/>
                  <a:pt x="82" y="527"/>
                  <a:pt x="84" y="520"/>
                </a:cubicBezTo>
                <a:cubicBezTo>
                  <a:pt x="88" y="521"/>
                  <a:pt x="93" y="522"/>
                  <a:pt x="97" y="523"/>
                </a:cubicBezTo>
                <a:close/>
                <a:moveTo>
                  <a:pt x="91" y="546"/>
                </a:moveTo>
                <a:cubicBezTo>
                  <a:pt x="96" y="547"/>
                  <a:pt x="100" y="548"/>
                  <a:pt x="105" y="550"/>
                </a:cubicBezTo>
                <a:cubicBezTo>
                  <a:pt x="103" y="557"/>
                  <a:pt x="100" y="564"/>
                  <a:pt x="98" y="572"/>
                </a:cubicBezTo>
                <a:cubicBezTo>
                  <a:pt x="94" y="571"/>
                  <a:pt x="89" y="569"/>
                  <a:pt x="85" y="568"/>
                </a:cubicBezTo>
                <a:cubicBezTo>
                  <a:pt x="87" y="561"/>
                  <a:pt x="89" y="553"/>
                  <a:pt x="91" y="546"/>
                </a:cubicBezTo>
                <a:close/>
                <a:moveTo>
                  <a:pt x="92" y="545"/>
                </a:moveTo>
                <a:cubicBezTo>
                  <a:pt x="94" y="537"/>
                  <a:pt x="96" y="530"/>
                  <a:pt x="98" y="524"/>
                </a:cubicBezTo>
                <a:cubicBezTo>
                  <a:pt x="102" y="525"/>
                  <a:pt x="107" y="526"/>
                  <a:pt x="112" y="527"/>
                </a:cubicBezTo>
                <a:cubicBezTo>
                  <a:pt x="110" y="533"/>
                  <a:pt x="108" y="538"/>
                  <a:pt x="107" y="544"/>
                </a:cubicBezTo>
                <a:cubicBezTo>
                  <a:pt x="105" y="549"/>
                  <a:pt x="105" y="549"/>
                  <a:pt x="105" y="549"/>
                </a:cubicBezTo>
                <a:cubicBezTo>
                  <a:pt x="101" y="548"/>
                  <a:pt x="96" y="547"/>
                  <a:pt x="92" y="545"/>
                </a:cubicBezTo>
                <a:close/>
                <a:moveTo>
                  <a:pt x="107" y="544"/>
                </a:moveTo>
                <a:cubicBezTo>
                  <a:pt x="109" y="538"/>
                  <a:pt x="111" y="533"/>
                  <a:pt x="112" y="527"/>
                </a:cubicBezTo>
                <a:cubicBezTo>
                  <a:pt x="116" y="528"/>
                  <a:pt x="121" y="529"/>
                  <a:pt x="125" y="530"/>
                </a:cubicBezTo>
                <a:cubicBezTo>
                  <a:pt x="123" y="538"/>
                  <a:pt x="120" y="545"/>
                  <a:pt x="118" y="552"/>
                </a:cubicBezTo>
                <a:cubicBezTo>
                  <a:pt x="114" y="551"/>
                  <a:pt x="110" y="550"/>
                  <a:pt x="106" y="549"/>
                </a:cubicBezTo>
                <a:lnTo>
                  <a:pt x="107" y="544"/>
                </a:lnTo>
                <a:close/>
                <a:moveTo>
                  <a:pt x="126" y="530"/>
                </a:moveTo>
                <a:cubicBezTo>
                  <a:pt x="129" y="531"/>
                  <a:pt x="132" y="532"/>
                  <a:pt x="135" y="533"/>
                </a:cubicBezTo>
                <a:cubicBezTo>
                  <a:pt x="136" y="533"/>
                  <a:pt x="137" y="533"/>
                  <a:pt x="138" y="533"/>
                </a:cubicBezTo>
                <a:cubicBezTo>
                  <a:pt x="135" y="540"/>
                  <a:pt x="132" y="548"/>
                  <a:pt x="130" y="555"/>
                </a:cubicBezTo>
                <a:cubicBezTo>
                  <a:pt x="129" y="555"/>
                  <a:pt x="129" y="555"/>
                  <a:pt x="129" y="555"/>
                </a:cubicBezTo>
                <a:cubicBezTo>
                  <a:pt x="126" y="554"/>
                  <a:pt x="122" y="553"/>
                  <a:pt x="118" y="552"/>
                </a:cubicBezTo>
                <a:cubicBezTo>
                  <a:pt x="121" y="545"/>
                  <a:pt x="123" y="538"/>
                  <a:pt x="126" y="530"/>
                </a:cubicBezTo>
                <a:close/>
                <a:moveTo>
                  <a:pt x="138" y="533"/>
                </a:moveTo>
                <a:cubicBezTo>
                  <a:pt x="142" y="534"/>
                  <a:pt x="146" y="535"/>
                  <a:pt x="149" y="536"/>
                </a:cubicBezTo>
                <a:cubicBezTo>
                  <a:pt x="146" y="544"/>
                  <a:pt x="143" y="552"/>
                  <a:pt x="141" y="559"/>
                </a:cubicBezTo>
                <a:cubicBezTo>
                  <a:pt x="138" y="557"/>
                  <a:pt x="134" y="556"/>
                  <a:pt x="130" y="555"/>
                </a:cubicBezTo>
                <a:cubicBezTo>
                  <a:pt x="133" y="548"/>
                  <a:pt x="136" y="541"/>
                  <a:pt x="138" y="533"/>
                </a:cubicBezTo>
                <a:close/>
                <a:moveTo>
                  <a:pt x="150" y="537"/>
                </a:moveTo>
                <a:cubicBezTo>
                  <a:pt x="153" y="538"/>
                  <a:pt x="156" y="539"/>
                  <a:pt x="159" y="541"/>
                </a:cubicBezTo>
                <a:cubicBezTo>
                  <a:pt x="156" y="548"/>
                  <a:pt x="153" y="555"/>
                  <a:pt x="150" y="562"/>
                </a:cubicBezTo>
                <a:cubicBezTo>
                  <a:pt x="147" y="561"/>
                  <a:pt x="144" y="560"/>
                  <a:pt x="141" y="559"/>
                </a:cubicBezTo>
                <a:cubicBezTo>
                  <a:pt x="144" y="552"/>
                  <a:pt x="147" y="544"/>
                  <a:pt x="150" y="537"/>
                </a:cubicBezTo>
                <a:close/>
                <a:moveTo>
                  <a:pt x="150" y="536"/>
                </a:moveTo>
                <a:cubicBezTo>
                  <a:pt x="153" y="529"/>
                  <a:pt x="155" y="522"/>
                  <a:pt x="158" y="514"/>
                </a:cubicBezTo>
                <a:cubicBezTo>
                  <a:pt x="161" y="515"/>
                  <a:pt x="164" y="517"/>
                  <a:pt x="166" y="518"/>
                </a:cubicBezTo>
                <a:cubicBezTo>
                  <a:pt x="167" y="518"/>
                  <a:pt x="167" y="519"/>
                  <a:pt x="168" y="519"/>
                </a:cubicBezTo>
                <a:cubicBezTo>
                  <a:pt x="165" y="526"/>
                  <a:pt x="162" y="533"/>
                  <a:pt x="159" y="540"/>
                </a:cubicBezTo>
                <a:cubicBezTo>
                  <a:pt x="156" y="539"/>
                  <a:pt x="153" y="537"/>
                  <a:pt x="150" y="536"/>
                </a:cubicBezTo>
                <a:close/>
                <a:moveTo>
                  <a:pt x="169" y="519"/>
                </a:moveTo>
                <a:cubicBezTo>
                  <a:pt x="171" y="521"/>
                  <a:pt x="174" y="522"/>
                  <a:pt x="177" y="524"/>
                </a:cubicBezTo>
                <a:cubicBezTo>
                  <a:pt x="174" y="531"/>
                  <a:pt x="171" y="538"/>
                  <a:pt x="168" y="545"/>
                </a:cubicBezTo>
                <a:cubicBezTo>
                  <a:pt x="166" y="543"/>
                  <a:pt x="164" y="542"/>
                  <a:pt x="162" y="541"/>
                </a:cubicBezTo>
                <a:cubicBezTo>
                  <a:pt x="161" y="541"/>
                  <a:pt x="160" y="541"/>
                  <a:pt x="160" y="540"/>
                </a:cubicBezTo>
                <a:cubicBezTo>
                  <a:pt x="163" y="534"/>
                  <a:pt x="165" y="527"/>
                  <a:pt x="169" y="519"/>
                </a:cubicBezTo>
                <a:close/>
                <a:moveTo>
                  <a:pt x="178" y="524"/>
                </a:moveTo>
                <a:cubicBezTo>
                  <a:pt x="180" y="525"/>
                  <a:pt x="182" y="527"/>
                  <a:pt x="185" y="528"/>
                </a:cubicBezTo>
                <a:cubicBezTo>
                  <a:pt x="181" y="535"/>
                  <a:pt x="178" y="542"/>
                  <a:pt x="175" y="549"/>
                </a:cubicBezTo>
                <a:cubicBezTo>
                  <a:pt x="173" y="547"/>
                  <a:pt x="171" y="546"/>
                  <a:pt x="168" y="545"/>
                </a:cubicBezTo>
                <a:cubicBezTo>
                  <a:pt x="171" y="538"/>
                  <a:pt x="175" y="531"/>
                  <a:pt x="178" y="524"/>
                </a:cubicBezTo>
                <a:close/>
                <a:moveTo>
                  <a:pt x="185" y="529"/>
                </a:moveTo>
                <a:cubicBezTo>
                  <a:pt x="187" y="530"/>
                  <a:pt x="189" y="531"/>
                  <a:pt x="191" y="532"/>
                </a:cubicBezTo>
                <a:cubicBezTo>
                  <a:pt x="189" y="537"/>
                  <a:pt x="186" y="541"/>
                  <a:pt x="184" y="545"/>
                </a:cubicBezTo>
                <a:cubicBezTo>
                  <a:pt x="183" y="547"/>
                  <a:pt x="181" y="550"/>
                  <a:pt x="180" y="552"/>
                </a:cubicBezTo>
                <a:cubicBezTo>
                  <a:pt x="179" y="551"/>
                  <a:pt x="177" y="550"/>
                  <a:pt x="175" y="549"/>
                </a:cubicBezTo>
                <a:cubicBezTo>
                  <a:pt x="179" y="542"/>
                  <a:pt x="182" y="536"/>
                  <a:pt x="185" y="529"/>
                </a:cubicBezTo>
                <a:close/>
                <a:moveTo>
                  <a:pt x="185" y="528"/>
                </a:moveTo>
                <a:cubicBezTo>
                  <a:pt x="188" y="522"/>
                  <a:pt x="191" y="516"/>
                  <a:pt x="194" y="510"/>
                </a:cubicBezTo>
                <a:cubicBezTo>
                  <a:pt x="197" y="511"/>
                  <a:pt x="199" y="512"/>
                  <a:pt x="201" y="514"/>
                </a:cubicBezTo>
                <a:cubicBezTo>
                  <a:pt x="198" y="520"/>
                  <a:pt x="194" y="526"/>
                  <a:pt x="191" y="532"/>
                </a:cubicBezTo>
                <a:cubicBezTo>
                  <a:pt x="189" y="531"/>
                  <a:pt x="187" y="529"/>
                  <a:pt x="185" y="528"/>
                </a:cubicBezTo>
                <a:close/>
                <a:moveTo>
                  <a:pt x="201" y="514"/>
                </a:moveTo>
                <a:cubicBezTo>
                  <a:pt x="203" y="515"/>
                  <a:pt x="205" y="516"/>
                  <a:pt x="206" y="517"/>
                </a:cubicBezTo>
                <a:cubicBezTo>
                  <a:pt x="205" y="520"/>
                  <a:pt x="203" y="524"/>
                  <a:pt x="201" y="527"/>
                </a:cubicBezTo>
                <a:cubicBezTo>
                  <a:pt x="199" y="529"/>
                  <a:pt x="198" y="532"/>
                  <a:pt x="196" y="535"/>
                </a:cubicBezTo>
                <a:cubicBezTo>
                  <a:pt x="195" y="534"/>
                  <a:pt x="193" y="533"/>
                  <a:pt x="192" y="532"/>
                </a:cubicBezTo>
                <a:cubicBezTo>
                  <a:pt x="195" y="526"/>
                  <a:pt x="198" y="520"/>
                  <a:pt x="201" y="514"/>
                </a:cubicBezTo>
                <a:close/>
                <a:moveTo>
                  <a:pt x="202" y="513"/>
                </a:moveTo>
                <a:cubicBezTo>
                  <a:pt x="205" y="507"/>
                  <a:pt x="209" y="500"/>
                  <a:pt x="212" y="493"/>
                </a:cubicBezTo>
                <a:cubicBezTo>
                  <a:pt x="214" y="494"/>
                  <a:pt x="216" y="496"/>
                  <a:pt x="218" y="497"/>
                </a:cubicBezTo>
                <a:cubicBezTo>
                  <a:pt x="214" y="504"/>
                  <a:pt x="210" y="510"/>
                  <a:pt x="207" y="517"/>
                </a:cubicBezTo>
                <a:cubicBezTo>
                  <a:pt x="205" y="516"/>
                  <a:pt x="203" y="514"/>
                  <a:pt x="202" y="513"/>
                </a:cubicBezTo>
                <a:close/>
                <a:moveTo>
                  <a:pt x="218" y="497"/>
                </a:moveTo>
                <a:cubicBezTo>
                  <a:pt x="220" y="498"/>
                  <a:pt x="221" y="499"/>
                  <a:pt x="223" y="500"/>
                </a:cubicBezTo>
                <a:cubicBezTo>
                  <a:pt x="221" y="503"/>
                  <a:pt x="219" y="506"/>
                  <a:pt x="218" y="509"/>
                </a:cubicBezTo>
                <a:cubicBezTo>
                  <a:pt x="215" y="513"/>
                  <a:pt x="213" y="516"/>
                  <a:pt x="211" y="520"/>
                </a:cubicBezTo>
                <a:cubicBezTo>
                  <a:pt x="210" y="519"/>
                  <a:pt x="208" y="518"/>
                  <a:pt x="207" y="517"/>
                </a:cubicBezTo>
                <a:cubicBezTo>
                  <a:pt x="211" y="511"/>
                  <a:pt x="215" y="504"/>
                  <a:pt x="218" y="497"/>
                </a:cubicBezTo>
                <a:close/>
                <a:moveTo>
                  <a:pt x="218" y="509"/>
                </a:moveTo>
                <a:cubicBezTo>
                  <a:pt x="220" y="507"/>
                  <a:pt x="222" y="504"/>
                  <a:pt x="223" y="501"/>
                </a:cubicBezTo>
                <a:cubicBezTo>
                  <a:pt x="224" y="502"/>
                  <a:pt x="226" y="502"/>
                  <a:pt x="227" y="503"/>
                </a:cubicBezTo>
                <a:cubicBezTo>
                  <a:pt x="223" y="510"/>
                  <a:pt x="220" y="517"/>
                  <a:pt x="217" y="523"/>
                </a:cubicBezTo>
                <a:cubicBezTo>
                  <a:pt x="215" y="522"/>
                  <a:pt x="213" y="521"/>
                  <a:pt x="212" y="520"/>
                </a:cubicBezTo>
                <a:cubicBezTo>
                  <a:pt x="214" y="516"/>
                  <a:pt x="216" y="513"/>
                  <a:pt x="218" y="509"/>
                </a:cubicBezTo>
                <a:close/>
                <a:moveTo>
                  <a:pt x="227" y="504"/>
                </a:moveTo>
                <a:cubicBezTo>
                  <a:pt x="229" y="505"/>
                  <a:pt x="230" y="506"/>
                  <a:pt x="232" y="507"/>
                </a:cubicBezTo>
                <a:cubicBezTo>
                  <a:pt x="229" y="514"/>
                  <a:pt x="226" y="521"/>
                  <a:pt x="223" y="528"/>
                </a:cubicBezTo>
                <a:cubicBezTo>
                  <a:pt x="221" y="527"/>
                  <a:pt x="219" y="525"/>
                  <a:pt x="217" y="524"/>
                </a:cubicBezTo>
                <a:cubicBezTo>
                  <a:pt x="220" y="517"/>
                  <a:pt x="223" y="510"/>
                  <a:pt x="227" y="504"/>
                </a:cubicBezTo>
                <a:close/>
                <a:moveTo>
                  <a:pt x="232" y="507"/>
                </a:moveTo>
                <a:cubicBezTo>
                  <a:pt x="234" y="509"/>
                  <a:pt x="236" y="510"/>
                  <a:pt x="238" y="512"/>
                </a:cubicBezTo>
                <a:cubicBezTo>
                  <a:pt x="236" y="519"/>
                  <a:pt x="234" y="527"/>
                  <a:pt x="232" y="535"/>
                </a:cubicBezTo>
                <a:cubicBezTo>
                  <a:pt x="232" y="535"/>
                  <a:pt x="232" y="535"/>
                  <a:pt x="232" y="535"/>
                </a:cubicBezTo>
                <a:cubicBezTo>
                  <a:pt x="229" y="533"/>
                  <a:pt x="227" y="531"/>
                  <a:pt x="224" y="529"/>
                </a:cubicBezTo>
                <a:cubicBezTo>
                  <a:pt x="226" y="521"/>
                  <a:pt x="229" y="514"/>
                  <a:pt x="232" y="507"/>
                </a:cubicBezTo>
                <a:close/>
                <a:moveTo>
                  <a:pt x="232" y="506"/>
                </a:moveTo>
                <a:cubicBezTo>
                  <a:pt x="230" y="505"/>
                  <a:pt x="229" y="504"/>
                  <a:pt x="227" y="503"/>
                </a:cubicBezTo>
                <a:cubicBezTo>
                  <a:pt x="230" y="499"/>
                  <a:pt x="232" y="495"/>
                  <a:pt x="235" y="491"/>
                </a:cubicBezTo>
                <a:cubicBezTo>
                  <a:pt x="236" y="489"/>
                  <a:pt x="238" y="487"/>
                  <a:pt x="239" y="484"/>
                </a:cubicBezTo>
                <a:cubicBezTo>
                  <a:pt x="240" y="485"/>
                  <a:pt x="241" y="486"/>
                  <a:pt x="242" y="487"/>
                </a:cubicBezTo>
                <a:cubicBezTo>
                  <a:pt x="238" y="493"/>
                  <a:pt x="235" y="500"/>
                  <a:pt x="232" y="506"/>
                </a:cubicBezTo>
                <a:close/>
                <a:moveTo>
                  <a:pt x="235" y="491"/>
                </a:moveTo>
                <a:cubicBezTo>
                  <a:pt x="232" y="495"/>
                  <a:pt x="229" y="499"/>
                  <a:pt x="227" y="503"/>
                </a:cubicBezTo>
                <a:cubicBezTo>
                  <a:pt x="226" y="502"/>
                  <a:pt x="225" y="501"/>
                  <a:pt x="224" y="500"/>
                </a:cubicBezTo>
                <a:cubicBezTo>
                  <a:pt x="227" y="494"/>
                  <a:pt x="231" y="488"/>
                  <a:pt x="235" y="481"/>
                </a:cubicBezTo>
                <a:cubicBezTo>
                  <a:pt x="236" y="482"/>
                  <a:pt x="238" y="483"/>
                  <a:pt x="239" y="484"/>
                </a:cubicBezTo>
                <a:cubicBezTo>
                  <a:pt x="237" y="486"/>
                  <a:pt x="236" y="488"/>
                  <a:pt x="235" y="491"/>
                </a:cubicBezTo>
                <a:close/>
                <a:moveTo>
                  <a:pt x="223" y="500"/>
                </a:moveTo>
                <a:cubicBezTo>
                  <a:pt x="222" y="499"/>
                  <a:pt x="220" y="498"/>
                  <a:pt x="219" y="497"/>
                </a:cubicBezTo>
                <a:cubicBezTo>
                  <a:pt x="222" y="490"/>
                  <a:pt x="226" y="484"/>
                  <a:pt x="230" y="477"/>
                </a:cubicBezTo>
                <a:cubicBezTo>
                  <a:pt x="231" y="478"/>
                  <a:pt x="233" y="480"/>
                  <a:pt x="235" y="481"/>
                </a:cubicBezTo>
                <a:cubicBezTo>
                  <a:pt x="231" y="487"/>
                  <a:pt x="227" y="494"/>
                  <a:pt x="223" y="500"/>
                </a:cubicBezTo>
                <a:close/>
                <a:moveTo>
                  <a:pt x="218" y="497"/>
                </a:moveTo>
                <a:cubicBezTo>
                  <a:pt x="216" y="495"/>
                  <a:pt x="214" y="494"/>
                  <a:pt x="212" y="492"/>
                </a:cubicBezTo>
                <a:cubicBezTo>
                  <a:pt x="216" y="486"/>
                  <a:pt x="219" y="479"/>
                  <a:pt x="223" y="472"/>
                </a:cubicBezTo>
                <a:cubicBezTo>
                  <a:pt x="225" y="474"/>
                  <a:pt x="227" y="475"/>
                  <a:pt x="229" y="477"/>
                </a:cubicBezTo>
                <a:cubicBezTo>
                  <a:pt x="226" y="484"/>
                  <a:pt x="222" y="490"/>
                  <a:pt x="218" y="497"/>
                </a:cubicBezTo>
                <a:close/>
                <a:moveTo>
                  <a:pt x="212" y="492"/>
                </a:moveTo>
                <a:cubicBezTo>
                  <a:pt x="210" y="491"/>
                  <a:pt x="207" y="489"/>
                  <a:pt x="205" y="487"/>
                </a:cubicBezTo>
                <a:cubicBezTo>
                  <a:pt x="208" y="481"/>
                  <a:pt x="211" y="474"/>
                  <a:pt x="214" y="466"/>
                </a:cubicBezTo>
                <a:cubicBezTo>
                  <a:pt x="217" y="468"/>
                  <a:pt x="220" y="470"/>
                  <a:pt x="222" y="472"/>
                </a:cubicBezTo>
                <a:cubicBezTo>
                  <a:pt x="219" y="479"/>
                  <a:pt x="215" y="486"/>
                  <a:pt x="212" y="492"/>
                </a:cubicBezTo>
                <a:close/>
                <a:moveTo>
                  <a:pt x="204" y="487"/>
                </a:moveTo>
                <a:cubicBezTo>
                  <a:pt x="202" y="485"/>
                  <a:pt x="199" y="484"/>
                  <a:pt x="196" y="482"/>
                </a:cubicBezTo>
                <a:cubicBezTo>
                  <a:pt x="199" y="475"/>
                  <a:pt x="202" y="468"/>
                  <a:pt x="205" y="461"/>
                </a:cubicBezTo>
                <a:cubicBezTo>
                  <a:pt x="208" y="462"/>
                  <a:pt x="211" y="464"/>
                  <a:pt x="214" y="466"/>
                </a:cubicBezTo>
                <a:cubicBezTo>
                  <a:pt x="210" y="474"/>
                  <a:pt x="207" y="481"/>
                  <a:pt x="204" y="487"/>
                </a:cubicBezTo>
                <a:close/>
                <a:moveTo>
                  <a:pt x="196" y="482"/>
                </a:moveTo>
                <a:cubicBezTo>
                  <a:pt x="192" y="480"/>
                  <a:pt x="189" y="478"/>
                  <a:pt x="186" y="476"/>
                </a:cubicBezTo>
                <a:cubicBezTo>
                  <a:pt x="189" y="469"/>
                  <a:pt x="192" y="462"/>
                  <a:pt x="195" y="454"/>
                </a:cubicBezTo>
                <a:cubicBezTo>
                  <a:pt x="198" y="456"/>
                  <a:pt x="202" y="458"/>
                  <a:pt x="205" y="460"/>
                </a:cubicBezTo>
                <a:cubicBezTo>
                  <a:pt x="202" y="467"/>
                  <a:pt x="199" y="475"/>
                  <a:pt x="196" y="482"/>
                </a:cubicBezTo>
                <a:close/>
                <a:moveTo>
                  <a:pt x="185" y="476"/>
                </a:moveTo>
                <a:cubicBezTo>
                  <a:pt x="183" y="475"/>
                  <a:pt x="181" y="474"/>
                  <a:pt x="179" y="473"/>
                </a:cubicBezTo>
                <a:cubicBezTo>
                  <a:pt x="177" y="472"/>
                  <a:pt x="176" y="472"/>
                  <a:pt x="175" y="471"/>
                </a:cubicBezTo>
                <a:cubicBezTo>
                  <a:pt x="178" y="462"/>
                  <a:pt x="181" y="455"/>
                  <a:pt x="183" y="448"/>
                </a:cubicBezTo>
                <a:cubicBezTo>
                  <a:pt x="187" y="450"/>
                  <a:pt x="191" y="452"/>
                  <a:pt x="194" y="454"/>
                </a:cubicBezTo>
                <a:cubicBezTo>
                  <a:pt x="191" y="461"/>
                  <a:pt x="188" y="469"/>
                  <a:pt x="185" y="476"/>
                </a:cubicBezTo>
                <a:close/>
                <a:moveTo>
                  <a:pt x="174" y="471"/>
                </a:moveTo>
                <a:cubicBezTo>
                  <a:pt x="170" y="469"/>
                  <a:pt x="166" y="467"/>
                  <a:pt x="162" y="466"/>
                </a:cubicBezTo>
                <a:cubicBezTo>
                  <a:pt x="165" y="459"/>
                  <a:pt x="167" y="452"/>
                  <a:pt x="170" y="445"/>
                </a:cubicBezTo>
                <a:cubicBezTo>
                  <a:pt x="170" y="443"/>
                  <a:pt x="170" y="443"/>
                  <a:pt x="170" y="443"/>
                </a:cubicBezTo>
                <a:cubicBezTo>
                  <a:pt x="175" y="444"/>
                  <a:pt x="179" y="446"/>
                  <a:pt x="182" y="448"/>
                </a:cubicBezTo>
                <a:cubicBezTo>
                  <a:pt x="183" y="448"/>
                  <a:pt x="183" y="448"/>
                  <a:pt x="183" y="448"/>
                </a:cubicBezTo>
                <a:cubicBezTo>
                  <a:pt x="180" y="455"/>
                  <a:pt x="178" y="462"/>
                  <a:pt x="174" y="471"/>
                </a:cubicBezTo>
                <a:close/>
                <a:moveTo>
                  <a:pt x="169" y="445"/>
                </a:moveTo>
                <a:cubicBezTo>
                  <a:pt x="167" y="452"/>
                  <a:pt x="164" y="459"/>
                  <a:pt x="161" y="466"/>
                </a:cubicBezTo>
                <a:cubicBezTo>
                  <a:pt x="158" y="465"/>
                  <a:pt x="155" y="464"/>
                  <a:pt x="152" y="464"/>
                </a:cubicBezTo>
                <a:cubicBezTo>
                  <a:pt x="150" y="463"/>
                  <a:pt x="149" y="463"/>
                  <a:pt x="148" y="463"/>
                </a:cubicBezTo>
                <a:cubicBezTo>
                  <a:pt x="149" y="460"/>
                  <a:pt x="149" y="460"/>
                  <a:pt x="149" y="460"/>
                </a:cubicBezTo>
                <a:cubicBezTo>
                  <a:pt x="151" y="453"/>
                  <a:pt x="154" y="446"/>
                  <a:pt x="156" y="439"/>
                </a:cubicBezTo>
                <a:cubicBezTo>
                  <a:pt x="161" y="440"/>
                  <a:pt x="166" y="442"/>
                  <a:pt x="170" y="443"/>
                </a:cubicBezTo>
                <a:lnTo>
                  <a:pt x="169" y="445"/>
                </a:lnTo>
                <a:close/>
                <a:moveTo>
                  <a:pt x="148" y="460"/>
                </a:moveTo>
                <a:cubicBezTo>
                  <a:pt x="147" y="463"/>
                  <a:pt x="147" y="463"/>
                  <a:pt x="147" y="463"/>
                </a:cubicBezTo>
                <a:cubicBezTo>
                  <a:pt x="143" y="462"/>
                  <a:pt x="138" y="461"/>
                  <a:pt x="133" y="460"/>
                </a:cubicBezTo>
                <a:cubicBezTo>
                  <a:pt x="135" y="452"/>
                  <a:pt x="138" y="444"/>
                  <a:pt x="140" y="437"/>
                </a:cubicBezTo>
                <a:cubicBezTo>
                  <a:pt x="145" y="438"/>
                  <a:pt x="150" y="439"/>
                  <a:pt x="155" y="439"/>
                </a:cubicBezTo>
                <a:cubicBezTo>
                  <a:pt x="153" y="446"/>
                  <a:pt x="151" y="453"/>
                  <a:pt x="148" y="460"/>
                </a:cubicBezTo>
                <a:close/>
                <a:moveTo>
                  <a:pt x="132" y="460"/>
                </a:moveTo>
                <a:cubicBezTo>
                  <a:pt x="127" y="459"/>
                  <a:pt x="122" y="458"/>
                  <a:pt x="117" y="457"/>
                </a:cubicBezTo>
                <a:cubicBezTo>
                  <a:pt x="119" y="449"/>
                  <a:pt x="121" y="441"/>
                  <a:pt x="124" y="434"/>
                </a:cubicBezTo>
                <a:cubicBezTo>
                  <a:pt x="129" y="435"/>
                  <a:pt x="134" y="436"/>
                  <a:pt x="140" y="437"/>
                </a:cubicBezTo>
                <a:cubicBezTo>
                  <a:pt x="137" y="444"/>
                  <a:pt x="135" y="452"/>
                  <a:pt x="132" y="460"/>
                </a:cubicBezTo>
                <a:close/>
                <a:moveTo>
                  <a:pt x="117" y="457"/>
                </a:moveTo>
                <a:cubicBezTo>
                  <a:pt x="112" y="455"/>
                  <a:pt x="107" y="454"/>
                  <a:pt x="102" y="453"/>
                </a:cubicBezTo>
                <a:cubicBezTo>
                  <a:pt x="104" y="445"/>
                  <a:pt x="105" y="438"/>
                  <a:pt x="107" y="430"/>
                </a:cubicBezTo>
                <a:cubicBezTo>
                  <a:pt x="113" y="431"/>
                  <a:pt x="118" y="432"/>
                  <a:pt x="123" y="434"/>
                </a:cubicBezTo>
                <a:cubicBezTo>
                  <a:pt x="121" y="441"/>
                  <a:pt x="119" y="449"/>
                  <a:pt x="117" y="457"/>
                </a:cubicBezTo>
                <a:close/>
                <a:moveTo>
                  <a:pt x="101" y="453"/>
                </a:moveTo>
                <a:cubicBezTo>
                  <a:pt x="96" y="452"/>
                  <a:pt x="90" y="450"/>
                  <a:pt x="85" y="449"/>
                </a:cubicBezTo>
                <a:cubicBezTo>
                  <a:pt x="87" y="441"/>
                  <a:pt x="89" y="434"/>
                  <a:pt x="90" y="426"/>
                </a:cubicBezTo>
                <a:cubicBezTo>
                  <a:pt x="96" y="428"/>
                  <a:pt x="101" y="429"/>
                  <a:pt x="107" y="430"/>
                </a:cubicBezTo>
                <a:cubicBezTo>
                  <a:pt x="105" y="438"/>
                  <a:pt x="103" y="445"/>
                  <a:pt x="101" y="453"/>
                </a:cubicBezTo>
                <a:close/>
                <a:moveTo>
                  <a:pt x="101" y="453"/>
                </a:moveTo>
                <a:cubicBezTo>
                  <a:pt x="99" y="461"/>
                  <a:pt x="97" y="469"/>
                  <a:pt x="95" y="477"/>
                </a:cubicBezTo>
                <a:cubicBezTo>
                  <a:pt x="90" y="475"/>
                  <a:pt x="85" y="474"/>
                  <a:pt x="80" y="473"/>
                </a:cubicBezTo>
                <a:cubicBezTo>
                  <a:pt x="82" y="465"/>
                  <a:pt x="83" y="457"/>
                  <a:pt x="85" y="449"/>
                </a:cubicBezTo>
                <a:cubicBezTo>
                  <a:pt x="90" y="451"/>
                  <a:pt x="96" y="452"/>
                  <a:pt x="101" y="453"/>
                </a:cubicBezTo>
                <a:close/>
                <a:moveTo>
                  <a:pt x="95" y="477"/>
                </a:moveTo>
                <a:cubicBezTo>
                  <a:pt x="93" y="484"/>
                  <a:pt x="91" y="490"/>
                  <a:pt x="90" y="496"/>
                </a:cubicBezTo>
                <a:cubicBezTo>
                  <a:pt x="85" y="495"/>
                  <a:pt x="80" y="494"/>
                  <a:pt x="75" y="492"/>
                </a:cubicBezTo>
                <a:cubicBezTo>
                  <a:pt x="77" y="486"/>
                  <a:pt x="78" y="479"/>
                  <a:pt x="80" y="473"/>
                </a:cubicBezTo>
                <a:cubicBezTo>
                  <a:pt x="85" y="475"/>
                  <a:pt x="90" y="476"/>
                  <a:pt x="95" y="477"/>
                </a:cubicBezTo>
                <a:close/>
                <a:moveTo>
                  <a:pt x="90" y="497"/>
                </a:moveTo>
                <a:cubicBezTo>
                  <a:pt x="89" y="499"/>
                  <a:pt x="88" y="502"/>
                  <a:pt x="88" y="504"/>
                </a:cubicBezTo>
                <a:cubicBezTo>
                  <a:pt x="86" y="509"/>
                  <a:pt x="85" y="514"/>
                  <a:pt x="84" y="519"/>
                </a:cubicBezTo>
                <a:cubicBezTo>
                  <a:pt x="79" y="518"/>
                  <a:pt x="74" y="516"/>
                  <a:pt x="70" y="515"/>
                </a:cubicBezTo>
                <a:cubicBezTo>
                  <a:pt x="71" y="508"/>
                  <a:pt x="73" y="500"/>
                  <a:pt x="75" y="493"/>
                </a:cubicBezTo>
                <a:cubicBezTo>
                  <a:pt x="80" y="494"/>
                  <a:pt x="85" y="496"/>
                  <a:pt x="90" y="497"/>
                </a:cubicBezTo>
                <a:close/>
                <a:moveTo>
                  <a:pt x="84" y="520"/>
                </a:moveTo>
                <a:cubicBezTo>
                  <a:pt x="82" y="526"/>
                  <a:pt x="80" y="534"/>
                  <a:pt x="78" y="541"/>
                </a:cubicBezTo>
                <a:cubicBezTo>
                  <a:pt x="73" y="540"/>
                  <a:pt x="69" y="539"/>
                  <a:pt x="64" y="537"/>
                </a:cubicBezTo>
                <a:cubicBezTo>
                  <a:pt x="66" y="530"/>
                  <a:pt x="67" y="524"/>
                  <a:pt x="69" y="518"/>
                </a:cubicBezTo>
                <a:cubicBezTo>
                  <a:pt x="69" y="515"/>
                  <a:pt x="69" y="515"/>
                  <a:pt x="69" y="515"/>
                </a:cubicBezTo>
                <a:cubicBezTo>
                  <a:pt x="74" y="517"/>
                  <a:pt x="79" y="518"/>
                  <a:pt x="84" y="520"/>
                </a:cubicBezTo>
                <a:close/>
                <a:moveTo>
                  <a:pt x="78" y="542"/>
                </a:moveTo>
                <a:cubicBezTo>
                  <a:pt x="82" y="543"/>
                  <a:pt x="87" y="545"/>
                  <a:pt x="91" y="546"/>
                </a:cubicBezTo>
                <a:cubicBezTo>
                  <a:pt x="89" y="553"/>
                  <a:pt x="87" y="561"/>
                  <a:pt x="85" y="568"/>
                </a:cubicBezTo>
                <a:cubicBezTo>
                  <a:pt x="81" y="567"/>
                  <a:pt x="77" y="566"/>
                  <a:pt x="73" y="564"/>
                </a:cubicBezTo>
                <a:cubicBezTo>
                  <a:pt x="75" y="556"/>
                  <a:pt x="76" y="549"/>
                  <a:pt x="78" y="542"/>
                </a:cubicBezTo>
                <a:close/>
                <a:moveTo>
                  <a:pt x="85" y="569"/>
                </a:moveTo>
                <a:cubicBezTo>
                  <a:pt x="82" y="578"/>
                  <a:pt x="82" y="578"/>
                  <a:pt x="82" y="578"/>
                </a:cubicBezTo>
                <a:cubicBezTo>
                  <a:pt x="81" y="582"/>
                  <a:pt x="80" y="587"/>
                  <a:pt x="78" y="591"/>
                </a:cubicBezTo>
                <a:cubicBezTo>
                  <a:pt x="74" y="590"/>
                  <a:pt x="71" y="589"/>
                  <a:pt x="67" y="587"/>
                </a:cubicBezTo>
                <a:cubicBezTo>
                  <a:pt x="69" y="580"/>
                  <a:pt x="71" y="572"/>
                  <a:pt x="72" y="565"/>
                </a:cubicBezTo>
                <a:cubicBezTo>
                  <a:pt x="76" y="566"/>
                  <a:pt x="80" y="567"/>
                  <a:pt x="85" y="569"/>
                </a:cubicBezTo>
                <a:close/>
                <a:moveTo>
                  <a:pt x="83" y="578"/>
                </a:moveTo>
                <a:cubicBezTo>
                  <a:pt x="85" y="569"/>
                  <a:pt x="85" y="569"/>
                  <a:pt x="85" y="569"/>
                </a:cubicBezTo>
                <a:cubicBezTo>
                  <a:pt x="89" y="570"/>
                  <a:pt x="94" y="571"/>
                  <a:pt x="98" y="572"/>
                </a:cubicBezTo>
                <a:cubicBezTo>
                  <a:pt x="96" y="581"/>
                  <a:pt x="93" y="588"/>
                  <a:pt x="91" y="595"/>
                </a:cubicBezTo>
                <a:cubicBezTo>
                  <a:pt x="87" y="594"/>
                  <a:pt x="83" y="592"/>
                  <a:pt x="79" y="591"/>
                </a:cubicBezTo>
                <a:cubicBezTo>
                  <a:pt x="80" y="587"/>
                  <a:pt x="81" y="582"/>
                  <a:pt x="83" y="578"/>
                </a:cubicBezTo>
                <a:close/>
                <a:moveTo>
                  <a:pt x="99" y="573"/>
                </a:moveTo>
                <a:cubicBezTo>
                  <a:pt x="102" y="574"/>
                  <a:pt x="106" y="575"/>
                  <a:pt x="110" y="576"/>
                </a:cubicBezTo>
                <a:cubicBezTo>
                  <a:pt x="108" y="584"/>
                  <a:pt x="105" y="591"/>
                  <a:pt x="103" y="598"/>
                </a:cubicBezTo>
                <a:cubicBezTo>
                  <a:pt x="103" y="598"/>
                  <a:pt x="103" y="598"/>
                  <a:pt x="103" y="598"/>
                </a:cubicBezTo>
                <a:cubicBezTo>
                  <a:pt x="99" y="597"/>
                  <a:pt x="95" y="596"/>
                  <a:pt x="92" y="595"/>
                </a:cubicBezTo>
                <a:cubicBezTo>
                  <a:pt x="94" y="588"/>
                  <a:pt x="96" y="581"/>
                  <a:pt x="99" y="573"/>
                </a:cubicBezTo>
                <a:close/>
                <a:moveTo>
                  <a:pt x="99" y="572"/>
                </a:moveTo>
                <a:cubicBezTo>
                  <a:pt x="101" y="565"/>
                  <a:pt x="103" y="557"/>
                  <a:pt x="105" y="550"/>
                </a:cubicBezTo>
                <a:cubicBezTo>
                  <a:pt x="110" y="551"/>
                  <a:pt x="114" y="552"/>
                  <a:pt x="118" y="553"/>
                </a:cubicBezTo>
                <a:cubicBezTo>
                  <a:pt x="115" y="561"/>
                  <a:pt x="113" y="568"/>
                  <a:pt x="110" y="575"/>
                </a:cubicBezTo>
                <a:cubicBezTo>
                  <a:pt x="107" y="574"/>
                  <a:pt x="103" y="573"/>
                  <a:pt x="99" y="572"/>
                </a:cubicBezTo>
                <a:close/>
                <a:moveTo>
                  <a:pt x="118" y="553"/>
                </a:moveTo>
                <a:cubicBezTo>
                  <a:pt x="122" y="554"/>
                  <a:pt x="126" y="555"/>
                  <a:pt x="129" y="556"/>
                </a:cubicBezTo>
                <a:cubicBezTo>
                  <a:pt x="130" y="556"/>
                  <a:pt x="130" y="556"/>
                  <a:pt x="130" y="556"/>
                </a:cubicBezTo>
                <a:cubicBezTo>
                  <a:pt x="127" y="564"/>
                  <a:pt x="124" y="571"/>
                  <a:pt x="122" y="578"/>
                </a:cubicBezTo>
                <a:cubicBezTo>
                  <a:pt x="118" y="577"/>
                  <a:pt x="114" y="576"/>
                  <a:pt x="111" y="575"/>
                </a:cubicBezTo>
                <a:cubicBezTo>
                  <a:pt x="113" y="569"/>
                  <a:pt x="116" y="561"/>
                  <a:pt x="118" y="553"/>
                </a:cubicBezTo>
                <a:close/>
                <a:moveTo>
                  <a:pt x="130" y="556"/>
                </a:moveTo>
                <a:cubicBezTo>
                  <a:pt x="134" y="557"/>
                  <a:pt x="137" y="558"/>
                  <a:pt x="140" y="559"/>
                </a:cubicBezTo>
                <a:cubicBezTo>
                  <a:pt x="137" y="567"/>
                  <a:pt x="135" y="574"/>
                  <a:pt x="132" y="581"/>
                </a:cubicBezTo>
                <a:cubicBezTo>
                  <a:pt x="130" y="580"/>
                  <a:pt x="127" y="580"/>
                  <a:pt x="125" y="579"/>
                </a:cubicBezTo>
                <a:cubicBezTo>
                  <a:pt x="124" y="579"/>
                  <a:pt x="123" y="578"/>
                  <a:pt x="122" y="578"/>
                </a:cubicBezTo>
                <a:cubicBezTo>
                  <a:pt x="125" y="571"/>
                  <a:pt x="127" y="564"/>
                  <a:pt x="130" y="556"/>
                </a:cubicBezTo>
                <a:close/>
                <a:moveTo>
                  <a:pt x="141" y="559"/>
                </a:moveTo>
                <a:cubicBezTo>
                  <a:pt x="144" y="560"/>
                  <a:pt x="147" y="562"/>
                  <a:pt x="150" y="563"/>
                </a:cubicBezTo>
                <a:cubicBezTo>
                  <a:pt x="146" y="570"/>
                  <a:pt x="143" y="577"/>
                  <a:pt x="140" y="584"/>
                </a:cubicBezTo>
                <a:cubicBezTo>
                  <a:pt x="138" y="583"/>
                  <a:pt x="135" y="582"/>
                  <a:pt x="132" y="581"/>
                </a:cubicBezTo>
                <a:cubicBezTo>
                  <a:pt x="135" y="574"/>
                  <a:pt x="138" y="567"/>
                  <a:pt x="141" y="559"/>
                </a:cubicBezTo>
                <a:close/>
                <a:moveTo>
                  <a:pt x="150" y="563"/>
                </a:moveTo>
                <a:cubicBezTo>
                  <a:pt x="152" y="564"/>
                  <a:pt x="154" y="565"/>
                  <a:pt x="156" y="566"/>
                </a:cubicBezTo>
                <a:cubicBezTo>
                  <a:pt x="157" y="567"/>
                  <a:pt x="157" y="567"/>
                  <a:pt x="157" y="567"/>
                </a:cubicBezTo>
                <a:cubicBezTo>
                  <a:pt x="155" y="572"/>
                  <a:pt x="153" y="576"/>
                  <a:pt x="151" y="581"/>
                </a:cubicBezTo>
                <a:cubicBezTo>
                  <a:pt x="150" y="583"/>
                  <a:pt x="149" y="585"/>
                  <a:pt x="148" y="587"/>
                </a:cubicBezTo>
                <a:cubicBezTo>
                  <a:pt x="145" y="586"/>
                  <a:pt x="143" y="585"/>
                  <a:pt x="141" y="584"/>
                </a:cubicBezTo>
                <a:cubicBezTo>
                  <a:pt x="144" y="577"/>
                  <a:pt x="147" y="570"/>
                  <a:pt x="150" y="563"/>
                </a:cubicBezTo>
                <a:close/>
                <a:moveTo>
                  <a:pt x="156" y="566"/>
                </a:moveTo>
                <a:cubicBezTo>
                  <a:pt x="154" y="565"/>
                  <a:pt x="152" y="564"/>
                  <a:pt x="150" y="563"/>
                </a:cubicBezTo>
                <a:cubicBezTo>
                  <a:pt x="153" y="556"/>
                  <a:pt x="156" y="548"/>
                  <a:pt x="160" y="541"/>
                </a:cubicBezTo>
                <a:cubicBezTo>
                  <a:pt x="160" y="541"/>
                  <a:pt x="161" y="541"/>
                  <a:pt x="162" y="542"/>
                </a:cubicBezTo>
                <a:cubicBezTo>
                  <a:pt x="164" y="543"/>
                  <a:pt x="166" y="544"/>
                  <a:pt x="168" y="545"/>
                </a:cubicBezTo>
                <a:cubicBezTo>
                  <a:pt x="164" y="552"/>
                  <a:pt x="161" y="560"/>
                  <a:pt x="158" y="566"/>
                </a:cubicBezTo>
                <a:cubicBezTo>
                  <a:pt x="157" y="566"/>
                  <a:pt x="157" y="566"/>
                  <a:pt x="156" y="566"/>
                </a:cubicBezTo>
                <a:close/>
                <a:moveTo>
                  <a:pt x="168" y="545"/>
                </a:moveTo>
                <a:cubicBezTo>
                  <a:pt x="170" y="546"/>
                  <a:pt x="172" y="548"/>
                  <a:pt x="175" y="549"/>
                </a:cubicBezTo>
                <a:cubicBezTo>
                  <a:pt x="172" y="554"/>
                  <a:pt x="170" y="558"/>
                  <a:pt x="168" y="563"/>
                </a:cubicBezTo>
                <a:cubicBezTo>
                  <a:pt x="166" y="565"/>
                  <a:pt x="165" y="568"/>
                  <a:pt x="164" y="570"/>
                </a:cubicBezTo>
                <a:cubicBezTo>
                  <a:pt x="162" y="569"/>
                  <a:pt x="160" y="568"/>
                  <a:pt x="158" y="567"/>
                </a:cubicBezTo>
                <a:cubicBezTo>
                  <a:pt x="161" y="560"/>
                  <a:pt x="165" y="553"/>
                  <a:pt x="168" y="545"/>
                </a:cubicBezTo>
                <a:close/>
                <a:moveTo>
                  <a:pt x="168" y="563"/>
                </a:moveTo>
                <a:cubicBezTo>
                  <a:pt x="170" y="559"/>
                  <a:pt x="173" y="554"/>
                  <a:pt x="175" y="549"/>
                </a:cubicBezTo>
                <a:cubicBezTo>
                  <a:pt x="177" y="550"/>
                  <a:pt x="178" y="551"/>
                  <a:pt x="180" y="552"/>
                </a:cubicBezTo>
                <a:cubicBezTo>
                  <a:pt x="177" y="559"/>
                  <a:pt x="173" y="566"/>
                  <a:pt x="170" y="574"/>
                </a:cubicBezTo>
                <a:cubicBezTo>
                  <a:pt x="168" y="573"/>
                  <a:pt x="166" y="571"/>
                  <a:pt x="164" y="570"/>
                </a:cubicBezTo>
                <a:cubicBezTo>
                  <a:pt x="166" y="568"/>
                  <a:pt x="167" y="565"/>
                  <a:pt x="168" y="563"/>
                </a:cubicBezTo>
                <a:close/>
                <a:moveTo>
                  <a:pt x="180" y="552"/>
                </a:moveTo>
                <a:cubicBezTo>
                  <a:pt x="182" y="554"/>
                  <a:pt x="184" y="555"/>
                  <a:pt x="186" y="556"/>
                </a:cubicBezTo>
                <a:cubicBezTo>
                  <a:pt x="183" y="563"/>
                  <a:pt x="181" y="571"/>
                  <a:pt x="178" y="579"/>
                </a:cubicBezTo>
                <a:cubicBezTo>
                  <a:pt x="176" y="577"/>
                  <a:pt x="173" y="575"/>
                  <a:pt x="171" y="574"/>
                </a:cubicBezTo>
                <a:cubicBezTo>
                  <a:pt x="174" y="567"/>
                  <a:pt x="177" y="559"/>
                  <a:pt x="180" y="552"/>
                </a:cubicBezTo>
                <a:close/>
                <a:moveTo>
                  <a:pt x="181" y="552"/>
                </a:moveTo>
                <a:cubicBezTo>
                  <a:pt x="182" y="550"/>
                  <a:pt x="183" y="548"/>
                  <a:pt x="184" y="545"/>
                </a:cubicBezTo>
                <a:cubicBezTo>
                  <a:pt x="187" y="541"/>
                  <a:pt x="189" y="537"/>
                  <a:pt x="191" y="532"/>
                </a:cubicBezTo>
                <a:cubicBezTo>
                  <a:pt x="193" y="533"/>
                  <a:pt x="194" y="534"/>
                  <a:pt x="196" y="535"/>
                </a:cubicBezTo>
                <a:cubicBezTo>
                  <a:pt x="192" y="542"/>
                  <a:pt x="189" y="549"/>
                  <a:pt x="186" y="556"/>
                </a:cubicBezTo>
                <a:cubicBezTo>
                  <a:pt x="184" y="554"/>
                  <a:pt x="183" y="553"/>
                  <a:pt x="181" y="552"/>
                </a:cubicBezTo>
                <a:close/>
                <a:moveTo>
                  <a:pt x="196" y="536"/>
                </a:moveTo>
                <a:cubicBezTo>
                  <a:pt x="198" y="537"/>
                  <a:pt x="200" y="538"/>
                  <a:pt x="202" y="539"/>
                </a:cubicBezTo>
                <a:cubicBezTo>
                  <a:pt x="199" y="546"/>
                  <a:pt x="196" y="553"/>
                  <a:pt x="194" y="561"/>
                </a:cubicBezTo>
                <a:cubicBezTo>
                  <a:pt x="192" y="559"/>
                  <a:pt x="189" y="557"/>
                  <a:pt x="187" y="556"/>
                </a:cubicBezTo>
                <a:cubicBezTo>
                  <a:pt x="190" y="549"/>
                  <a:pt x="193" y="542"/>
                  <a:pt x="196" y="536"/>
                </a:cubicBezTo>
                <a:close/>
                <a:moveTo>
                  <a:pt x="197" y="535"/>
                </a:moveTo>
                <a:cubicBezTo>
                  <a:pt x="198" y="532"/>
                  <a:pt x="200" y="530"/>
                  <a:pt x="201" y="527"/>
                </a:cubicBezTo>
                <a:cubicBezTo>
                  <a:pt x="203" y="524"/>
                  <a:pt x="205" y="521"/>
                  <a:pt x="207" y="517"/>
                </a:cubicBezTo>
                <a:cubicBezTo>
                  <a:pt x="208" y="518"/>
                  <a:pt x="210" y="519"/>
                  <a:pt x="211" y="520"/>
                </a:cubicBezTo>
                <a:cubicBezTo>
                  <a:pt x="208" y="526"/>
                  <a:pt x="205" y="533"/>
                  <a:pt x="202" y="539"/>
                </a:cubicBezTo>
                <a:cubicBezTo>
                  <a:pt x="200" y="538"/>
                  <a:pt x="198" y="536"/>
                  <a:pt x="197" y="535"/>
                </a:cubicBezTo>
                <a:close/>
                <a:moveTo>
                  <a:pt x="211" y="521"/>
                </a:moveTo>
                <a:cubicBezTo>
                  <a:pt x="213" y="522"/>
                  <a:pt x="215" y="523"/>
                  <a:pt x="216" y="524"/>
                </a:cubicBezTo>
                <a:cubicBezTo>
                  <a:pt x="214" y="530"/>
                  <a:pt x="211" y="537"/>
                  <a:pt x="209" y="544"/>
                </a:cubicBezTo>
                <a:cubicBezTo>
                  <a:pt x="207" y="542"/>
                  <a:pt x="205" y="541"/>
                  <a:pt x="202" y="539"/>
                </a:cubicBezTo>
                <a:cubicBezTo>
                  <a:pt x="205" y="533"/>
                  <a:pt x="208" y="527"/>
                  <a:pt x="211" y="521"/>
                </a:cubicBezTo>
                <a:close/>
                <a:moveTo>
                  <a:pt x="217" y="524"/>
                </a:moveTo>
                <a:cubicBezTo>
                  <a:pt x="219" y="526"/>
                  <a:pt x="221" y="527"/>
                  <a:pt x="223" y="529"/>
                </a:cubicBezTo>
                <a:cubicBezTo>
                  <a:pt x="221" y="536"/>
                  <a:pt x="219" y="543"/>
                  <a:pt x="218" y="550"/>
                </a:cubicBezTo>
                <a:cubicBezTo>
                  <a:pt x="215" y="548"/>
                  <a:pt x="212" y="546"/>
                  <a:pt x="209" y="544"/>
                </a:cubicBezTo>
                <a:cubicBezTo>
                  <a:pt x="212" y="537"/>
                  <a:pt x="214" y="531"/>
                  <a:pt x="217" y="524"/>
                </a:cubicBezTo>
                <a:close/>
                <a:moveTo>
                  <a:pt x="224" y="529"/>
                </a:moveTo>
                <a:cubicBezTo>
                  <a:pt x="226" y="531"/>
                  <a:pt x="229" y="533"/>
                  <a:pt x="232" y="535"/>
                </a:cubicBezTo>
                <a:cubicBezTo>
                  <a:pt x="230" y="543"/>
                  <a:pt x="229" y="550"/>
                  <a:pt x="228" y="558"/>
                </a:cubicBezTo>
                <a:cubicBezTo>
                  <a:pt x="225" y="556"/>
                  <a:pt x="221" y="553"/>
                  <a:pt x="218" y="550"/>
                </a:cubicBezTo>
                <a:cubicBezTo>
                  <a:pt x="220" y="543"/>
                  <a:pt x="222" y="536"/>
                  <a:pt x="224" y="529"/>
                </a:cubicBezTo>
                <a:close/>
                <a:moveTo>
                  <a:pt x="232" y="536"/>
                </a:moveTo>
                <a:cubicBezTo>
                  <a:pt x="236" y="538"/>
                  <a:pt x="239" y="541"/>
                  <a:pt x="243" y="544"/>
                </a:cubicBezTo>
                <a:cubicBezTo>
                  <a:pt x="242" y="552"/>
                  <a:pt x="242" y="560"/>
                  <a:pt x="242" y="569"/>
                </a:cubicBezTo>
                <a:cubicBezTo>
                  <a:pt x="237" y="565"/>
                  <a:pt x="233" y="562"/>
                  <a:pt x="229" y="559"/>
                </a:cubicBezTo>
                <a:cubicBezTo>
                  <a:pt x="230" y="551"/>
                  <a:pt x="231" y="543"/>
                  <a:pt x="232" y="536"/>
                </a:cubicBezTo>
                <a:close/>
                <a:moveTo>
                  <a:pt x="232" y="535"/>
                </a:moveTo>
                <a:cubicBezTo>
                  <a:pt x="234" y="527"/>
                  <a:pt x="236" y="520"/>
                  <a:pt x="238" y="512"/>
                </a:cubicBezTo>
                <a:cubicBezTo>
                  <a:pt x="241" y="514"/>
                  <a:pt x="244" y="516"/>
                  <a:pt x="247" y="519"/>
                </a:cubicBezTo>
                <a:cubicBezTo>
                  <a:pt x="245" y="527"/>
                  <a:pt x="244" y="535"/>
                  <a:pt x="243" y="543"/>
                </a:cubicBezTo>
                <a:cubicBezTo>
                  <a:pt x="239" y="540"/>
                  <a:pt x="236" y="538"/>
                  <a:pt x="232" y="535"/>
                </a:cubicBezTo>
                <a:close/>
                <a:moveTo>
                  <a:pt x="247" y="519"/>
                </a:moveTo>
                <a:cubicBezTo>
                  <a:pt x="250" y="522"/>
                  <a:pt x="254" y="525"/>
                  <a:pt x="257" y="527"/>
                </a:cubicBezTo>
                <a:cubicBezTo>
                  <a:pt x="256" y="536"/>
                  <a:pt x="256" y="545"/>
                  <a:pt x="256" y="554"/>
                </a:cubicBezTo>
                <a:cubicBezTo>
                  <a:pt x="252" y="551"/>
                  <a:pt x="247" y="547"/>
                  <a:pt x="243" y="544"/>
                </a:cubicBezTo>
                <a:cubicBezTo>
                  <a:pt x="244" y="535"/>
                  <a:pt x="245" y="527"/>
                  <a:pt x="247" y="519"/>
                </a:cubicBezTo>
                <a:close/>
                <a:moveTo>
                  <a:pt x="247" y="518"/>
                </a:moveTo>
                <a:cubicBezTo>
                  <a:pt x="249" y="511"/>
                  <a:pt x="251" y="503"/>
                  <a:pt x="253" y="496"/>
                </a:cubicBezTo>
                <a:cubicBezTo>
                  <a:pt x="256" y="498"/>
                  <a:pt x="258" y="500"/>
                  <a:pt x="261" y="502"/>
                </a:cubicBezTo>
                <a:cubicBezTo>
                  <a:pt x="259" y="510"/>
                  <a:pt x="258" y="518"/>
                  <a:pt x="257" y="527"/>
                </a:cubicBezTo>
                <a:cubicBezTo>
                  <a:pt x="254" y="524"/>
                  <a:pt x="250" y="521"/>
                  <a:pt x="247" y="518"/>
                </a:cubicBezTo>
                <a:close/>
                <a:moveTo>
                  <a:pt x="261" y="501"/>
                </a:moveTo>
                <a:cubicBezTo>
                  <a:pt x="258" y="499"/>
                  <a:pt x="256" y="497"/>
                  <a:pt x="253" y="495"/>
                </a:cubicBezTo>
                <a:cubicBezTo>
                  <a:pt x="256" y="488"/>
                  <a:pt x="258" y="481"/>
                  <a:pt x="262" y="474"/>
                </a:cubicBezTo>
                <a:cubicBezTo>
                  <a:pt x="263" y="476"/>
                  <a:pt x="265" y="478"/>
                  <a:pt x="267" y="479"/>
                </a:cubicBezTo>
                <a:cubicBezTo>
                  <a:pt x="265" y="486"/>
                  <a:pt x="263" y="494"/>
                  <a:pt x="261" y="501"/>
                </a:cubicBezTo>
                <a:close/>
                <a:moveTo>
                  <a:pt x="253" y="495"/>
                </a:moveTo>
                <a:cubicBezTo>
                  <a:pt x="251" y="493"/>
                  <a:pt x="249" y="492"/>
                  <a:pt x="247" y="490"/>
                </a:cubicBezTo>
                <a:cubicBezTo>
                  <a:pt x="250" y="483"/>
                  <a:pt x="254" y="477"/>
                  <a:pt x="257" y="471"/>
                </a:cubicBezTo>
                <a:cubicBezTo>
                  <a:pt x="259" y="472"/>
                  <a:pt x="260" y="473"/>
                  <a:pt x="261" y="474"/>
                </a:cubicBezTo>
                <a:cubicBezTo>
                  <a:pt x="258" y="481"/>
                  <a:pt x="255" y="488"/>
                  <a:pt x="253" y="495"/>
                </a:cubicBezTo>
                <a:close/>
                <a:moveTo>
                  <a:pt x="247" y="490"/>
                </a:moveTo>
                <a:cubicBezTo>
                  <a:pt x="245" y="489"/>
                  <a:pt x="244" y="488"/>
                  <a:pt x="243" y="486"/>
                </a:cubicBezTo>
                <a:cubicBezTo>
                  <a:pt x="246" y="482"/>
                  <a:pt x="249" y="477"/>
                  <a:pt x="252" y="472"/>
                </a:cubicBezTo>
                <a:cubicBezTo>
                  <a:pt x="253" y="471"/>
                  <a:pt x="254" y="470"/>
                  <a:pt x="255" y="469"/>
                </a:cubicBezTo>
                <a:cubicBezTo>
                  <a:pt x="255" y="469"/>
                  <a:pt x="256" y="470"/>
                  <a:pt x="257" y="470"/>
                </a:cubicBezTo>
                <a:cubicBezTo>
                  <a:pt x="253" y="477"/>
                  <a:pt x="250" y="483"/>
                  <a:pt x="247" y="490"/>
                </a:cubicBezTo>
                <a:close/>
                <a:moveTo>
                  <a:pt x="252" y="472"/>
                </a:moveTo>
                <a:cubicBezTo>
                  <a:pt x="248" y="477"/>
                  <a:pt x="245" y="481"/>
                  <a:pt x="242" y="486"/>
                </a:cubicBezTo>
                <a:cubicBezTo>
                  <a:pt x="241" y="485"/>
                  <a:pt x="241" y="485"/>
                  <a:pt x="240" y="484"/>
                </a:cubicBezTo>
                <a:cubicBezTo>
                  <a:pt x="243" y="478"/>
                  <a:pt x="247" y="472"/>
                  <a:pt x="251" y="466"/>
                </a:cubicBezTo>
                <a:cubicBezTo>
                  <a:pt x="252" y="467"/>
                  <a:pt x="253" y="467"/>
                  <a:pt x="254" y="468"/>
                </a:cubicBezTo>
                <a:cubicBezTo>
                  <a:pt x="253" y="470"/>
                  <a:pt x="252" y="471"/>
                  <a:pt x="252" y="472"/>
                </a:cubicBezTo>
                <a:close/>
                <a:moveTo>
                  <a:pt x="251" y="466"/>
                </a:moveTo>
                <a:cubicBezTo>
                  <a:pt x="247" y="472"/>
                  <a:pt x="243" y="478"/>
                  <a:pt x="239" y="484"/>
                </a:cubicBezTo>
                <a:cubicBezTo>
                  <a:pt x="238" y="483"/>
                  <a:pt x="237" y="482"/>
                  <a:pt x="235" y="481"/>
                </a:cubicBezTo>
                <a:cubicBezTo>
                  <a:pt x="239" y="475"/>
                  <a:pt x="243" y="468"/>
                  <a:pt x="246" y="462"/>
                </a:cubicBezTo>
                <a:cubicBezTo>
                  <a:pt x="248" y="463"/>
                  <a:pt x="249" y="464"/>
                  <a:pt x="251" y="466"/>
                </a:cubicBezTo>
                <a:close/>
                <a:moveTo>
                  <a:pt x="235" y="480"/>
                </a:moveTo>
                <a:cubicBezTo>
                  <a:pt x="233" y="479"/>
                  <a:pt x="232" y="478"/>
                  <a:pt x="230" y="477"/>
                </a:cubicBezTo>
                <a:cubicBezTo>
                  <a:pt x="233" y="470"/>
                  <a:pt x="237" y="464"/>
                  <a:pt x="240" y="457"/>
                </a:cubicBezTo>
                <a:cubicBezTo>
                  <a:pt x="242" y="459"/>
                  <a:pt x="244" y="460"/>
                  <a:pt x="246" y="462"/>
                </a:cubicBezTo>
                <a:cubicBezTo>
                  <a:pt x="242" y="468"/>
                  <a:pt x="239" y="474"/>
                  <a:pt x="235" y="480"/>
                </a:cubicBezTo>
                <a:close/>
                <a:moveTo>
                  <a:pt x="240" y="457"/>
                </a:moveTo>
                <a:cubicBezTo>
                  <a:pt x="236" y="464"/>
                  <a:pt x="233" y="470"/>
                  <a:pt x="229" y="476"/>
                </a:cubicBezTo>
                <a:cubicBezTo>
                  <a:pt x="227" y="475"/>
                  <a:pt x="225" y="473"/>
                  <a:pt x="223" y="472"/>
                </a:cubicBezTo>
                <a:cubicBezTo>
                  <a:pt x="226" y="465"/>
                  <a:pt x="229" y="459"/>
                  <a:pt x="233" y="452"/>
                </a:cubicBezTo>
                <a:cubicBezTo>
                  <a:pt x="235" y="453"/>
                  <a:pt x="238" y="455"/>
                  <a:pt x="240" y="457"/>
                </a:cubicBezTo>
                <a:close/>
                <a:moveTo>
                  <a:pt x="223" y="471"/>
                </a:moveTo>
                <a:cubicBezTo>
                  <a:pt x="220" y="469"/>
                  <a:pt x="217" y="468"/>
                  <a:pt x="215" y="466"/>
                </a:cubicBezTo>
                <a:cubicBezTo>
                  <a:pt x="217" y="460"/>
                  <a:pt x="220" y="455"/>
                  <a:pt x="222" y="449"/>
                </a:cubicBezTo>
                <a:cubicBezTo>
                  <a:pt x="224" y="445"/>
                  <a:pt x="224" y="445"/>
                  <a:pt x="224" y="445"/>
                </a:cubicBezTo>
                <a:cubicBezTo>
                  <a:pt x="227" y="447"/>
                  <a:pt x="230" y="449"/>
                  <a:pt x="232" y="451"/>
                </a:cubicBezTo>
                <a:cubicBezTo>
                  <a:pt x="229" y="458"/>
                  <a:pt x="226" y="465"/>
                  <a:pt x="223" y="471"/>
                </a:cubicBezTo>
                <a:close/>
                <a:moveTo>
                  <a:pt x="222" y="449"/>
                </a:moveTo>
                <a:cubicBezTo>
                  <a:pt x="219" y="454"/>
                  <a:pt x="217" y="460"/>
                  <a:pt x="214" y="466"/>
                </a:cubicBezTo>
                <a:cubicBezTo>
                  <a:pt x="211" y="464"/>
                  <a:pt x="208" y="462"/>
                  <a:pt x="206" y="460"/>
                </a:cubicBezTo>
                <a:cubicBezTo>
                  <a:pt x="207" y="458"/>
                  <a:pt x="207" y="458"/>
                  <a:pt x="207" y="458"/>
                </a:cubicBezTo>
                <a:cubicBezTo>
                  <a:pt x="209" y="451"/>
                  <a:pt x="212" y="445"/>
                  <a:pt x="215" y="439"/>
                </a:cubicBezTo>
                <a:cubicBezTo>
                  <a:pt x="218" y="441"/>
                  <a:pt x="221" y="443"/>
                  <a:pt x="224" y="445"/>
                </a:cubicBezTo>
                <a:lnTo>
                  <a:pt x="222" y="449"/>
                </a:lnTo>
                <a:close/>
                <a:moveTo>
                  <a:pt x="206" y="458"/>
                </a:moveTo>
                <a:cubicBezTo>
                  <a:pt x="205" y="460"/>
                  <a:pt x="205" y="460"/>
                  <a:pt x="205" y="460"/>
                </a:cubicBezTo>
                <a:cubicBezTo>
                  <a:pt x="202" y="458"/>
                  <a:pt x="198" y="456"/>
                  <a:pt x="195" y="454"/>
                </a:cubicBezTo>
                <a:cubicBezTo>
                  <a:pt x="198" y="446"/>
                  <a:pt x="201" y="439"/>
                  <a:pt x="204" y="432"/>
                </a:cubicBezTo>
                <a:cubicBezTo>
                  <a:pt x="207" y="434"/>
                  <a:pt x="211" y="436"/>
                  <a:pt x="214" y="439"/>
                </a:cubicBezTo>
                <a:cubicBezTo>
                  <a:pt x="212" y="445"/>
                  <a:pt x="209" y="451"/>
                  <a:pt x="206" y="458"/>
                </a:cubicBezTo>
                <a:close/>
                <a:moveTo>
                  <a:pt x="195" y="454"/>
                </a:moveTo>
                <a:cubicBezTo>
                  <a:pt x="191" y="452"/>
                  <a:pt x="187" y="450"/>
                  <a:pt x="184" y="448"/>
                </a:cubicBezTo>
                <a:cubicBezTo>
                  <a:pt x="186" y="441"/>
                  <a:pt x="188" y="436"/>
                  <a:pt x="190" y="430"/>
                </a:cubicBezTo>
                <a:cubicBezTo>
                  <a:pt x="191" y="429"/>
                  <a:pt x="191" y="427"/>
                  <a:pt x="192" y="426"/>
                </a:cubicBezTo>
                <a:cubicBezTo>
                  <a:pt x="196" y="428"/>
                  <a:pt x="199" y="430"/>
                  <a:pt x="203" y="432"/>
                </a:cubicBezTo>
                <a:cubicBezTo>
                  <a:pt x="201" y="439"/>
                  <a:pt x="198" y="446"/>
                  <a:pt x="195" y="454"/>
                </a:cubicBezTo>
                <a:close/>
                <a:moveTo>
                  <a:pt x="190" y="430"/>
                </a:moveTo>
                <a:cubicBezTo>
                  <a:pt x="188" y="435"/>
                  <a:pt x="186" y="441"/>
                  <a:pt x="183" y="448"/>
                </a:cubicBezTo>
                <a:cubicBezTo>
                  <a:pt x="183" y="447"/>
                  <a:pt x="183" y="447"/>
                  <a:pt x="183" y="447"/>
                </a:cubicBezTo>
                <a:cubicBezTo>
                  <a:pt x="179" y="446"/>
                  <a:pt x="175" y="444"/>
                  <a:pt x="171" y="443"/>
                </a:cubicBezTo>
                <a:cubicBezTo>
                  <a:pt x="173" y="435"/>
                  <a:pt x="176" y="427"/>
                  <a:pt x="179" y="420"/>
                </a:cubicBezTo>
                <a:cubicBezTo>
                  <a:pt x="181" y="421"/>
                  <a:pt x="184" y="422"/>
                  <a:pt x="186" y="423"/>
                </a:cubicBezTo>
                <a:cubicBezTo>
                  <a:pt x="188" y="424"/>
                  <a:pt x="190" y="425"/>
                  <a:pt x="192" y="426"/>
                </a:cubicBezTo>
                <a:cubicBezTo>
                  <a:pt x="191" y="427"/>
                  <a:pt x="190" y="428"/>
                  <a:pt x="190" y="430"/>
                </a:cubicBezTo>
                <a:close/>
                <a:moveTo>
                  <a:pt x="170" y="442"/>
                </a:moveTo>
                <a:cubicBezTo>
                  <a:pt x="166" y="441"/>
                  <a:pt x="161" y="440"/>
                  <a:pt x="156" y="439"/>
                </a:cubicBezTo>
                <a:cubicBezTo>
                  <a:pt x="159" y="431"/>
                  <a:pt x="161" y="423"/>
                  <a:pt x="164" y="415"/>
                </a:cubicBezTo>
                <a:cubicBezTo>
                  <a:pt x="169" y="417"/>
                  <a:pt x="174" y="418"/>
                  <a:pt x="178" y="420"/>
                </a:cubicBezTo>
                <a:cubicBezTo>
                  <a:pt x="176" y="427"/>
                  <a:pt x="173" y="435"/>
                  <a:pt x="170" y="442"/>
                </a:cubicBezTo>
                <a:close/>
                <a:moveTo>
                  <a:pt x="155" y="439"/>
                </a:moveTo>
                <a:cubicBezTo>
                  <a:pt x="150" y="438"/>
                  <a:pt x="145" y="437"/>
                  <a:pt x="140" y="436"/>
                </a:cubicBezTo>
                <a:cubicBezTo>
                  <a:pt x="143" y="428"/>
                  <a:pt x="145" y="421"/>
                  <a:pt x="147" y="413"/>
                </a:cubicBezTo>
                <a:cubicBezTo>
                  <a:pt x="151" y="414"/>
                  <a:pt x="156" y="414"/>
                  <a:pt x="160" y="415"/>
                </a:cubicBezTo>
                <a:cubicBezTo>
                  <a:pt x="161" y="415"/>
                  <a:pt x="162" y="415"/>
                  <a:pt x="163" y="415"/>
                </a:cubicBezTo>
                <a:cubicBezTo>
                  <a:pt x="161" y="423"/>
                  <a:pt x="158" y="431"/>
                  <a:pt x="155" y="439"/>
                </a:cubicBezTo>
                <a:close/>
                <a:moveTo>
                  <a:pt x="140" y="436"/>
                </a:moveTo>
                <a:cubicBezTo>
                  <a:pt x="134" y="435"/>
                  <a:pt x="129" y="434"/>
                  <a:pt x="124" y="433"/>
                </a:cubicBezTo>
                <a:cubicBezTo>
                  <a:pt x="126" y="425"/>
                  <a:pt x="128" y="418"/>
                  <a:pt x="130" y="410"/>
                </a:cubicBezTo>
                <a:cubicBezTo>
                  <a:pt x="135" y="411"/>
                  <a:pt x="141" y="412"/>
                  <a:pt x="147" y="413"/>
                </a:cubicBezTo>
                <a:cubicBezTo>
                  <a:pt x="144" y="420"/>
                  <a:pt x="142" y="428"/>
                  <a:pt x="140" y="436"/>
                </a:cubicBezTo>
                <a:close/>
                <a:moveTo>
                  <a:pt x="123" y="433"/>
                </a:moveTo>
                <a:cubicBezTo>
                  <a:pt x="118" y="432"/>
                  <a:pt x="113" y="431"/>
                  <a:pt x="107" y="430"/>
                </a:cubicBezTo>
                <a:cubicBezTo>
                  <a:pt x="109" y="422"/>
                  <a:pt x="111" y="414"/>
                  <a:pt x="113" y="406"/>
                </a:cubicBezTo>
                <a:cubicBezTo>
                  <a:pt x="118" y="408"/>
                  <a:pt x="124" y="409"/>
                  <a:pt x="129" y="410"/>
                </a:cubicBezTo>
                <a:cubicBezTo>
                  <a:pt x="127" y="417"/>
                  <a:pt x="125" y="425"/>
                  <a:pt x="123" y="433"/>
                </a:cubicBezTo>
                <a:close/>
                <a:moveTo>
                  <a:pt x="107" y="430"/>
                </a:moveTo>
                <a:cubicBezTo>
                  <a:pt x="101" y="428"/>
                  <a:pt x="96" y="427"/>
                  <a:pt x="91" y="426"/>
                </a:cubicBezTo>
                <a:cubicBezTo>
                  <a:pt x="92" y="418"/>
                  <a:pt x="94" y="410"/>
                  <a:pt x="96" y="403"/>
                </a:cubicBezTo>
                <a:cubicBezTo>
                  <a:pt x="101" y="404"/>
                  <a:pt x="107" y="405"/>
                  <a:pt x="113" y="406"/>
                </a:cubicBezTo>
                <a:cubicBezTo>
                  <a:pt x="111" y="414"/>
                  <a:pt x="109" y="422"/>
                  <a:pt x="107" y="430"/>
                </a:cubicBezTo>
                <a:close/>
                <a:moveTo>
                  <a:pt x="95" y="402"/>
                </a:moveTo>
                <a:cubicBezTo>
                  <a:pt x="89" y="401"/>
                  <a:pt x="84" y="399"/>
                  <a:pt x="78" y="397"/>
                </a:cubicBezTo>
                <a:cubicBezTo>
                  <a:pt x="79" y="390"/>
                  <a:pt x="81" y="382"/>
                  <a:pt x="82" y="375"/>
                </a:cubicBezTo>
                <a:cubicBezTo>
                  <a:pt x="88" y="376"/>
                  <a:pt x="94" y="378"/>
                  <a:pt x="100" y="379"/>
                </a:cubicBezTo>
                <a:cubicBezTo>
                  <a:pt x="99" y="387"/>
                  <a:pt x="97" y="394"/>
                  <a:pt x="95" y="402"/>
                </a:cubicBezTo>
                <a:close/>
                <a:moveTo>
                  <a:pt x="82" y="374"/>
                </a:moveTo>
                <a:cubicBezTo>
                  <a:pt x="75" y="372"/>
                  <a:pt x="69" y="371"/>
                  <a:pt x="63" y="369"/>
                </a:cubicBezTo>
                <a:cubicBezTo>
                  <a:pt x="64" y="361"/>
                  <a:pt x="65" y="354"/>
                  <a:pt x="66" y="346"/>
                </a:cubicBezTo>
                <a:cubicBezTo>
                  <a:pt x="73" y="348"/>
                  <a:pt x="79" y="350"/>
                  <a:pt x="86" y="351"/>
                </a:cubicBezTo>
                <a:cubicBezTo>
                  <a:pt x="84" y="359"/>
                  <a:pt x="83" y="366"/>
                  <a:pt x="82" y="374"/>
                </a:cubicBezTo>
                <a:close/>
                <a:moveTo>
                  <a:pt x="82" y="375"/>
                </a:moveTo>
                <a:cubicBezTo>
                  <a:pt x="80" y="382"/>
                  <a:pt x="79" y="390"/>
                  <a:pt x="77" y="397"/>
                </a:cubicBezTo>
                <a:cubicBezTo>
                  <a:pt x="71" y="396"/>
                  <a:pt x="65" y="394"/>
                  <a:pt x="59" y="392"/>
                </a:cubicBezTo>
                <a:cubicBezTo>
                  <a:pt x="60" y="384"/>
                  <a:pt x="62" y="377"/>
                  <a:pt x="63" y="369"/>
                </a:cubicBezTo>
                <a:cubicBezTo>
                  <a:pt x="69" y="371"/>
                  <a:pt x="75" y="373"/>
                  <a:pt x="82" y="375"/>
                </a:cubicBezTo>
                <a:close/>
                <a:moveTo>
                  <a:pt x="78" y="398"/>
                </a:moveTo>
                <a:cubicBezTo>
                  <a:pt x="83" y="399"/>
                  <a:pt x="89" y="401"/>
                  <a:pt x="95" y="402"/>
                </a:cubicBezTo>
                <a:cubicBezTo>
                  <a:pt x="94" y="410"/>
                  <a:pt x="92" y="418"/>
                  <a:pt x="90" y="426"/>
                </a:cubicBezTo>
                <a:cubicBezTo>
                  <a:pt x="84" y="424"/>
                  <a:pt x="79" y="423"/>
                  <a:pt x="73" y="421"/>
                </a:cubicBezTo>
                <a:cubicBezTo>
                  <a:pt x="75" y="413"/>
                  <a:pt x="76" y="406"/>
                  <a:pt x="78" y="398"/>
                </a:cubicBezTo>
                <a:close/>
                <a:moveTo>
                  <a:pt x="90" y="426"/>
                </a:moveTo>
                <a:cubicBezTo>
                  <a:pt x="88" y="433"/>
                  <a:pt x="87" y="441"/>
                  <a:pt x="85" y="449"/>
                </a:cubicBezTo>
                <a:cubicBezTo>
                  <a:pt x="79" y="447"/>
                  <a:pt x="74" y="446"/>
                  <a:pt x="69" y="444"/>
                </a:cubicBezTo>
                <a:cubicBezTo>
                  <a:pt x="70" y="437"/>
                  <a:pt x="72" y="429"/>
                  <a:pt x="73" y="421"/>
                </a:cubicBezTo>
                <a:cubicBezTo>
                  <a:pt x="79" y="423"/>
                  <a:pt x="84" y="425"/>
                  <a:pt x="90" y="426"/>
                </a:cubicBezTo>
                <a:close/>
                <a:moveTo>
                  <a:pt x="85" y="449"/>
                </a:moveTo>
                <a:cubicBezTo>
                  <a:pt x="83" y="457"/>
                  <a:pt x="81" y="465"/>
                  <a:pt x="79" y="472"/>
                </a:cubicBezTo>
                <a:cubicBezTo>
                  <a:pt x="74" y="471"/>
                  <a:pt x="69" y="469"/>
                  <a:pt x="64" y="468"/>
                </a:cubicBezTo>
                <a:cubicBezTo>
                  <a:pt x="65" y="460"/>
                  <a:pt x="67" y="452"/>
                  <a:pt x="68" y="445"/>
                </a:cubicBezTo>
                <a:cubicBezTo>
                  <a:pt x="74" y="446"/>
                  <a:pt x="79" y="448"/>
                  <a:pt x="85" y="449"/>
                </a:cubicBezTo>
                <a:close/>
                <a:moveTo>
                  <a:pt x="79" y="473"/>
                </a:moveTo>
                <a:cubicBezTo>
                  <a:pt x="78" y="479"/>
                  <a:pt x="76" y="486"/>
                  <a:pt x="75" y="492"/>
                </a:cubicBezTo>
                <a:cubicBezTo>
                  <a:pt x="75" y="492"/>
                  <a:pt x="75" y="492"/>
                  <a:pt x="75" y="492"/>
                </a:cubicBezTo>
                <a:cubicBezTo>
                  <a:pt x="69" y="491"/>
                  <a:pt x="64" y="489"/>
                  <a:pt x="59" y="487"/>
                </a:cubicBezTo>
                <a:cubicBezTo>
                  <a:pt x="61" y="481"/>
                  <a:pt x="62" y="475"/>
                  <a:pt x="64" y="468"/>
                </a:cubicBezTo>
                <a:cubicBezTo>
                  <a:pt x="69" y="470"/>
                  <a:pt x="74" y="471"/>
                  <a:pt x="79" y="473"/>
                </a:cubicBezTo>
                <a:close/>
                <a:moveTo>
                  <a:pt x="74" y="493"/>
                </a:moveTo>
                <a:cubicBezTo>
                  <a:pt x="73" y="500"/>
                  <a:pt x="71" y="507"/>
                  <a:pt x="69" y="515"/>
                </a:cubicBezTo>
                <a:cubicBezTo>
                  <a:pt x="64" y="513"/>
                  <a:pt x="59" y="512"/>
                  <a:pt x="54" y="510"/>
                </a:cubicBezTo>
                <a:cubicBezTo>
                  <a:pt x="56" y="503"/>
                  <a:pt x="58" y="495"/>
                  <a:pt x="59" y="488"/>
                </a:cubicBezTo>
                <a:cubicBezTo>
                  <a:pt x="64" y="490"/>
                  <a:pt x="69" y="491"/>
                  <a:pt x="74" y="493"/>
                </a:cubicBezTo>
                <a:close/>
                <a:moveTo>
                  <a:pt x="69" y="515"/>
                </a:moveTo>
                <a:cubicBezTo>
                  <a:pt x="68" y="518"/>
                  <a:pt x="68" y="518"/>
                  <a:pt x="68" y="518"/>
                </a:cubicBezTo>
                <a:cubicBezTo>
                  <a:pt x="67" y="524"/>
                  <a:pt x="65" y="530"/>
                  <a:pt x="64" y="537"/>
                </a:cubicBezTo>
                <a:cubicBezTo>
                  <a:pt x="59" y="536"/>
                  <a:pt x="54" y="534"/>
                  <a:pt x="49" y="532"/>
                </a:cubicBezTo>
                <a:cubicBezTo>
                  <a:pt x="50" y="532"/>
                  <a:pt x="50" y="532"/>
                  <a:pt x="50" y="532"/>
                </a:cubicBezTo>
                <a:cubicBezTo>
                  <a:pt x="51" y="525"/>
                  <a:pt x="53" y="518"/>
                  <a:pt x="54" y="511"/>
                </a:cubicBezTo>
                <a:cubicBezTo>
                  <a:pt x="59" y="512"/>
                  <a:pt x="64" y="514"/>
                  <a:pt x="69" y="515"/>
                </a:cubicBezTo>
                <a:close/>
                <a:moveTo>
                  <a:pt x="64" y="538"/>
                </a:moveTo>
                <a:cubicBezTo>
                  <a:pt x="69" y="539"/>
                  <a:pt x="73" y="541"/>
                  <a:pt x="78" y="542"/>
                </a:cubicBezTo>
                <a:cubicBezTo>
                  <a:pt x="76" y="549"/>
                  <a:pt x="74" y="556"/>
                  <a:pt x="72" y="564"/>
                </a:cubicBezTo>
                <a:cubicBezTo>
                  <a:pt x="68" y="563"/>
                  <a:pt x="63" y="561"/>
                  <a:pt x="59" y="560"/>
                </a:cubicBezTo>
                <a:cubicBezTo>
                  <a:pt x="61" y="552"/>
                  <a:pt x="62" y="545"/>
                  <a:pt x="64" y="538"/>
                </a:cubicBezTo>
                <a:close/>
                <a:moveTo>
                  <a:pt x="72" y="565"/>
                </a:moveTo>
                <a:cubicBezTo>
                  <a:pt x="70" y="572"/>
                  <a:pt x="68" y="580"/>
                  <a:pt x="66" y="587"/>
                </a:cubicBezTo>
                <a:cubicBezTo>
                  <a:pt x="62" y="586"/>
                  <a:pt x="58" y="584"/>
                  <a:pt x="54" y="583"/>
                </a:cubicBezTo>
                <a:cubicBezTo>
                  <a:pt x="55" y="575"/>
                  <a:pt x="57" y="568"/>
                  <a:pt x="59" y="560"/>
                </a:cubicBezTo>
                <a:cubicBezTo>
                  <a:pt x="63" y="562"/>
                  <a:pt x="67" y="563"/>
                  <a:pt x="72" y="565"/>
                </a:cubicBezTo>
                <a:close/>
                <a:moveTo>
                  <a:pt x="66" y="590"/>
                </a:moveTo>
                <a:cubicBezTo>
                  <a:pt x="67" y="588"/>
                  <a:pt x="67" y="588"/>
                  <a:pt x="67" y="588"/>
                </a:cubicBezTo>
                <a:cubicBezTo>
                  <a:pt x="70" y="589"/>
                  <a:pt x="74" y="590"/>
                  <a:pt x="78" y="591"/>
                </a:cubicBezTo>
                <a:cubicBezTo>
                  <a:pt x="76" y="599"/>
                  <a:pt x="74" y="606"/>
                  <a:pt x="72" y="613"/>
                </a:cubicBezTo>
                <a:cubicBezTo>
                  <a:pt x="68" y="612"/>
                  <a:pt x="65" y="611"/>
                  <a:pt x="61" y="609"/>
                </a:cubicBezTo>
                <a:cubicBezTo>
                  <a:pt x="63" y="603"/>
                  <a:pt x="64" y="596"/>
                  <a:pt x="66" y="590"/>
                </a:cubicBezTo>
                <a:close/>
                <a:moveTo>
                  <a:pt x="79" y="592"/>
                </a:moveTo>
                <a:cubicBezTo>
                  <a:pt x="83" y="593"/>
                  <a:pt x="87" y="594"/>
                  <a:pt x="91" y="595"/>
                </a:cubicBezTo>
                <a:cubicBezTo>
                  <a:pt x="89" y="603"/>
                  <a:pt x="87" y="610"/>
                  <a:pt x="84" y="617"/>
                </a:cubicBezTo>
                <a:cubicBezTo>
                  <a:pt x="80" y="616"/>
                  <a:pt x="76" y="615"/>
                  <a:pt x="73" y="613"/>
                </a:cubicBezTo>
                <a:cubicBezTo>
                  <a:pt x="75" y="606"/>
                  <a:pt x="77" y="599"/>
                  <a:pt x="79" y="592"/>
                </a:cubicBezTo>
                <a:close/>
                <a:moveTo>
                  <a:pt x="92" y="596"/>
                </a:moveTo>
                <a:cubicBezTo>
                  <a:pt x="95" y="597"/>
                  <a:pt x="99" y="598"/>
                  <a:pt x="103" y="599"/>
                </a:cubicBezTo>
                <a:cubicBezTo>
                  <a:pt x="100" y="606"/>
                  <a:pt x="98" y="613"/>
                  <a:pt x="95" y="620"/>
                </a:cubicBezTo>
                <a:cubicBezTo>
                  <a:pt x="92" y="619"/>
                  <a:pt x="88" y="618"/>
                  <a:pt x="85" y="617"/>
                </a:cubicBezTo>
                <a:cubicBezTo>
                  <a:pt x="87" y="610"/>
                  <a:pt x="89" y="603"/>
                  <a:pt x="92" y="596"/>
                </a:cubicBezTo>
                <a:close/>
                <a:moveTo>
                  <a:pt x="103" y="599"/>
                </a:moveTo>
                <a:cubicBezTo>
                  <a:pt x="106" y="600"/>
                  <a:pt x="110" y="601"/>
                  <a:pt x="113" y="602"/>
                </a:cubicBezTo>
                <a:cubicBezTo>
                  <a:pt x="110" y="609"/>
                  <a:pt x="107" y="616"/>
                  <a:pt x="105" y="623"/>
                </a:cubicBezTo>
                <a:cubicBezTo>
                  <a:pt x="102" y="622"/>
                  <a:pt x="99" y="621"/>
                  <a:pt x="96" y="620"/>
                </a:cubicBezTo>
                <a:cubicBezTo>
                  <a:pt x="98" y="613"/>
                  <a:pt x="100" y="606"/>
                  <a:pt x="103" y="599"/>
                </a:cubicBezTo>
                <a:close/>
                <a:moveTo>
                  <a:pt x="103" y="598"/>
                </a:moveTo>
                <a:cubicBezTo>
                  <a:pt x="106" y="591"/>
                  <a:pt x="108" y="584"/>
                  <a:pt x="111" y="576"/>
                </a:cubicBezTo>
                <a:cubicBezTo>
                  <a:pt x="114" y="577"/>
                  <a:pt x="118" y="578"/>
                  <a:pt x="121" y="579"/>
                </a:cubicBezTo>
                <a:cubicBezTo>
                  <a:pt x="119" y="587"/>
                  <a:pt x="116" y="594"/>
                  <a:pt x="113" y="601"/>
                </a:cubicBezTo>
                <a:cubicBezTo>
                  <a:pt x="110" y="600"/>
                  <a:pt x="106" y="599"/>
                  <a:pt x="103" y="598"/>
                </a:cubicBezTo>
                <a:close/>
                <a:moveTo>
                  <a:pt x="122" y="579"/>
                </a:moveTo>
                <a:cubicBezTo>
                  <a:pt x="123" y="579"/>
                  <a:pt x="124" y="579"/>
                  <a:pt x="125" y="579"/>
                </a:cubicBezTo>
                <a:cubicBezTo>
                  <a:pt x="127" y="580"/>
                  <a:pt x="129" y="581"/>
                  <a:pt x="132" y="581"/>
                </a:cubicBezTo>
                <a:cubicBezTo>
                  <a:pt x="128" y="589"/>
                  <a:pt x="125" y="596"/>
                  <a:pt x="122" y="604"/>
                </a:cubicBezTo>
                <a:cubicBezTo>
                  <a:pt x="121" y="603"/>
                  <a:pt x="120" y="603"/>
                  <a:pt x="119" y="603"/>
                </a:cubicBezTo>
                <a:cubicBezTo>
                  <a:pt x="117" y="602"/>
                  <a:pt x="116" y="602"/>
                  <a:pt x="114" y="601"/>
                </a:cubicBezTo>
                <a:cubicBezTo>
                  <a:pt x="116" y="594"/>
                  <a:pt x="119" y="587"/>
                  <a:pt x="122" y="579"/>
                </a:cubicBezTo>
                <a:close/>
                <a:moveTo>
                  <a:pt x="132" y="582"/>
                </a:moveTo>
                <a:cubicBezTo>
                  <a:pt x="135" y="583"/>
                  <a:pt x="138" y="583"/>
                  <a:pt x="140" y="585"/>
                </a:cubicBezTo>
                <a:cubicBezTo>
                  <a:pt x="138" y="589"/>
                  <a:pt x="136" y="594"/>
                  <a:pt x="134" y="598"/>
                </a:cubicBezTo>
                <a:cubicBezTo>
                  <a:pt x="133" y="601"/>
                  <a:pt x="131" y="603"/>
                  <a:pt x="130" y="606"/>
                </a:cubicBezTo>
                <a:cubicBezTo>
                  <a:pt x="128" y="605"/>
                  <a:pt x="126" y="604"/>
                  <a:pt x="123" y="604"/>
                </a:cubicBezTo>
                <a:cubicBezTo>
                  <a:pt x="126" y="597"/>
                  <a:pt x="129" y="589"/>
                  <a:pt x="132" y="582"/>
                </a:cubicBezTo>
                <a:close/>
                <a:moveTo>
                  <a:pt x="134" y="599"/>
                </a:moveTo>
                <a:cubicBezTo>
                  <a:pt x="136" y="594"/>
                  <a:pt x="138" y="589"/>
                  <a:pt x="141" y="585"/>
                </a:cubicBezTo>
                <a:cubicBezTo>
                  <a:pt x="143" y="586"/>
                  <a:pt x="145" y="587"/>
                  <a:pt x="147" y="588"/>
                </a:cubicBezTo>
                <a:cubicBezTo>
                  <a:pt x="144" y="595"/>
                  <a:pt x="141" y="602"/>
                  <a:pt x="139" y="609"/>
                </a:cubicBezTo>
                <a:cubicBezTo>
                  <a:pt x="136" y="608"/>
                  <a:pt x="134" y="607"/>
                  <a:pt x="131" y="606"/>
                </a:cubicBezTo>
                <a:cubicBezTo>
                  <a:pt x="132" y="604"/>
                  <a:pt x="133" y="601"/>
                  <a:pt x="134" y="599"/>
                </a:cubicBezTo>
                <a:close/>
                <a:moveTo>
                  <a:pt x="148" y="588"/>
                </a:moveTo>
                <a:cubicBezTo>
                  <a:pt x="149" y="589"/>
                  <a:pt x="150" y="589"/>
                  <a:pt x="152" y="590"/>
                </a:cubicBezTo>
                <a:cubicBezTo>
                  <a:pt x="153" y="591"/>
                  <a:pt x="154" y="591"/>
                  <a:pt x="155" y="592"/>
                </a:cubicBezTo>
                <a:cubicBezTo>
                  <a:pt x="152" y="599"/>
                  <a:pt x="150" y="606"/>
                  <a:pt x="148" y="614"/>
                </a:cubicBezTo>
                <a:cubicBezTo>
                  <a:pt x="147" y="614"/>
                  <a:pt x="147" y="614"/>
                  <a:pt x="147" y="614"/>
                </a:cubicBezTo>
                <a:cubicBezTo>
                  <a:pt x="145" y="612"/>
                  <a:pt x="142" y="611"/>
                  <a:pt x="139" y="609"/>
                </a:cubicBezTo>
                <a:cubicBezTo>
                  <a:pt x="142" y="602"/>
                  <a:pt x="145" y="595"/>
                  <a:pt x="148" y="588"/>
                </a:cubicBezTo>
                <a:close/>
                <a:moveTo>
                  <a:pt x="152" y="590"/>
                </a:moveTo>
                <a:cubicBezTo>
                  <a:pt x="151" y="589"/>
                  <a:pt x="149" y="588"/>
                  <a:pt x="148" y="588"/>
                </a:cubicBezTo>
                <a:cubicBezTo>
                  <a:pt x="149" y="585"/>
                  <a:pt x="150" y="583"/>
                  <a:pt x="151" y="581"/>
                </a:cubicBezTo>
                <a:cubicBezTo>
                  <a:pt x="153" y="576"/>
                  <a:pt x="156" y="572"/>
                  <a:pt x="158" y="567"/>
                </a:cubicBezTo>
                <a:cubicBezTo>
                  <a:pt x="160" y="568"/>
                  <a:pt x="162" y="569"/>
                  <a:pt x="164" y="571"/>
                </a:cubicBezTo>
                <a:cubicBezTo>
                  <a:pt x="161" y="577"/>
                  <a:pt x="158" y="584"/>
                  <a:pt x="155" y="591"/>
                </a:cubicBezTo>
                <a:cubicBezTo>
                  <a:pt x="154" y="591"/>
                  <a:pt x="153" y="590"/>
                  <a:pt x="152" y="590"/>
                </a:cubicBezTo>
                <a:close/>
                <a:moveTo>
                  <a:pt x="164" y="571"/>
                </a:moveTo>
                <a:cubicBezTo>
                  <a:pt x="166" y="572"/>
                  <a:pt x="168" y="573"/>
                  <a:pt x="170" y="574"/>
                </a:cubicBezTo>
                <a:cubicBezTo>
                  <a:pt x="167" y="581"/>
                  <a:pt x="165" y="589"/>
                  <a:pt x="163" y="596"/>
                </a:cubicBezTo>
                <a:cubicBezTo>
                  <a:pt x="160" y="595"/>
                  <a:pt x="158" y="593"/>
                  <a:pt x="155" y="592"/>
                </a:cubicBezTo>
                <a:cubicBezTo>
                  <a:pt x="158" y="585"/>
                  <a:pt x="161" y="578"/>
                  <a:pt x="164" y="571"/>
                </a:cubicBezTo>
                <a:close/>
                <a:moveTo>
                  <a:pt x="171" y="574"/>
                </a:moveTo>
                <a:cubicBezTo>
                  <a:pt x="173" y="576"/>
                  <a:pt x="176" y="578"/>
                  <a:pt x="178" y="579"/>
                </a:cubicBezTo>
                <a:cubicBezTo>
                  <a:pt x="176" y="587"/>
                  <a:pt x="174" y="594"/>
                  <a:pt x="173" y="602"/>
                </a:cubicBezTo>
                <a:cubicBezTo>
                  <a:pt x="170" y="600"/>
                  <a:pt x="166" y="598"/>
                  <a:pt x="163" y="596"/>
                </a:cubicBezTo>
                <a:cubicBezTo>
                  <a:pt x="165" y="589"/>
                  <a:pt x="168" y="582"/>
                  <a:pt x="171" y="574"/>
                </a:cubicBezTo>
                <a:close/>
                <a:moveTo>
                  <a:pt x="179" y="579"/>
                </a:moveTo>
                <a:cubicBezTo>
                  <a:pt x="182" y="581"/>
                  <a:pt x="185" y="583"/>
                  <a:pt x="188" y="585"/>
                </a:cubicBezTo>
                <a:cubicBezTo>
                  <a:pt x="186" y="593"/>
                  <a:pt x="185" y="601"/>
                  <a:pt x="184" y="609"/>
                </a:cubicBezTo>
                <a:cubicBezTo>
                  <a:pt x="180" y="607"/>
                  <a:pt x="177" y="605"/>
                  <a:pt x="173" y="602"/>
                </a:cubicBezTo>
                <a:cubicBezTo>
                  <a:pt x="175" y="595"/>
                  <a:pt x="176" y="587"/>
                  <a:pt x="179" y="579"/>
                </a:cubicBezTo>
                <a:close/>
                <a:moveTo>
                  <a:pt x="179" y="579"/>
                </a:moveTo>
                <a:cubicBezTo>
                  <a:pt x="181" y="571"/>
                  <a:pt x="184" y="564"/>
                  <a:pt x="187" y="556"/>
                </a:cubicBezTo>
                <a:cubicBezTo>
                  <a:pt x="189" y="558"/>
                  <a:pt x="191" y="559"/>
                  <a:pt x="194" y="561"/>
                </a:cubicBezTo>
                <a:cubicBezTo>
                  <a:pt x="191" y="569"/>
                  <a:pt x="189" y="577"/>
                  <a:pt x="188" y="585"/>
                </a:cubicBezTo>
                <a:cubicBezTo>
                  <a:pt x="185" y="583"/>
                  <a:pt x="182" y="581"/>
                  <a:pt x="179" y="579"/>
                </a:cubicBezTo>
                <a:close/>
                <a:moveTo>
                  <a:pt x="194" y="561"/>
                </a:moveTo>
                <a:cubicBezTo>
                  <a:pt x="197" y="563"/>
                  <a:pt x="200" y="565"/>
                  <a:pt x="203" y="567"/>
                </a:cubicBezTo>
                <a:cubicBezTo>
                  <a:pt x="201" y="575"/>
                  <a:pt x="200" y="584"/>
                  <a:pt x="199" y="592"/>
                </a:cubicBezTo>
                <a:cubicBezTo>
                  <a:pt x="195" y="590"/>
                  <a:pt x="192" y="587"/>
                  <a:pt x="188" y="585"/>
                </a:cubicBezTo>
                <a:cubicBezTo>
                  <a:pt x="190" y="577"/>
                  <a:pt x="192" y="569"/>
                  <a:pt x="194" y="561"/>
                </a:cubicBezTo>
                <a:close/>
                <a:moveTo>
                  <a:pt x="194" y="561"/>
                </a:moveTo>
                <a:cubicBezTo>
                  <a:pt x="197" y="554"/>
                  <a:pt x="199" y="546"/>
                  <a:pt x="202" y="540"/>
                </a:cubicBezTo>
                <a:cubicBezTo>
                  <a:pt x="204" y="541"/>
                  <a:pt x="207" y="543"/>
                  <a:pt x="209" y="544"/>
                </a:cubicBezTo>
                <a:cubicBezTo>
                  <a:pt x="207" y="552"/>
                  <a:pt x="205" y="559"/>
                  <a:pt x="203" y="567"/>
                </a:cubicBezTo>
                <a:cubicBezTo>
                  <a:pt x="203" y="567"/>
                  <a:pt x="203" y="567"/>
                  <a:pt x="203" y="567"/>
                </a:cubicBezTo>
                <a:cubicBezTo>
                  <a:pt x="200" y="565"/>
                  <a:pt x="197" y="563"/>
                  <a:pt x="194" y="561"/>
                </a:cubicBezTo>
                <a:close/>
                <a:moveTo>
                  <a:pt x="209" y="545"/>
                </a:moveTo>
                <a:cubicBezTo>
                  <a:pt x="212" y="547"/>
                  <a:pt x="215" y="549"/>
                  <a:pt x="218" y="551"/>
                </a:cubicBezTo>
                <a:cubicBezTo>
                  <a:pt x="216" y="558"/>
                  <a:pt x="215" y="566"/>
                  <a:pt x="214" y="575"/>
                </a:cubicBezTo>
                <a:cubicBezTo>
                  <a:pt x="210" y="572"/>
                  <a:pt x="207" y="569"/>
                  <a:pt x="203" y="567"/>
                </a:cubicBezTo>
                <a:cubicBezTo>
                  <a:pt x="205" y="559"/>
                  <a:pt x="207" y="552"/>
                  <a:pt x="209" y="545"/>
                </a:cubicBezTo>
                <a:close/>
                <a:moveTo>
                  <a:pt x="218" y="551"/>
                </a:moveTo>
                <a:cubicBezTo>
                  <a:pt x="221" y="554"/>
                  <a:pt x="225" y="556"/>
                  <a:pt x="228" y="559"/>
                </a:cubicBezTo>
                <a:cubicBezTo>
                  <a:pt x="227" y="567"/>
                  <a:pt x="227" y="576"/>
                  <a:pt x="227" y="585"/>
                </a:cubicBezTo>
                <a:cubicBezTo>
                  <a:pt x="223" y="581"/>
                  <a:pt x="218" y="578"/>
                  <a:pt x="214" y="575"/>
                </a:cubicBezTo>
                <a:cubicBezTo>
                  <a:pt x="215" y="567"/>
                  <a:pt x="216" y="559"/>
                  <a:pt x="218" y="551"/>
                </a:cubicBezTo>
                <a:close/>
                <a:moveTo>
                  <a:pt x="229" y="559"/>
                </a:moveTo>
                <a:cubicBezTo>
                  <a:pt x="233" y="563"/>
                  <a:pt x="237" y="566"/>
                  <a:pt x="242" y="570"/>
                </a:cubicBezTo>
                <a:cubicBezTo>
                  <a:pt x="242" y="579"/>
                  <a:pt x="242" y="588"/>
                  <a:pt x="243" y="598"/>
                </a:cubicBezTo>
                <a:cubicBezTo>
                  <a:pt x="238" y="593"/>
                  <a:pt x="232" y="589"/>
                  <a:pt x="227" y="585"/>
                </a:cubicBezTo>
                <a:cubicBezTo>
                  <a:pt x="227" y="576"/>
                  <a:pt x="228" y="568"/>
                  <a:pt x="229" y="559"/>
                </a:cubicBezTo>
                <a:close/>
                <a:moveTo>
                  <a:pt x="243" y="544"/>
                </a:moveTo>
                <a:cubicBezTo>
                  <a:pt x="247" y="548"/>
                  <a:pt x="252" y="551"/>
                  <a:pt x="256" y="555"/>
                </a:cubicBezTo>
                <a:cubicBezTo>
                  <a:pt x="256" y="564"/>
                  <a:pt x="257" y="573"/>
                  <a:pt x="258" y="583"/>
                </a:cubicBezTo>
                <a:cubicBezTo>
                  <a:pt x="253" y="578"/>
                  <a:pt x="247" y="574"/>
                  <a:pt x="242" y="569"/>
                </a:cubicBezTo>
                <a:cubicBezTo>
                  <a:pt x="242" y="561"/>
                  <a:pt x="242" y="552"/>
                  <a:pt x="243" y="544"/>
                </a:cubicBezTo>
                <a:close/>
                <a:moveTo>
                  <a:pt x="258" y="528"/>
                </a:moveTo>
                <a:cubicBezTo>
                  <a:pt x="262" y="531"/>
                  <a:pt x="266" y="535"/>
                  <a:pt x="270" y="538"/>
                </a:cubicBezTo>
                <a:cubicBezTo>
                  <a:pt x="270" y="548"/>
                  <a:pt x="271" y="558"/>
                  <a:pt x="272" y="568"/>
                </a:cubicBezTo>
                <a:cubicBezTo>
                  <a:pt x="267" y="564"/>
                  <a:pt x="262" y="559"/>
                  <a:pt x="257" y="555"/>
                </a:cubicBezTo>
                <a:cubicBezTo>
                  <a:pt x="256" y="546"/>
                  <a:pt x="257" y="537"/>
                  <a:pt x="258" y="528"/>
                </a:cubicBezTo>
                <a:close/>
                <a:moveTo>
                  <a:pt x="271" y="511"/>
                </a:moveTo>
                <a:cubicBezTo>
                  <a:pt x="274" y="514"/>
                  <a:pt x="278" y="517"/>
                  <a:pt x="281" y="520"/>
                </a:cubicBezTo>
                <a:cubicBezTo>
                  <a:pt x="282" y="530"/>
                  <a:pt x="283" y="541"/>
                  <a:pt x="284" y="551"/>
                </a:cubicBezTo>
                <a:cubicBezTo>
                  <a:pt x="280" y="547"/>
                  <a:pt x="275" y="542"/>
                  <a:pt x="270" y="538"/>
                </a:cubicBezTo>
                <a:cubicBezTo>
                  <a:pt x="270" y="529"/>
                  <a:pt x="270" y="520"/>
                  <a:pt x="271" y="511"/>
                </a:cubicBezTo>
                <a:close/>
                <a:moveTo>
                  <a:pt x="282" y="493"/>
                </a:moveTo>
                <a:cubicBezTo>
                  <a:pt x="286" y="496"/>
                  <a:pt x="290" y="500"/>
                  <a:pt x="294" y="504"/>
                </a:cubicBezTo>
                <a:cubicBezTo>
                  <a:pt x="294" y="514"/>
                  <a:pt x="296" y="524"/>
                  <a:pt x="297" y="535"/>
                </a:cubicBezTo>
                <a:cubicBezTo>
                  <a:pt x="292" y="530"/>
                  <a:pt x="287" y="525"/>
                  <a:pt x="282" y="520"/>
                </a:cubicBezTo>
                <a:cubicBezTo>
                  <a:pt x="282" y="511"/>
                  <a:pt x="282" y="502"/>
                  <a:pt x="282" y="493"/>
                </a:cubicBezTo>
                <a:close/>
                <a:moveTo>
                  <a:pt x="294" y="475"/>
                </a:moveTo>
                <a:cubicBezTo>
                  <a:pt x="297" y="478"/>
                  <a:pt x="301" y="482"/>
                  <a:pt x="304" y="485"/>
                </a:cubicBezTo>
                <a:cubicBezTo>
                  <a:pt x="305" y="496"/>
                  <a:pt x="307" y="507"/>
                  <a:pt x="309" y="518"/>
                </a:cubicBezTo>
                <a:cubicBezTo>
                  <a:pt x="304" y="513"/>
                  <a:pt x="299" y="508"/>
                  <a:pt x="294" y="503"/>
                </a:cubicBezTo>
                <a:cubicBezTo>
                  <a:pt x="293" y="494"/>
                  <a:pt x="293" y="484"/>
                  <a:pt x="294" y="475"/>
                </a:cubicBezTo>
                <a:close/>
                <a:moveTo>
                  <a:pt x="304" y="456"/>
                </a:moveTo>
                <a:cubicBezTo>
                  <a:pt x="308" y="460"/>
                  <a:pt x="313" y="465"/>
                  <a:pt x="317" y="469"/>
                </a:cubicBezTo>
                <a:cubicBezTo>
                  <a:pt x="318" y="480"/>
                  <a:pt x="320" y="491"/>
                  <a:pt x="323" y="503"/>
                </a:cubicBezTo>
                <a:cubicBezTo>
                  <a:pt x="317" y="497"/>
                  <a:pt x="311" y="491"/>
                  <a:pt x="305" y="485"/>
                </a:cubicBezTo>
                <a:cubicBezTo>
                  <a:pt x="304" y="475"/>
                  <a:pt x="304" y="465"/>
                  <a:pt x="304" y="456"/>
                </a:cubicBezTo>
                <a:close/>
                <a:moveTo>
                  <a:pt x="316" y="440"/>
                </a:moveTo>
                <a:cubicBezTo>
                  <a:pt x="321" y="445"/>
                  <a:pt x="325" y="449"/>
                  <a:pt x="330" y="454"/>
                </a:cubicBezTo>
                <a:cubicBezTo>
                  <a:pt x="331" y="465"/>
                  <a:pt x="334" y="477"/>
                  <a:pt x="337" y="489"/>
                </a:cubicBezTo>
                <a:cubicBezTo>
                  <a:pt x="330" y="482"/>
                  <a:pt x="324" y="475"/>
                  <a:pt x="318" y="469"/>
                </a:cubicBezTo>
                <a:cubicBezTo>
                  <a:pt x="317" y="459"/>
                  <a:pt x="316" y="449"/>
                  <a:pt x="316" y="440"/>
                </a:cubicBezTo>
                <a:close/>
                <a:moveTo>
                  <a:pt x="321" y="393"/>
                </a:moveTo>
                <a:cubicBezTo>
                  <a:pt x="317" y="407"/>
                  <a:pt x="316" y="423"/>
                  <a:pt x="316" y="439"/>
                </a:cubicBezTo>
                <a:cubicBezTo>
                  <a:pt x="312" y="436"/>
                  <a:pt x="309" y="433"/>
                  <a:pt x="306" y="430"/>
                </a:cubicBezTo>
                <a:cubicBezTo>
                  <a:pt x="307" y="421"/>
                  <a:pt x="309" y="413"/>
                  <a:pt x="312" y="405"/>
                </a:cubicBezTo>
                <a:cubicBezTo>
                  <a:pt x="315" y="401"/>
                  <a:pt x="318" y="397"/>
                  <a:pt x="321" y="393"/>
                </a:cubicBezTo>
                <a:close/>
                <a:moveTo>
                  <a:pt x="311" y="405"/>
                </a:moveTo>
                <a:cubicBezTo>
                  <a:pt x="310" y="406"/>
                  <a:pt x="309" y="407"/>
                  <a:pt x="308" y="408"/>
                </a:cubicBezTo>
                <a:cubicBezTo>
                  <a:pt x="309" y="408"/>
                  <a:pt x="309" y="407"/>
                  <a:pt x="309" y="406"/>
                </a:cubicBezTo>
                <a:cubicBezTo>
                  <a:pt x="310" y="405"/>
                  <a:pt x="311" y="404"/>
                  <a:pt x="312" y="403"/>
                </a:cubicBezTo>
                <a:cubicBezTo>
                  <a:pt x="311" y="403"/>
                  <a:pt x="311" y="404"/>
                  <a:pt x="311" y="405"/>
                </a:cubicBezTo>
                <a:close/>
                <a:moveTo>
                  <a:pt x="311" y="406"/>
                </a:moveTo>
                <a:cubicBezTo>
                  <a:pt x="311" y="406"/>
                  <a:pt x="311" y="406"/>
                  <a:pt x="311" y="406"/>
                </a:cubicBezTo>
                <a:cubicBezTo>
                  <a:pt x="311" y="406"/>
                  <a:pt x="311" y="406"/>
                  <a:pt x="311" y="406"/>
                </a:cubicBezTo>
                <a:cubicBezTo>
                  <a:pt x="309" y="413"/>
                  <a:pt x="307" y="421"/>
                  <a:pt x="306" y="429"/>
                </a:cubicBezTo>
                <a:cubicBezTo>
                  <a:pt x="305" y="428"/>
                  <a:pt x="303" y="427"/>
                  <a:pt x="302" y="425"/>
                </a:cubicBezTo>
                <a:cubicBezTo>
                  <a:pt x="304" y="420"/>
                  <a:pt x="305" y="415"/>
                  <a:pt x="307" y="410"/>
                </a:cubicBezTo>
                <a:cubicBezTo>
                  <a:pt x="309" y="409"/>
                  <a:pt x="310" y="407"/>
                  <a:pt x="311" y="406"/>
                </a:cubicBezTo>
                <a:close/>
                <a:moveTo>
                  <a:pt x="307" y="410"/>
                </a:moveTo>
                <a:cubicBezTo>
                  <a:pt x="306" y="412"/>
                  <a:pt x="304" y="413"/>
                  <a:pt x="303" y="415"/>
                </a:cubicBezTo>
                <a:cubicBezTo>
                  <a:pt x="303" y="415"/>
                  <a:pt x="303" y="415"/>
                  <a:pt x="303" y="415"/>
                </a:cubicBezTo>
                <a:cubicBezTo>
                  <a:pt x="305" y="412"/>
                  <a:pt x="306" y="410"/>
                  <a:pt x="308" y="408"/>
                </a:cubicBezTo>
                <a:cubicBezTo>
                  <a:pt x="308" y="408"/>
                  <a:pt x="307" y="409"/>
                  <a:pt x="307" y="410"/>
                </a:cubicBezTo>
                <a:close/>
                <a:moveTo>
                  <a:pt x="306" y="411"/>
                </a:moveTo>
                <a:cubicBezTo>
                  <a:pt x="305" y="416"/>
                  <a:pt x="303" y="420"/>
                  <a:pt x="302" y="425"/>
                </a:cubicBezTo>
                <a:cubicBezTo>
                  <a:pt x="301" y="424"/>
                  <a:pt x="300" y="423"/>
                  <a:pt x="299" y="423"/>
                </a:cubicBezTo>
                <a:cubicBezTo>
                  <a:pt x="300" y="421"/>
                  <a:pt x="301" y="419"/>
                  <a:pt x="302" y="417"/>
                </a:cubicBezTo>
                <a:cubicBezTo>
                  <a:pt x="303" y="415"/>
                  <a:pt x="305" y="413"/>
                  <a:pt x="306" y="411"/>
                </a:cubicBezTo>
                <a:close/>
                <a:moveTo>
                  <a:pt x="299" y="422"/>
                </a:moveTo>
                <a:cubicBezTo>
                  <a:pt x="298" y="422"/>
                  <a:pt x="298" y="422"/>
                  <a:pt x="298" y="422"/>
                </a:cubicBezTo>
                <a:cubicBezTo>
                  <a:pt x="299" y="421"/>
                  <a:pt x="299" y="420"/>
                  <a:pt x="300" y="419"/>
                </a:cubicBezTo>
                <a:cubicBezTo>
                  <a:pt x="300" y="419"/>
                  <a:pt x="300" y="419"/>
                  <a:pt x="300" y="419"/>
                </a:cubicBezTo>
                <a:cubicBezTo>
                  <a:pt x="300" y="420"/>
                  <a:pt x="299" y="421"/>
                  <a:pt x="299" y="422"/>
                </a:cubicBezTo>
                <a:close/>
                <a:moveTo>
                  <a:pt x="298" y="423"/>
                </a:moveTo>
                <a:cubicBezTo>
                  <a:pt x="296" y="429"/>
                  <a:pt x="293" y="436"/>
                  <a:pt x="291" y="443"/>
                </a:cubicBezTo>
                <a:cubicBezTo>
                  <a:pt x="290" y="442"/>
                  <a:pt x="289" y="441"/>
                  <a:pt x="288" y="441"/>
                </a:cubicBezTo>
                <a:cubicBezTo>
                  <a:pt x="291" y="434"/>
                  <a:pt x="294" y="428"/>
                  <a:pt x="298" y="422"/>
                </a:cubicBezTo>
                <a:lnTo>
                  <a:pt x="298" y="423"/>
                </a:lnTo>
                <a:close/>
                <a:moveTo>
                  <a:pt x="288" y="440"/>
                </a:moveTo>
                <a:cubicBezTo>
                  <a:pt x="287" y="440"/>
                  <a:pt x="287" y="439"/>
                  <a:pt x="286" y="439"/>
                </a:cubicBezTo>
                <a:cubicBezTo>
                  <a:pt x="290" y="433"/>
                  <a:pt x="293" y="428"/>
                  <a:pt x="297" y="423"/>
                </a:cubicBezTo>
                <a:cubicBezTo>
                  <a:pt x="294" y="429"/>
                  <a:pt x="291" y="434"/>
                  <a:pt x="288" y="440"/>
                </a:cubicBezTo>
                <a:close/>
                <a:moveTo>
                  <a:pt x="288" y="441"/>
                </a:moveTo>
                <a:cubicBezTo>
                  <a:pt x="285" y="447"/>
                  <a:pt x="282" y="454"/>
                  <a:pt x="280" y="461"/>
                </a:cubicBezTo>
                <a:cubicBezTo>
                  <a:pt x="278" y="460"/>
                  <a:pt x="277" y="459"/>
                  <a:pt x="276" y="458"/>
                </a:cubicBezTo>
                <a:cubicBezTo>
                  <a:pt x="279" y="451"/>
                  <a:pt x="282" y="445"/>
                  <a:pt x="286" y="439"/>
                </a:cubicBezTo>
                <a:cubicBezTo>
                  <a:pt x="287" y="440"/>
                  <a:pt x="287" y="440"/>
                  <a:pt x="288" y="441"/>
                </a:cubicBezTo>
                <a:close/>
                <a:moveTo>
                  <a:pt x="280" y="462"/>
                </a:moveTo>
                <a:cubicBezTo>
                  <a:pt x="277" y="469"/>
                  <a:pt x="275" y="477"/>
                  <a:pt x="274" y="484"/>
                </a:cubicBezTo>
                <a:cubicBezTo>
                  <a:pt x="272" y="483"/>
                  <a:pt x="270" y="481"/>
                  <a:pt x="267" y="479"/>
                </a:cubicBezTo>
                <a:cubicBezTo>
                  <a:pt x="270" y="472"/>
                  <a:pt x="273" y="465"/>
                  <a:pt x="276" y="458"/>
                </a:cubicBezTo>
                <a:cubicBezTo>
                  <a:pt x="277" y="459"/>
                  <a:pt x="278" y="460"/>
                  <a:pt x="280" y="462"/>
                </a:cubicBezTo>
                <a:close/>
                <a:moveTo>
                  <a:pt x="267" y="479"/>
                </a:moveTo>
                <a:cubicBezTo>
                  <a:pt x="265" y="477"/>
                  <a:pt x="264" y="475"/>
                  <a:pt x="262" y="474"/>
                </a:cubicBezTo>
                <a:cubicBezTo>
                  <a:pt x="265" y="467"/>
                  <a:pt x="268" y="461"/>
                  <a:pt x="272" y="455"/>
                </a:cubicBezTo>
                <a:cubicBezTo>
                  <a:pt x="273" y="456"/>
                  <a:pt x="274" y="457"/>
                  <a:pt x="275" y="458"/>
                </a:cubicBezTo>
                <a:cubicBezTo>
                  <a:pt x="272" y="464"/>
                  <a:pt x="269" y="471"/>
                  <a:pt x="267" y="479"/>
                </a:cubicBezTo>
                <a:close/>
                <a:moveTo>
                  <a:pt x="261" y="474"/>
                </a:moveTo>
                <a:cubicBezTo>
                  <a:pt x="260" y="473"/>
                  <a:pt x="259" y="471"/>
                  <a:pt x="258" y="470"/>
                </a:cubicBezTo>
                <a:cubicBezTo>
                  <a:pt x="261" y="465"/>
                  <a:pt x="264" y="460"/>
                  <a:pt x="268" y="455"/>
                </a:cubicBezTo>
                <a:cubicBezTo>
                  <a:pt x="270" y="453"/>
                  <a:pt x="270" y="453"/>
                  <a:pt x="270" y="453"/>
                </a:cubicBezTo>
                <a:cubicBezTo>
                  <a:pt x="270" y="453"/>
                  <a:pt x="271" y="454"/>
                  <a:pt x="272" y="455"/>
                </a:cubicBezTo>
                <a:cubicBezTo>
                  <a:pt x="268" y="461"/>
                  <a:pt x="264" y="467"/>
                  <a:pt x="261" y="474"/>
                </a:cubicBezTo>
                <a:close/>
                <a:moveTo>
                  <a:pt x="268" y="454"/>
                </a:moveTo>
                <a:cubicBezTo>
                  <a:pt x="264" y="459"/>
                  <a:pt x="260" y="465"/>
                  <a:pt x="257" y="470"/>
                </a:cubicBezTo>
                <a:cubicBezTo>
                  <a:pt x="256" y="469"/>
                  <a:pt x="256" y="469"/>
                  <a:pt x="255" y="468"/>
                </a:cubicBezTo>
                <a:cubicBezTo>
                  <a:pt x="259" y="462"/>
                  <a:pt x="263" y="456"/>
                  <a:pt x="267" y="450"/>
                </a:cubicBezTo>
                <a:cubicBezTo>
                  <a:pt x="268" y="451"/>
                  <a:pt x="268" y="452"/>
                  <a:pt x="269" y="452"/>
                </a:cubicBezTo>
                <a:lnTo>
                  <a:pt x="268" y="454"/>
                </a:lnTo>
                <a:close/>
                <a:moveTo>
                  <a:pt x="254" y="468"/>
                </a:moveTo>
                <a:cubicBezTo>
                  <a:pt x="253" y="467"/>
                  <a:pt x="253" y="466"/>
                  <a:pt x="252" y="465"/>
                </a:cubicBezTo>
                <a:cubicBezTo>
                  <a:pt x="255" y="460"/>
                  <a:pt x="259" y="453"/>
                  <a:pt x="263" y="447"/>
                </a:cubicBezTo>
                <a:cubicBezTo>
                  <a:pt x="264" y="448"/>
                  <a:pt x="265" y="449"/>
                  <a:pt x="267" y="450"/>
                </a:cubicBezTo>
                <a:cubicBezTo>
                  <a:pt x="263" y="456"/>
                  <a:pt x="258" y="462"/>
                  <a:pt x="254" y="468"/>
                </a:cubicBezTo>
                <a:close/>
                <a:moveTo>
                  <a:pt x="251" y="465"/>
                </a:moveTo>
                <a:cubicBezTo>
                  <a:pt x="250" y="464"/>
                  <a:pt x="248" y="463"/>
                  <a:pt x="247" y="461"/>
                </a:cubicBezTo>
                <a:cubicBezTo>
                  <a:pt x="250" y="455"/>
                  <a:pt x="254" y="449"/>
                  <a:pt x="257" y="442"/>
                </a:cubicBezTo>
                <a:cubicBezTo>
                  <a:pt x="259" y="444"/>
                  <a:pt x="261" y="445"/>
                  <a:pt x="263" y="447"/>
                </a:cubicBezTo>
                <a:cubicBezTo>
                  <a:pt x="259" y="453"/>
                  <a:pt x="255" y="459"/>
                  <a:pt x="251" y="465"/>
                </a:cubicBezTo>
                <a:close/>
                <a:moveTo>
                  <a:pt x="246" y="461"/>
                </a:moveTo>
                <a:cubicBezTo>
                  <a:pt x="244" y="460"/>
                  <a:pt x="242" y="458"/>
                  <a:pt x="241" y="457"/>
                </a:cubicBezTo>
                <a:cubicBezTo>
                  <a:pt x="244" y="450"/>
                  <a:pt x="247" y="444"/>
                  <a:pt x="251" y="437"/>
                </a:cubicBezTo>
                <a:cubicBezTo>
                  <a:pt x="253" y="439"/>
                  <a:pt x="255" y="440"/>
                  <a:pt x="257" y="442"/>
                </a:cubicBezTo>
                <a:cubicBezTo>
                  <a:pt x="253" y="449"/>
                  <a:pt x="250" y="455"/>
                  <a:pt x="246" y="461"/>
                </a:cubicBezTo>
                <a:close/>
                <a:moveTo>
                  <a:pt x="240" y="456"/>
                </a:moveTo>
                <a:cubicBezTo>
                  <a:pt x="238" y="455"/>
                  <a:pt x="235" y="453"/>
                  <a:pt x="233" y="451"/>
                </a:cubicBezTo>
                <a:cubicBezTo>
                  <a:pt x="236" y="445"/>
                  <a:pt x="239" y="438"/>
                  <a:pt x="243" y="431"/>
                </a:cubicBezTo>
                <a:cubicBezTo>
                  <a:pt x="245" y="433"/>
                  <a:pt x="248" y="435"/>
                  <a:pt x="251" y="437"/>
                </a:cubicBezTo>
                <a:cubicBezTo>
                  <a:pt x="247" y="444"/>
                  <a:pt x="244" y="450"/>
                  <a:pt x="240" y="456"/>
                </a:cubicBezTo>
                <a:close/>
                <a:moveTo>
                  <a:pt x="233" y="451"/>
                </a:moveTo>
                <a:cubicBezTo>
                  <a:pt x="230" y="449"/>
                  <a:pt x="227" y="447"/>
                  <a:pt x="224" y="445"/>
                </a:cubicBezTo>
                <a:cubicBezTo>
                  <a:pt x="228" y="438"/>
                  <a:pt x="231" y="431"/>
                  <a:pt x="234" y="424"/>
                </a:cubicBezTo>
                <a:cubicBezTo>
                  <a:pt x="237" y="426"/>
                  <a:pt x="240" y="428"/>
                  <a:pt x="243" y="430"/>
                </a:cubicBezTo>
                <a:cubicBezTo>
                  <a:pt x="239" y="438"/>
                  <a:pt x="236" y="445"/>
                  <a:pt x="233" y="451"/>
                </a:cubicBezTo>
                <a:close/>
                <a:moveTo>
                  <a:pt x="224" y="445"/>
                </a:moveTo>
                <a:cubicBezTo>
                  <a:pt x="221" y="442"/>
                  <a:pt x="218" y="440"/>
                  <a:pt x="215" y="439"/>
                </a:cubicBezTo>
                <a:cubicBezTo>
                  <a:pt x="218" y="430"/>
                  <a:pt x="221" y="423"/>
                  <a:pt x="224" y="417"/>
                </a:cubicBezTo>
                <a:cubicBezTo>
                  <a:pt x="227" y="419"/>
                  <a:pt x="230" y="421"/>
                  <a:pt x="234" y="424"/>
                </a:cubicBezTo>
                <a:cubicBezTo>
                  <a:pt x="230" y="431"/>
                  <a:pt x="227" y="438"/>
                  <a:pt x="224" y="445"/>
                </a:cubicBezTo>
                <a:close/>
                <a:moveTo>
                  <a:pt x="214" y="438"/>
                </a:moveTo>
                <a:cubicBezTo>
                  <a:pt x="211" y="436"/>
                  <a:pt x="207" y="434"/>
                  <a:pt x="204" y="432"/>
                </a:cubicBezTo>
                <a:cubicBezTo>
                  <a:pt x="207" y="426"/>
                  <a:pt x="209" y="420"/>
                  <a:pt x="211" y="415"/>
                </a:cubicBezTo>
                <a:cubicBezTo>
                  <a:pt x="212" y="413"/>
                  <a:pt x="212" y="412"/>
                  <a:pt x="213" y="410"/>
                </a:cubicBezTo>
                <a:cubicBezTo>
                  <a:pt x="217" y="412"/>
                  <a:pt x="220" y="414"/>
                  <a:pt x="224" y="417"/>
                </a:cubicBezTo>
                <a:cubicBezTo>
                  <a:pt x="221" y="423"/>
                  <a:pt x="218" y="430"/>
                  <a:pt x="214" y="438"/>
                </a:cubicBezTo>
                <a:close/>
                <a:moveTo>
                  <a:pt x="211" y="414"/>
                </a:moveTo>
                <a:cubicBezTo>
                  <a:pt x="208" y="420"/>
                  <a:pt x="206" y="426"/>
                  <a:pt x="204" y="432"/>
                </a:cubicBezTo>
                <a:cubicBezTo>
                  <a:pt x="200" y="429"/>
                  <a:pt x="196" y="427"/>
                  <a:pt x="192" y="426"/>
                </a:cubicBezTo>
                <a:cubicBezTo>
                  <a:pt x="195" y="418"/>
                  <a:pt x="198" y="410"/>
                  <a:pt x="201" y="403"/>
                </a:cubicBezTo>
                <a:cubicBezTo>
                  <a:pt x="205" y="405"/>
                  <a:pt x="209" y="407"/>
                  <a:pt x="213" y="410"/>
                </a:cubicBezTo>
                <a:cubicBezTo>
                  <a:pt x="212" y="411"/>
                  <a:pt x="211" y="413"/>
                  <a:pt x="211" y="414"/>
                </a:cubicBezTo>
                <a:close/>
                <a:moveTo>
                  <a:pt x="192" y="425"/>
                </a:moveTo>
                <a:cubicBezTo>
                  <a:pt x="190" y="424"/>
                  <a:pt x="188" y="424"/>
                  <a:pt x="186" y="423"/>
                </a:cubicBezTo>
                <a:cubicBezTo>
                  <a:pt x="184" y="422"/>
                  <a:pt x="181" y="420"/>
                  <a:pt x="179" y="419"/>
                </a:cubicBezTo>
                <a:cubicBezTo>
                  <a:pt x="182" y="412"/>
                  <a:pt x="184" y="404"/>
                  <a:pt x="187" y="397"/>
                </a:cubicBezTo>
                <a:cubicBezTo>
                  <a:pt x="188" y="397"/>
                  <a:pt x="189" y="397"/>
                  <a:pt x="190" y="398"/>
                </a:cubicBezTo>
                <a:cubicBezTo>
                  <a:pt x="193" y="399"/>
                  <a:pt x="197" y="401"/>
                  <a:pt x="200" y="403"/>
                </a:cubicBezTo>
                <a:cubicBezTo>
                  <a:pt x="198" y="410"/>
                  <a:pt x="195" y="418"/>
                  <a:pt x="192" y="425"/>
                </a:cubicBezTo>
                <a:close/>
                <a:moveTo>
                  <a:pt x="178" y="419"/>
                </a:moveTo>
                <a:cubicBezTo>
                  <a:pt x="174" y="418"/>
                  <a:pt x="169" y="416"/>
                  <a:pt x="164" y="415"/>
                </a:cubicBezTo>
                <a:cubicBezTo>
                  <a:pt x="166" y="407"/>
                  <a:pt x="169" y="399"/>
                  <a:pt x="171" y="391"/>
                </a:cubicBezTo>
                <a:cubicBezTo>
                  <a:pt x="176" y="392"/>
                  <a:pt x="180" y="394"/>
                  <a:pt x="186" y="396"/>
                </a:cubicBezTo>
                <a:cubicBezTo>
                  <a:pt x="184" y="404"/>
                  <a:pt x="181" y="412"/>
                  <a:pt x="178" y="419"/>
                </a:cubicBezTo>
                <a:close/>
                <a:moveTo>
                  <a:pt x="163" y="415"/>
                </a:moveTo>
                <a:cubicBezTo>
                  <a:pt x="162" y="415"/>
                  <a:pt x="161" y="415"/>
                  <a:pt x="160" y="414"/>
                </a:cubicBezTo>
                <a:cubicBezTo>
                  <a:pt x="156" y="414"/>
                  <a:pt x="152" y="413"/>
                  <a:pt x="147" y="412"/>
                </a:cubicBezTo>
                <a:cubicBezTo>
                  <a:pt x="150" y="404"/>
                  <a:pt x="152" y="397"/>
                  <a:pt x="154" y="389"/>
                </a:cubicBezTo>
                <a:cubicBezTo>
                  <a:pt x="157" y="389"/>
                  <a:pt x="161" y="390"/>
                  <a:pt x="164" y="390"/>
                </a:cubicBezTo>
                <a:cubicBezTo>
                  <a:pt x="166" y="390"/>
                  <a:pt x="168" y="391"/>
                  <a:pt x="171" y="391"/>
                </a:cubicBezTo>
                <a:cubicBezTo>
                  <a:pt x="168" y="399"/>
                  <a:pt x="166" y="407"/>
                  <a:pt x="163" y="415"/>
                </a:cubicBezTo>
                <a:close/>
                <a:moveTo>
                  <a:pt x="147" y="412"/>
                </a:moveTo>
                <a:cubicBezTo>
                  <a:pt x="141" y="411"/>
                  <a:pt x="136" y="410"/>
                  <a:pt x="130" y="409"/>
                </a:cubicBezTo>
                <a:cubicBezTo>
                  <a:pt x="132" y="402"/>
                  <a:pt x="134" y="394"/>
                  <a:pt x="136" y="386"/>
                </a:cubicBezTo>
                <a:cubicBezTo>
                  <a:pt x="142" y="387"/>
                  <a:pt x="148" y="388"/>
                  <a:pt x="154" y="389"/>
                </a:cubicBezTo>
                <a:cubicBezTo>
                  <a:pt x="151" y="396"/>
                  <a:pt x="149" y="404"/>
                  <a:pt x="147" y="412"/>
                </a:cubicBezTo>
                <a:close/>
                <a:moveTo>
                  <a:pt x="130" y="409"/>
                </a:moveTo>
                <a:cubicBezTo>
                  <a:pt x="124" y="408"/>
                  <a:pt x="119" y="407"/>
                  <a:pt x="113" y="406"/>
                </a:cubicBezTo>
                <a:cubicBezTo>
                  <a:pt x="115" y="398"/>
                  <a:pt x="117" y="390"/>
                  <a:pt x="119" y="383"/>
                </a:cubicBezTo>
                <a:cubicBezTo>
                  <a:pt x="119" y="383"/>
                  <a:pt x="119" y="383"/>
                  <a:pt x="119" y="383"/>
                </a:cubicBezTo>
                <a:cubicBezTo>
                  <a:pt x="124" y="384"/>
                  <a:pt x="130" y="385"/>
                  <a:pt x="136" y="386"/>
                </a:cubicBezTo>
                <a:cubicBezTo>
                  <a:pt x="134" y="394"/>
                  <a:pt x="132" y="401"/>
                  <a:pt x="130" y="409"/>
                </a:cubicBezTo>
                <a:close/>
                <a:moveTo>
                  <a:pt x="113" y="406"/>
                </a:moveTo>
                <a:cubicBezTo>
                  <a:pt x="107" y="405"/>
                  <a:pt x="101" y="403"/>
                  <a:pt x="96" y="402"/>
                </a:cubicBezTo>
                <a:cubicBezTo>
                  <a:pt x="97" y="394"/>
                  <a:pt x="99" y="387"/>
                  <a:pt x="101" y="379"/>
                </a:cubicBezTo>
                <a:cubicBezTo>
                  <a:pt x="106" y="380"/>
                  <a:pt x="112" y="382"/>
                  <a:pt x="118" y="383"/>
                </a:cubicBezTo>
                <a:cubicBezTo>
                  <a:pt x="116" y="390"/>
                  <a:pt x="115" y="398"/>
                  <a:pt x="113" y="406"/>
                </a:cubicBezTo>
                <a:close/>
                <a:moveTo>
                  <a:pt x="100" y="379"/>
                </a:moveTo>
                <a:cubicBezTo>
                  <a:pt x="94" y="377"/>
                  <a:pt x="88" y="376"/>
                  <a:pt x="82" y="374"/>
                </a:cubicBezTo>
                <a:cubicBezTo>
                  <a:pt x="84" y="367"/>
                  <a:pt x="85" y="359"/>
                  <a:pt x="86" y="351"/>
                </a:cubicBezTo>
                <a:cubicBezTo>
                  <a:pt x="92" y="353"/>
                  <a:pt x="99" y="354"/>
                  <a:pt x="105" y="356"/>
                </a:cubicBezTo>
                <a:cubicBezTo>
                  <a:pt x="103" y="363"/>
                  <a:pt x="102" y="371"/>
                  <a:pt x="100" y="379"/>
                </a:cubicBezTo>
                <a:close/>
                <a:moveTo>
                  <a:pt x="86" y="351"/>
                </a:moveTo>
                <a:cubicBezTo>
                  <a:pt x="79" y="349"/>
                  <a:pt x="73" y="347"/>
                  <a:pt x="66" y="346"/>
                </a:cubicBezTo>
                <a:cubicBezTo>
                  <a:pt x="68" y="338"/>
                  <a:pt x="69" y="330"/>
                  <a:pt x="70" y="323"/>
                </a:cubicBezTo>
                <a:cubicBezTo>
                  <a:pt x="76" y="324"/>
                  <a:pt x="83" y="326"/>
                  <a:pt x="90" y="328"/>
                </a:cubicBezTo>
                <a:cubicBezTo>
                  <a:pt x="88" y="335"/>
                  <a:pt x="87" y="343"/>
                  <a:pt x="86" y="351"/>
                </a:cubicBezTo>
                <a:close/>
                <a:moveTo>
                  <a:pt x="69" y="322"/>
                </a:moveTo>
                <a:cubicBezTo>
                  <a:pt x="68" y="330"/>
                  <a:pt x="67" y="338"/>
                  <a:pt x="66" y="345"/>
                </a:cubicBezTo>
                <a:cubicBezTo>
                  <a:pt x="60" y="344"/>
                  <a:pt x="54" y="342"/>
                  <a:pt x="48" y="340"/>
                </a:cubicBezTo>
                <a:cubicBezTo>
                  <a:pt x="49" y="332"/>
                  <a:pt x="50" y="324"/>
                  <a:pt x="51" y="317"/>
                </a:cubicBezTo>
                <a:cubicBezTo>
                  <a:pt x="57" y="319"/>
                  <a:pt x="63" y="321"/>
                  <a:pt x="69" y="322"/>
                </a:cubicBezTo>
                <a:close/>
                <a:moveTo>
                  <a:pt x="66" y="346"/>
                </a:moveTo>
                <a:cubicBezTo>
                  <a:pt x="65" y="353"/>
                  <a:pt x="64" y="361"/>
                  <a:pt x="62" y="369"/>
                </a:cubicBezTo>
                <a:cubicBezTo>
                  <a:pt x="56" y="367"/>
                  <a:pt x="51" y="365"/>
                  <a:pt x="45" y="363"/>
                </a:cubicBezTo>
                <a:cubicBezTo>
                  <a:pt x="46" y="355"/>
                  <a:pt x="47" y="348"/>
                  <a:pt x="48" y="340"/>
                </a:cubicBezTo>
                <a:cubicBezTo>
                  <a:pt x="54" y="342"/>
                  <a:pt x="60" y="344"/>
                  <a:pt x="66" y="346"/>
                </a:cubicBezTo>
                <a:close/>
                <a:moveTo>
                  <a:pt x="62" y="369"/>
                </a:moveTo>
                <a:cubicBezTo>
                  <a:pt x="61" y="377"/>
                  <a:pt x="60" y="384"/>
                  <a:pt x="59" y="392"/>
                </a:cubicBezTo>
                <a:cubicBezTo>
                  <a:pt x="53" y="390"/>
                  <a:pt x="47" y="388"/>
                  <a:pt x="42" y="386"/>
                </a:cubicBezTo>
                <a:cubicBezTo>
                  <a:pt x="43" y="379"/>
                  <a:pt x="44" y="371"/>
                  <a:pt x="45" y="363"/>
                </a:cubicBezTo>
                <a:cubicBezTo>
                  <a:pt x="51" y="365"/>
                  <a:pt x="56" y="367"/>
                  <a:pt x="62" y="369"/>
                </a:cubicBezTo>
                <a:close/>
                <a:moveTo>
                  <a:pt x="59" y="392"/>
                </a:moveTo>
                <a:cubicBezTo>
                  <a:pt x="65" y="394"/>
                  <a:pt x="71" y="396"/>
                  <a:pt x="77" y="398"/>
                </a:cubicBezTo>
                <a:cubicBezTo>
                  <a:pt x="76" y="405"/>
                  <a:pt x="74" y="413"/>
                  <a:pt x="73" y="421"/>
                </a:cubicBezTo>
                <a:cubicBezTo>
                  <a:pt x="67" y="419"/>
                  <a:pt x="61" y="417"/>
                  <a:pt x="55" y="415"/>
                </a:cubicBezTo>
                <a:cubicBezTo>
                  <a:pt x="56" y="408"/>
                  <a:pt x="58" y="400"/>
                  <a:pt x="59" y="392"/>
                </a:cubicBezTo>
                <a:close/>
                <a:moveTo>
                  <a:pt x="73" y="421"/>
                </a:moveTo>
                <a:cubicBezTo>
                  <a:pt x="71" y="429"/>
                  <a:pt x="70" y="436"/>
                  <a:pt x="68" y="444"/>
                </a:cubicBezTo>
                <a:cubicBezTo>
                  <a:pt x="62" y="442"/>
                  <a:pt x="57" y="440"/>
                  <a:pt x="51" y="439"/>
                </a:cubicBezTo>
                <a:cubicBezTo>
                  <a:pt x="52" y="431"/>
                  <a:pt x="54" y="423"/>
                  <a:pt x="55" y="416"/>
                </a:cubicBezTo>
                <a:cubicBezTo>
                  <a:pt x="61" y="418"/>
                  <a:pt x="67" y="420"/>
                  <a:pt x="73" y="421"/>
                </a:cubicBezTo>
                <a:close/>
                <a:moveTo>
                  <a:pt x="68" y="444"/>
                </a:moveTo>
                <a:cubicBezTo>
                  <a:pt x="66" y="452"/>
                  <a:pt x="65" y="460"/>
                  <a:pt x="63" y="468"/>
                </a:cubicBezTo>
                <a:cubicBezTo>
                  <a:pt x="58" y="466"/>
                  <a:pt x="52" y="464"/>
                  <a:pt x="47" y="462"/>
                </a:cubicBezTo>
                <a:cubicBezTo>
                  <a:pt x="48" y="454"/>
                  <a:pt x="50" y="447"/>
                  <a:pt x="51" y="439"/>
                </a:cubicBezTo>
                <a:cubicBezTo>
                  <a:pt x="51" y="439"/>
                  <a:pt x="51" y="439"/>
                  <a:pt x="51" y="439"/>
                </a:cubicBezTo>
                <a:cubicBezTo>
                  <a:pt x="56" y="441"/>
                  <a:pt x="62" y="443"/>
                  <a:pt x="68" y="444"/>
                </a:cubicBezTo>
                <a:close/>
                <a:moveTo>
                  <a:pt x="63" y="468"/>
                </a:moveTo>
                <a:cubicBezTo>
                  <a:pt x="62" y="474"/>
                  <a:pt x="60" y="481"/>
                  <a:pt x="59" y="487"/>
                </a:cubicBezTo>
                <a:cubicBezTo>
                  <a:pt x="54" y="486"/>
                  <a:pt x="48" y="484"/>
                  <a:pt x="43" y="482"/>
                </a:cubicBezTo>
                <a:cubicBezTo>
                  <a:pt x="44" y="475"/>
                  <a:pt x="45" y="469"/>
                  <a:pt x="47" y="463"/>
                </a:cubicBezTo>
                <a:cubicBezTo>
                  <a:pt x="52" y="464"/>
                  <a:pt x="58" y="466"/>
                  <a:pt x="63" y="468"/>
                </a:cubicBezTo>
                <a:close/>
                <a:moveTo>
                  <a:pt x="59" y="488"/>
                </a:moveTo>
                <a:cubicBezTo>
                  <a:pt x="57" y="495"/>
                  <a:pt x="56" y="502"/>
                  <a:pt x="54" y="510"/>
                </a:cubicBezTo>
                <a:cubicBezTo>
                  <a:pt x="49" y="508"/>
                  <a:pt x="44" y="507"/>
                  <a:pt x="39" y="505"/>
                </a:cubicBezTo>
                <a:cubicBezTo>
                  <a:pt x="40" y="497"/>
                  <a:pt x="41" y="490"/>
                  <a:pt x="43" y="482"/>
                </a:cubicBezTo>
                <a:cubicBezTo>
                  <a:pt x="48" y="484"/>
                  <a:pt x="53" y="486"/>
                  <a:pt x="59" y="488"/>
                </a:cubicBezTo>
                <a:close/>
                <a:moveTo>
                  <a:pt x="54" y="511"/>
                </a:moveTo>
                <a:cubicBezTo>
                  <a:pt x="52" y="517"/>
                  <a:pt x="51" y="524"/>
                  <a:pt x="49" y="531"/>
                </a:cubicBezTo>
                <a:cubicBezTo>
                  <a:pt x="49" y="532"/>
                  <a:pt x="49" y="532"/>
                  <a:pt x="49" y="532"/>
                </a:cubicBezTo>
                <a:cubicBezTo>
                  <a:pt x="44" y="530"/>
                  <a:pt x="39" y="529"/>
                  <a:pt x="34" y="527"/>
                </a:cubicBezTo>
                <a:cubicBezTo>
                  <a:pt x="36" y="520"/>
                  <a:pt x="37" y="512"/>
                  <a:pt x="38" y="505"/>
                </a:cubicBezTo>
                <a:cubicBezTo>
                  <a:pt x="44" y="507"/>
                  <a:pt x="49" y="509"/>
                  <a:pt x="54" y="511"/>
                </a:cubicBezTo>
                <a:close/>
                <a:moveTo>
                  <a:pt x="49" y="533"/>
                </a:moveTo>
                <a:cubicBezTo>
                  <a:pt x="54" y="534"/>
                  <a:pt x="59" y="536"/>
                  <a:pt x="64" y="538"/>
                </a:cubicBezTo>
                <a:cubicBezTo>
                  <a:pt x="62" y="544"/>
                  <a:pt x="60" y="552"/>
                  <a:pt x="58" y="560"/>
                </a:cubicBezTo>
                <a:cubicBezTo>
                  <a:pt x="54" y="558"/>
                  <a:pt x="49" y="557"/>
                  <a:pt x="44" y="555"/>
                </a:cubicBezTo>
                <a:cubicBezTo>
                  <a:pt x="46" y="547"/>
                  <a:pt x="48" y="540"/>
                  <a:pt x="49" y="533"/>
                </a:cubicBezTo>
                <a:close/>
                <a:moveTo>
                  <a:pt x="58" y="560"/>
                </a:moveTo>
                <a:cubicBezTo>
                  <a:pt x="57" y="568"/>
                  <a:pt x="55" y="575"/>
                  <a:pt x="53" y="583"/>
                </a:cubicBezTo>
                <a:cubicBezTo>
                  <a:pt x="49" y="581"/>
                  <a:pt x="44" y="579"/>
                  <a:pt x="40" y="578"/>
                </a:cubicBezTo>
                <a:cubicBezTo>
                  <a:pt x="41" y="570"/>
                  <a:pt x="43" y="563"/>
                  <a:pt x="44" y="556"/>
                </a:cubicBezTo>
                <a:cubicBezTo>
                  <a:pt x="49" y="557"/>
                  <a:pt x="54" y="559"/>
                  <a:pt x="58" y="560"/>
                </a:cubicBezTo>
                <a:close/>
                <a:moveTo>
                  <a:pt x="53" y="583"/>
                </a:moveTo>
                <a:cubicBezTo>
                  <a:pt x="48" y="605"/>
                  <a:pt x="48" y="605"/>
                  <a:pt x="48" y="605"/>
                </a:cubicBezTo>
                <a:cubicBezTo>
                  <a:pt x="44" y="603"/>
                  <a:pt x="39" y="602"/>
                  <a:pt x="35" y="600"/>
                </a:cubicBezTo>
                <a:cubicBezTo>
                  <a:pt x="37" y="592"/>
                  <a:pt x="38" y="585"/>
                  <a:pt x="39" y="578"/>
                </a:cubicBezTo>
                <a:cubicBezTo>
                  <a:pt x="44" y="580"/>
                  <a:pt x="48" y="582"/>
                  <a:pt x="53" y="583"/>
                </a:cubicBezTo>
                <a:close/>
                <a:moveTo>
                  <a:pt x="48" y="605"/>
                </a:moveTo>
                <a:cubicBezTo>
                  <a:pt x="46" y="613"/>
                  <a:pt x="44" y="620"/>
                  <a:pt x="43" y="628"/>
                </a:cubicBezTo>
                <a:cubicBezTo>
                  <a:pt x="39" y="626"/>
                  <a:pt x="34" y="625"/>
                  <a:pt x="30" y="623"/>
                </a:cubicBezTo>
                <a:cubicBezTo>
                  <a:pt x="32" y="616"/>
                  <a:pt x="33" y="608"/>
                  <a:pt x="35" y="601"/>
                </a:cubicBezTo>
                <a:cubicBezTo>
                  <a:pt x="39" y="602"/>
                  <a:pt x="44" y="604"/>
                  <a:pt x="48" y="605"/>
                </a:cubicBezTo>
                <a:close/>
                <a:moveTo>
                  <a:pt x="43" y="628"/>
                </a:moveTo>
                <a:cubicBezTo>
                  <a:pt x="47" y="630"/>
                  <a:pt x="51" y="631"/>
                  <a:pt x="55" y="633"/>
                </a:cubicBezTo>
                <a:cubicBezTo>
                  <a:pt x="53" y="640"/>
                  <a:pt x="51" y="648"/>
                  <a:pt x="49" y="654"/>
                </a:cubicBezTo>
                <a:cubicBezTo>
                  <a:pt x="45" y="653"/>
                  <a:pt x="42" y="652"/>
                  <a:pt x="38" y="650"/>
                </a:cubicBezTo>
                <a:cubicBezTo>
                  <a:pt x="40" y="643"/>
                  <a:pt x="41" y="636"/>
                  <a:pt x="43" y="628"/>
                </a:cubicBezTo>
                <a:close/>
                <a:moveTo>
                  <a:pt x="55" y="633"/>
                </a:moveTo>
                <a:cubicBezTo>
                  <a:pt x="59" y="634"/>
                  <a:pt x="62" y="635"/>
                  <a:pt x="66" y="636"/>
                </a:cubicBezTo>
                <a:cubicBezTo>
                  <a:pt x="63" y="644"/>
                  <a:pt x="61" y="651"/>
                  <a:pt x="59" y="658"/>
                </a:cubicBezTo>
                <a:cubicBezTo>
                  <a:pt x="56" y="657"/>
                  <a:pt x="53" y="656"/>
                  <a:pt x="50" y="655"/>
                </a:cubicBezTo>
                <a:cubicBezTo>
                  <a:pt x="51" y="648"/>
                  <a:pt x="53" y="641"/>
                  <a:pt x="55" y="633"/>
                </a:cubicBezTo>
                <a:close/>
                <a:moveTo>
                  <a:pt x="55" y="632"/>
                </a:moveTo>
                <a:cubicBezTo>
                  <a:pt x="57" y="625"/>
                  <a:pt x="59" y="617"/>
                  <a:pt x="61" y="610"/>
                </a:cubicBezTo>
                <a:cubicBezTo>
                  <a:pt x="65" y="611"/>
                  <a:pt x="68" y="612"/>
                  <a:pt x="72" y="614"/>
                </a:cubicBezTo>
                <a:cubicBezTo>
                  <a:pt x="70" y="622"/>
                  <a:pt x="68" y="629"/>
                  <a:pt x="66" y="636"/>
                </a:cubicBezTo>
                <a:cubicBezTo>
                  <a:pt x="62" y="635"/>
                  <a:pt x="59" y="634"/>
                  <a:pt x="55" y="632"/>
                </a:cubicBezTo>
                <a:close/>
                <a:moveTo>
                  <a:pt x="72" y="614"/>
                </a:moveTo>
                <a:cubicBezTo>
                  <a:pt x="76" y="615"/>
                  <a:pt x="80" y="616"/>
                  <a:pt x="84" y="617"/>
                </a:cubicBezTo>
                <a:cubicBezTo>
                  <a:pt x="82" y="625"/>
                  <a:pt x="79" y="633"/>
                  <a:pt x="77" y="640"/>
                </a:cubicBezTo>
                <a:cubicBezTo>
                  <a:pt x="73" y="639"/>
                  <a:pt x="70" y="637"/>
                  <a:pt x="66" y="636"/>
                </a:cubicBezTo>
                <a:cubicBezTo>
                  <a:pt x="68" y="629"/>
                  <a:pt x="70" y="622"/>
                  <a:pt x="72" y="614"/>
                </a:cubicBezTo>
                <a:close/>
                <a:moveTo>
                  <a:pt x="85" y="618"/>
                </a:moveTo>
                <a:cubicBezTo>
                  <a:pt x="88" y="619"/>
                  <a:pt x="92" y="620"/>
                  <a:pt x="95" y="621"/>
                </a:cubicBezTo>
                <a:cubicBezTo>
                  <a:pt x="92" y="628"/>
                  <a:pt x="90" y="636"/>
                  <a:pt x="87" y="643"/>
                </a:cubicBezTo>
                <a:cubicBezTo>
                  <a:pt x="84" y="642"/>
                  <a:pt x="81" y="641"/>
                  <a:pt x="78" y="640"/>
                </a:cubicBezTo>
                <a:cubicBezTo>
                  <a:pt x="80" y="633"/>
                  <a:pt x="82" y="625"/>
                  <a:pt x="85" y="618"/>
                </a:cubicBezTo>
                <a:close/>
                <a:moveTo>
                  <a:pt x="95" y="621"/>
                </a:moveTo>
                <a:cubicBezTo>
                  <a:pt x="98" y="622"/>
                  <a:pt x="102" y="623"/>
                  <a:pt x="105" y="624"/>
                </a:cubicBezTo>
                <a:cubicBezTo>
                  <a:pt x="103" y="627"/>
                  <a:pt x="102" y="630"/>
                  <a:pt x="101" y="634"/>
                </a:cubicBezTo>
                <a:cubicBezTo>
                  <a:pt x="99" y="638"/>
                  <a:pt x="98" y="642"/>
                  <a:pt x="96" y="646"/>
                </a:cubicBezTo>
                <a:cubicBezTo>
                  <a:pt x="93" y="645"/>
                  <a:pt x="90" y="644"/>
                  <a:pt x="87" y="643"/>
                </a:cubicBezTo>
                <a:cubicBezTo>
                  <a:pt x="90" y="636"/>
                  <a:pt x="93" y="628"/>
                  <a:pt x="95" y="621"/>
                </a:cubicBezTo>
                <a:close/>
                <a:moveTo>
                  <a:pt x="101" y="634"/>
                </a:moveTo>
                <a:cubicBezTo>
                  <a:pt x="102" y="630"/>
                  <a:pt x="104" y="627"/>
                  <a:pt x="105" y="624"/>
                </a:cubicBezTo>
                <a:cubicBezTo>
                  <a:pt x="108" y="624"/>
                  <a:pt x="110" y="625"/>
                  <a:pt x="113" y="626"/>
                </a:cubicBezTo>
                <a:cubicBezTo>
                  <a:pt x="110" y="633"/>
                  <a:pt x="108" y="641"/>
                  <a:pt x="106" y="649"/>
                </a:cubicBezTo>
                <a:cubicBezTo>
                  <a:pt x="103" y="648"/>
                  <a:pt x="100" y="647"/>
                  <a:pt x="97" y="646"/>
                </a:cubicBezTo>
                <a:cubicBezTo>
                  <a:pt x="98" y="642"/>
                  <a:pt x="100" y="638"/>
                  <a:pt x="101" y="634"/>
                </a:cubicBezTo>
                <a:close/>
                <a:moveTo>
                  <a:pt x="105" y="623"/>
                </a:moveTo>
                <a:cubicBezTo>
                  <a:pt x="108" y="616"/>
                  <a:pt x="111" y="609"/>
                  <a:pt x="113" y="602"/>
                </a:cubicBezTo>
                <a:cubicBezTo>
                  <a:pt x="115" y="602"/>
                  <a:pt x="117" y="603"/>
                  <a:pt x="119" y="603"/>
                </a:cubicBezTo>
                <a:cubicBezTo>
                  <a:pt x="120" y="604"/>
                  <a:pt x="121" y="604"/>
                  <a:pt x="122" y="604"/>
                </a:cubicBezTo>
                <a:cubicBezTo>
                  <a:pt x="120" y="608"/>
                  <a:pt x="119" y="613"/>
                  <a:pt x="117" y="617"/>
                </a:cubicBezTo>
                <a:cubicBezTo>
                  <a:pt x="116" y="620"/>
                  <a:pt x="114" y="623"/>
                  <a:pt x="113" y="625"/>
                </a:cubicBezTo>
                <a:cubicBezTo>
                  <a:pt x="111" y="625"/>
                  <a:pt x="108" y="624"/>
                  <a:pt x="105" y="623"/>
                </a:cubicBezTo>
                <a:close/>
                <a:moveTo>
                  <a:pt x="117" y="617"/>
                </a:moveTo>
                <a:cubicBezTo>
                  <a:pt x="119" y="613"/>
                  <a:pt x="121" y="608"/>
                  <a:pt x="123" y="604"/>
                </a:cubicBezTo>
                <a:cubicBezTo>
                  <a:pt x="125" y="605"/>
                  <a:pt x="128" y="606"/>
                  <a:pt x="130" y="606"/>
                </a:cubicBezTo>
                <a:cubicBezTo>
                  <a:pt x="127" y="614"/>
                  <a:pt x="125" y="621"/>
                  <a:pt x="122" y="629"/>
                </a:cubicBezTo>
                <a:cubicBezTo>
                  <a:pt x="121" y="628"/>
                  <a:pt x="119" y="627"/>
                  <a:pt x="118" y="627"/>
                </a:cubicBezTo>
                <a:cubicBezTo>
                  <a:pt x="117" y="627"/>
                  <a:pt x="116" y="626"/>
                  <a:pt x="115" y="626"/>
                </a:cubicBezTo>
                <a:cubicBezTo>
                  <a:pt x="114" y="626"/>
                  <a:pt x="114" y="626"/>
                  <a:pt x="114" y="626"/>
                </a:cubicBezTo>
                <a:cubicBezTo>
                  <a:pt x="115" y="623"/>
                  <a:pt x="116" y="620"/>
                  <a:pt x="117" y="617"/>
                </a:cubicBezTo>
                <a:close/>
                <a:moveTo>
                  <a:pt x="131" y="607"/>
                </a:moveTo>
                <a:cubicBezTo>
                  <a:pt x="133" y="608"/>
                  <a:pt x="136" y="609"/>
                  <a:pt x="139" y="610"/>
                </a:cubicBezTo>
                <a:cubicBezTo>
                  <a:pt x="136" y="617"/>
                  <a:pt x="134" y="625"/>
                  <a:pt x="132" y="632"/>
                </a:cubicBezTo>
                <a:cubicBezTo>
                  <a:pt x="129" y="631"/>
                  <a:pt x="126" y="630"/>
                  <a:pt x="123" y="629"/>
                </a:cubicBezTo>
                <a:cubicBezTo>
                  <a:pt x="125" y="621"/>
                  <a:pt x="128" y="614"/>
                  <a:pt x="131" y="607"/>
                </a:cubicBezTo>
                <a:close/>
                <a:moveTo>
                  <a:pt x="139" y="610"/>
                </a:moveTo>
                <a:cubicBezTo>
                  <a:pt x="142" y="611"/>
                  <a:pt x="144" y="613"/>
                  <a:pt x="147" y="614"/>
                </a:cubicBezTo>
                <a:cubicBezTo>
                  <a:pt x="148" y="614"/>
                  <a:pt x="148" y="614"/>
                  <a:pt x="148" y="614"/>
                </a:cubicBezTo>
                <a:cubicBezTo>
                  <a:pt x="146" y="622"/>
                  <a:pt x="144" y="630"/>
                  <a:pt x="143" y="638"/>
                </a:cubicBezTo>
                <a:cubicBezTo>
                  <a:pt x="142" y="637"/>
                  <a:pt x="142" y="637"/>
                  <a:pt x="142" y="637"/>
                </a:cubicBezTo>
                <a:cubicBezTo>
                  <a:pt x="139" y="636"/>
                  <a:pt x="136" y="634"/>
                  <a:pt x="132" y="633"/>
                </a:cubicBezTo>
                <a:cubicBezTo>
                  <a:pt x="134" y="625"/>
                  <a:pt x="137" y="617"/>
                  <a:pt x="139" y="610"/>
                </a:cubicBezTo>
                <a:close/>
                <a:moveTo>
                  <a:pt x="148" y="615"/>
                </a:moveTo>
                <a:cubicBezTo>
                  <a:pt x="151" y="616"/>
                  <a:pt x="154" y="618"/>
                  <a:pt x="157" y="620"/>
                </a:cubicBezTo>
                <a:cubicBezTo>
                  <a:pt x="156" y="628"/>
                  <a:pt x="155" y="636"/>
                  <a:pt x="154" y="645"/>
                </a:cubicBezTo>
                <a:cubicBezTo>
                  <a:pt x="150" y="642"/>
                  <a:pt x="147" y="640"/>
                  <a:pt x="143" y="638"/>
                </a:cubicBezTo>
                <a:cubicBezTo>
                  <a:pt x="144" y="630"/>
                  <a:pt x="146" y="622"/>
                  <a:pt x="148" y="615"/>
                </a:cubicBezTo>
                <a:close/>
                <a:moveTo>
                  <a:pt x="148" y="614"/>
                </a:moveTo>
                <a:cubicBezTo>
                  <a:pt x="150" y="607"/>
                  <a:pt x="153" y="599"/>
                  <a:pt x="155" y="592"/>
                </a:cubicBezTo>
                <a:cubicBezTo>
                  <a:pt x="158" y="594"/>
                  <a:pt x="160" y="595"/>
                  <a:pt x="163" y="597"/>
                </a:cubicBezTo>
                <a:cubicBezTo>
                  <a:pt x="161" y="604"/>
                  <a:pt x="159" y="612"/>
                  <a:pt x="158" y="620"/>
                </a:cubicBezTo>
                <a:cubicBezTo>
                  <a:pt x="154" y="618"/>
                  <a:pt x="151" y="616"/>
                  <a:pt x="148" y="614"/>
                </a:cubicBezTo>
                <a:close/>
                <a:moveTo>
                  <a:pt x="163" y="597"/>
                </a:moveTo>
                <a:cubicBezTo>
                  <a:pt x="166" y="599"/>
                  <a:pt x="169" y="601"/>
                  <a:pt x="173" y="603"/>
                </a:cubicBezTo>
                <a:cubicBezTo>
                  <a:pt x="171" y="610"/>
                  <a:pt x="170" y="618"/>
                  <a:pt x="169" y="627"/>
                </a:cubicBezTo>
                <a:cubicBezTo>
                  <a:pt x="165" y="624"/>
                  <a:pt x="162" y="622"/>
                  <a:pt x="158" y="620"/>
                </a:cubicBezTo>
                <a:cubicBezTo>
                  <a:pt x="159" y="612"/>
                  <a:pt x="161" y="604"/>
                  <a:pt x="163" y="597"/>
                </a:cubicBezTo>
                <a:close/>
                <a:moveTo>
                  <a:pt x="173" y="603"/>
                </a:moveTo>
                <a:cubicBezTo>
                  <a:pt x="177" y="605"/>
                  <a:pt x="180" y="608"/>
                  <a:pt x="184" y="610"/>
                </a:cubicBezTo>
                <a:cubicBezTo>
                  <a:pt x="183" y="618"/>
                  <a:pt x="183" y="627"/>
                  <a:pt x="182" y="636"/>
                </a:cubicBezTo>
                <a:cubicBezTo>
                  <a:pt x="178" y="633"/>
                  <a:pt x="174" y="630"/>
                  <a:pt x="170" y="627"/>
                </a:cubicBezTo>
                <a:cubicBezTo>
                  <a:pt x="170" y="619"/>
                  <a:pt x="172" y="611"/>
                  <a:pt x="173" y="603"/>
                </a:cubicBezTo>
                <a:close/>
                <a:moveTo>
                  <a:pt x="184" y="610"/>
                </a:moveTo>
                <a:cubicBezTo>
                  <a:pt x="189" y="613"/>
                  <a:pt x="193" y="616"/>
                  <a:pt x="197" y="619"/>
                </a:cubicBezTo>
                <a:cubicBezTo>
                  <a:pt x="197" y="628"/>
                  <a:pt x="197" y="638"/>
                  <a:pt x="198" y="647"/>
                </a:cubicBezTo>
                <a:cubicBezTo>
                  <a:pt x="193" y="643"/>
                  <a:pt x="188" y="639"/>
                  <a:pt x="183" y="636"/>
                </a:cubicBezTo>
                <a:cubicBezTo>
                  <a:pt x="183" y="627"/>
                  <a:pt x="184" y="619"/>
                  <a:pt x="184" y="610"/>
                </a:cubicBezTo>
                <a:close/>
                <a:moveTo>
                  <a:pt x="184" y="610"/>
                </a:moveTo>
                <a:cubicBezTo>
                  <a:pt x="185" y="602"/>
                  <a:pt x="187" y="593"/>
                  <a:pt x="188" y="586"/>
                </a:cubicBezTo>
                <a:cubicBezTo>
                  <a:pt x="192" y="588"/>
                  <a:pt x="195" y="590"/>
                  <a:pt x="199" y="593"/>
                </a:cubicBezTo>
                <a:cubicBezTo>
                  <a:pt x="198" y="601"/>
                  <a:pt x="197" y="610"/>
                  <a:pt x="197" y="619"/>
                </a:cubicBezTo>
                <a:cubicBezTo>
                  <a:pt x="193" y="616"/>
                  <a:pt x="189" y="613"/>
                  <a:pt x="184" y="610"/>
                </a:cubicBezTo>
                <a:close/>
                <a:moveTo>
                  <a:pt x="199" y="593"/>
                </a:moveTo>
                <a:cubicBezTo>
                  <a:pt x="204" y="596"/>
                  <a:pt x="208" y="599"/>
                  <a:pt x="212" y="603"/>
                </a:cubicBezTo>
                <a:cubicBezTo>
                  <a:pt x="212" y="612"/>
                  <a:pt x="212" y="621"/>
                  <a:pt x="213" y="631"/>
                </a:cubicBezTo>
                <a:cubicBezTo>
                  <a:pt x="208" y="627"/>
                  <a:pt x="203" y="623"/>
                  <a:pt x="198" y="619"/>
                </a:cubicBezTo>
                <a:cubicBezTo>
                  <a:pt x="198" y="610"/>
                  <a:pt x="198" y="602"/>
                  <a:pt x="199" y="593"/>
                </a:cubicBezTo>
                <a:close/>
                <a:moveTo>
                  <a:pt x="212" y="602"/>
                </a:moveTo>
                <a:cubicBezTo>
                  <a:pt x="208" y="599"/>
                  <a:pt x="204" y="596"/>
                  <a:pt x="199" y="593"/>
                </a:cubicBezTo>
                <a:cubicBezTo>
                  <a:pt x="199" y="593"/>
                  <a:pt x="199" y="593"/>
                  <a:pt x="199" y="593"/>
                </a:cubicBezTo>
                <a:cubicBezTo>
                  <a:pt x="200" y="584"/>
                  <a:pt x="202" y="576"/>
                  <a:pt x="203" y="568"/>
                </a:cubicBezTo>
                <a:cubicBezTo>
                  <a:pt x="207" y="570"/>
                  <a:pt x="210" y="573"/>
                  <a:pt x="214" y="575"/>
                </a:cubicBezTo>
                <a:cubicBezTo>
                  <a:pt x="213" y="584"/>
                  <a:pt x="212" y="593"/>
                  <a:pt x="212" y="602"/>
                </a:cubicBezTo>
                <a:close/>
                <a:moveTo>
                  <a:pt x="214" y="576"/>
                </a:moveTo>
                <a:cubicBezTo>
                  <a:pt x="218" y="579"/>
                  <a:pt x="223" y="582"/>
                  <a:pt x="227" y="585"/>
                </a:cubicBezTo>
                <a:cubicBezTo>
                  <a:pt x="227" y="595"/>
                  <a:pt x="227" y="605"/>
                  <a:pt x="228" y="614"/>
                </a:cubicBezTo>
                <a:cubicBezTo>
                  <a:pt x="223" y="610"/>
                  <a:pt x="218" y="606"/>
                  <a:pt x="213" y="602"/>
                </a:cubicBezTo>
                <a:cubicBezTo>
                  <a:pt x="213" y="593"/>
                  <a:pt x="213" y="584"/>
                  <a:pt x="214" y="576"/>
                </a:cubicBezTo>
                <a:close/>
                <a:moveTo>
                  <a:pt x="227" y="586"/>
                </a:moveTo>
                <a:cubicBezTo>
                  <a:pt x="232" y="590"/>
                  <a:pt x="238" y="594"/>
                  <a:pt x="243" y="599"/>
                </a:cubicBezTo>
                <a:cubicBezTo>
                  <a:pt x="244" y="609"/>
                  <a:pt x="245" y="620"/>
                  <a:pt x="247" y="631"/>
                </a:cubicBezTo>
                <a:cubicBezTo>
                  <a:pt x="247" y="631"/>
                  <a:pt x="247" y="631"/>
                  <a:pt x="247" y="631"/>
                </a:cubicBezTo>
                <a:cubicBezTo>
                  <a:pt x="241" y="625"/>
                  <a:pt x="235" y="620"/>
                  <a:pt x="229" y="615"/>
                </a:cubicBezTo>
                <a:cubicBezTo>
                  <a:pt x="228" y="605"/>
                  <a:pt x="227" y="595"/>
                  <a:pt x="227" y="586"/>
                </a:cubicBezTo>
                <a:close/>
                <a:moveTo>
                  <a:pt x="242" y="570"/>
                </a:moveTo>
                <a:cubicBezTo>
                  <a:pt x="247" y="574"/>
                  <a:pt x="253" y="579"/>
                  <a:pt x="258" y="584"/>
                </a:cubicBezTo>
                <a:cubicBezTo>
                  <a:pt x="259" y="594"/>
                  <a:pt x="261" y="605"/>
                  <a:pt x="263" y="615"/>
                </a:cubicBezTo>
                <a:cubicBezTo>
                  <a:pt x="256" y="609"/>
                  <a:pt x="250" y="604"/>
                  <a:pt x="243" y="598"/>
                </a:cubicBezTo>
                <a:cubicBezTo>
                  <a:pt x="243" y="589"/>
                  <a:pt x="242" y="579"/>
                  <a:pt x="242" y="570"/>
                </a:cubicBezTo>
                <a:close/>
                <a:moveTo>
                  <a:pt x="270" y="539"/>
                </a:moveTo>
                <a:cubicBezTo>
                  <a:pt x="275" y="543"/>
                  <a:pt x="280" y="547"/>
                  <a:pt x="285" y="552"/>
                </a:cubicBezTo>
                <a:cubicBezTo>
                  <a:pt x="286" y="563"/>
                  <a:pt x="288" y="574"/>
                  <a:pt x="291" y="586"/>
                </a:cubicBezTo>
                <a:cubicBezTo>
                  <a:pt x="285" y="580"/>
                  <a:pt x="279" y="574"/>
                  <a:pt x="273" y="569"/>
                </a:cubicBezTo>
                <a:cubicBezTo>
                  <a:pt x="271" y="559"/>
                  <a:pt x="270" y="549"/>
                  <a:pt x="270" y="539"/>
                </a:cubicBezTo>
                <a:close/>
                <a:moveTo>
                  <a:pt x="282" y="521"/>
                </a:moveTo>
                <a:cubicBezTo>
                  <a:pt x="287" y="526"/>
                  <a:pt x="292" y="531"/>
                  <a:pt x="297" y="536"/>
                </a:cubicBezTo>
                <a:cubicBezTo>
                  <a:pt x="299" y="547"/>
                  <a:pt x="302" y="559"/>
                  <a:pt x="305" y="571"/>
                </a:cubicBezTo>
                <a:cubicBezTo>
                  <a:pt x="298" y="565"/>
                  <a:pt x="292" y="558"/>
                  <a:pt x="285" y="552"/>
                </a:cubicBezTo>
                <a:cubicBezTo>
                  <a:pt x="283" y="541"/>
                  <a:pt x="282" y="531"/>
                  <a:pt x="282" y="521"/>
                </a:cubicBezTo>
                <a:close/>
                <a:moveTo>
                  <a:pt x="294" y="504"/>
                </a:moveTo>
                <a:cubicBezTo>
                  <a:pt x="299" y="509"/>
                  <a:pt x="304" y="514"/>
                  <a:pt x="309" y="519"/>
                </a:cubicBezTo>
                <a:cubicBezTo>
                  <a:pt x="311" y="530"/>
                  <a:pt x="314" y="543"/>
                  <a:pt x="318" y="556"/>
                </a:cubicBezTo>
                <a:cubicBezTo>
                  <a:pt x="311" y="549"/>
                  <a:pt x="304" y="542"/>
                  <a:pt x="298" y="535"/>
                </a:cubicBezTo>
                <a:cubicBezTo>
                  <a:pt x="298" y="535"/>
                  <a:pt x="298" y="535"/>
                  <a:pt x="298" y="535"/>
                </a:cubicBezTo>
                <a:cubicBezTo>
                  <a:pt x="296" y="525"/>
                  <a:pt x="295" y="514"/>
                  <a:pt x="294" y="504"/>
                </a:cubicBezTo>
                <a:close/>
                <a:moveTo>
                  <a:pt x="305" y="486"/>
                </a:moveTo>
                <a:cubicBezTo>
                  <a:pt x="311" y="491"/>
                  <a:pt x="317" y="497"/>
                  <a:pt x="323" y="504"/>
                </a:cubicBezTo>
                <a:cubicBezTo>
                  <a:pt x="323" y="504"/>
                  <a:pt x="323" y="504"/>
                  <a:pt x="323" y="504"/>
                </a:cubicBezTo>
                <a:cubicBezTo>
                  <a:pt x="326" y="516"/>
                  <a:pt x="329" y="529"/>
                  <a:pt x="333" y="543"/>
                </a:cubicBezTo>
                <a:cubicBezTo>
                  <a:pt x="325" y="534"/>
                  <a:pt x="317" y="526"/>
                  <a:pt x="310" y="518"/>
                </a:cubicBezTo>
                <a:cubicBezTo>
                  <a:pt x="307" y="507"/>
                  <a:pt x="306" y="496"/>
                  <a:pt x="305" y="486"/>
                </a:cubicBezTo>
                <a:close/>
                <a:moveTo>
                  <a:pt x="318" y="470"/>
                </a:moveTo>
                <a:cubicBezTo>
                  <a:pt x="324" y="476"/>
                  <a:pt x="330" y="483"/>
                  <a:pt x="337" y="490"/>
                </a:cubicBezTo>
                <a:cubicBezTo>
                  <a:pt x="340" y="503"/>
                  <a:pt x="344" y="517"/>
                  <a:pt x="349" y="531"/>
                </a:cubicBezTo>
                <a:cubicBezTo>
                  <a:pt x="349" y="531"/>
                  <a:pt x="349" y="531"/>
                  <a:pt x="349" y="531"/>
                </a:cubicBezTo>
                <a:cubicBezTo>
                  <a:pt x="340" y="521"/>
                  <a:pt x="332" y="512"/>
                  <a:pt x="323" y="504"/>
                </a:cubicBezTo>
                <a:cubicBezTo>
                  <a:pt x="321" y="492"/>
                  <a:pt x="319" y="481"/>
                  <a:pt x="318" y="470"/>
                </a:cubicBezTo>
                <a:close/>
                <a:moveTo>
                  <a:pt x="331" y="455"/>
                </a:moveTo>
                <a:cubicBezTo>
                  <a:pt x="337" y="462"/>
                  <a:pt x="344" y="469"/>
                  <a:pt x="352" y="477"/>
                </a:cubicBezTo>
                <a:cubicBezTo>
                  <a:pt x="356" y="491"/>
                  <a:pt x="360" y="506"/>
                  <a:pt x="366" y="520"/>
                </a:cubicBezTo>
                <a:cubicBezTo>
                  <a:pt x="356" y="509"/>
                  <a:pt x="346" y="499"/>
                  <a:pt x="337" y="490"/>
                </a:cubicBezTo>
                <a:cubicBezTo>
                  <a:pt x="334" y="478"/>
                  <a:pt x="332" y="466"/>
                  <a:pt x="331" y="455"/>
                </a:cubicBezTo>
                <a:close/>
                <a:moveTo>
                  <a:pt x="330" y="454"/>
                </a:moveTo>
                <a:cubicBezTo>
                  <a:pt x="327" y="427"/>
                  <a:pt x="327" y="402"/>
                  <a:pt x="332" y="379"/>
                </a:cubicBezTo>
                <a:cubicBezTo>
                  <a:pt x="335" y="375"/>
                  <a:pt x="338" y="371"/>
                  <a:pt x="342" y="367"/>
                </a:cubicBezTo>
                <a:cubicBezTo>
                  <a:pt x="337" y="399"/>
                  <a:pt x="340" y="436"/>
                  <a:pt x="351" y="476"/>
                </a:cubicBezTo>
                <a:cubicBezTo>
                  <a:pt x="344" y="468"/>
                  <a:pt x="337" y="461"/>
                  <a:pt x="330" y="454"/>
                </a:cubicBezTo>
                <a:close/>
                <a:moveTo>
                  <a:pt x="334" y="375"/>
                </a:moveTo>
                <a:cubicBezTo>
                  <a:pt x="337" y="372"/>
                  <a:pt x="339" y="368"/>
                  <a:pt x="342" y="364"/>
                </a:cubicBezTo>
                <a:cubicBezTo>
                  <a:pt x="342" y="364"/>
                  <a:pt x="342" y="364"/>
                  <a:pt x="342" y="364"/>
                </a:cubicBezTo>
                <a:cubicBezTo>
                  <a:pt x="342" y="365"/>
                  <a:pt x="342" y="365"/>
                  <a:pt x="342" y="366"/>
                </a:cubicBezTo>
                <a:cubicBezTo>
                  <a:pt x="339" y="369"/>
                  <a:pt x="337" y="372"/>
                  <a:pt x="334" y="375"/>
                </a:cubicBezTo>
                <a:close/>
                <a:moveTo>
                  <a:pt x="332" y="377"/>
                </a:moveTo>
                <a:cubicBezTo>
                  <a:pt x="332" y="376"/>
                  <a:pt x="333" y="374"/>
                  <a:pt x="333" y="373"/>
                </a:cubicBezTo>
                <a:cubicBezTo>
                  <a:pt x="336" y="369"/>
                  <a:pt x="339" y="365"/>
                  <a:pt x="343" y="362"/>
                </a:cubicBezTo>
                <a:cubicBezTo>
                  <a:pt x="343" y="362"/>
                  <a:pt x="343" y="363"/>
                  <a:pt x="342" y="363"/>
                </a:cubicBezTo>
                <a:cubicBezTo>
                  <a:pt x="339" y="368"/>
                  <a:pt x="335" y="373"/>
                  <a:pt x="332" y="377"/>
                </a:cubicBezTo>
                <a:close/>
                <a:moveTo>
                  <a:pt x="335" y="365"/>
                </a:moveTo>
                <a:cubicBezTo>
                  <a:pt x="335" y="364"/>
                  <a:pt x="335" y="364"/>
                  <a:pt x="335" y="364"/>
                </a:cubicBezTo>
                <a:cubicBezTo>
                  <a:pt x="336" y="363"/>
                  <a:pt x="336" y="363"/>
                  <a:pt x="337" y="362"/>
                </a:cubicBezTo>
                <a:cubicBezTo>
                  <a:pt x="336" y="363"/>
                  <a:pt x="336" y="364"/>
                  <a:pt x="335" y="365"/>
                </a:cubicBezTo>
                <a:close/>
                <a:moveTo>
                  <a:pt x="344" y="354"/>
                </a:moveTo>
                <a:cubicBezTo>
                  <a:pt x="343" y="355"/>
                  <a:pt x="342" y="356"/>
                  <a:pt x="341" y="357"/>
                </a:cubicBezTo>
                <a:cubicBezTo>
                  <a:pt x="342" y="355"/>
                  <a:pt x="344" y="353"/>
                  <a:pt x="345" y="351"/>
                </a:cubicBezTo>
                <a:cubicBezTo>
                  <a:pt x="345" y="351"/>
                  <a:pt x="345" y="352"/>
                  <a:pt x="344" y="353"/>
                </a:cubicBezTo>
                <a:lnTo>
                  <a:pt x="344" y="354"/>
                </a:lnTo>
                <a:close/>
                <a:moveTo>
                  <a:pt x="335" y="364"/>
                </a:moveTo>
                <a:cubicBezTo>
                  <a:pt x="332" y="367"/>
                  <a:pt x="330" y="370"/>
                  <a:pt x="327" y="374"/>
                </a:cubicBezTo>
                <a:cubicBezTo>
                  <a:pt x="329" y="370"/>
                  <a:pt x="330" y="366"/>
                  <a:pt x="332" y="362"/>
                </a:cubicBezTo>
                <a:cubicBezTo>
                  <a:pt x="334" y="358"/>
                  <a:pt x="337" y="354"/>
                  <a:pt x="339" y="350"/>
                </a:cubicBezTo>
                <a:cubicBezTo>
                  <a:pt x="338" y="355"/>
                  <a:pt x="336" y="359"/>
                  <a:pt x="335" y="364"/>
                </a:cubicBezTo>
                <a:close/>
                <a:moveTo>
                  <a:pt x="335" y="365"/>
                </a:moveTo>
                <a:cubicBezTo>
                  <a:pt x="334" y="365"/>
                  <a:pt x="334" y="366"/>
                  <a:pt x="334" y="366"/>
                </a:cubicBezTo>
                <a:cubicBezTo>
                  <a:pt x="331" y="371"/>
                  <a:pt x="328" y="375"/>
                  <a:pt x="325" y="380"/>
                </a:cubicBezTo>
                <a:cubicBezTo>
                  <a:pt x="326" y="378"/>
                  <a:pt x="326" y="377"/>
                  <a:pt x="327" y="375"/>
                </a:cubicBezTo>
                <a:cubicBezTo>
                  <a:pt x="329" y="372"/>
                  <a:pt x="332" y="368"/>
                  <a:pt x="335" y="365"/>
                </a:cubicBezTo>
                <a:close/>
                <a:moveTo>
                  <a:pt x="324" y="381"/>
                </a:moveTo>
                <a:cubicBezTo>
                  <a:pt x="323" y="383"/>
                  <a:pt x="322" y="385"/>
                  <a:pt x="320" y="387"/>
                </a:cubicBezTo>
                <a:cubicBezTo>
                  <a:pt x="319" y="389"/>
                  <a:pt x="317" y="391"/>
                  <a:pt x="315" y="393"/>
                </a:cubicBezTo>
                <a:cubicBezTo>
                  <a:pt x="315" y="393"/>
                  <a:pt x="315" y="393"/>
                  <a:pt x="316" y="393"/>
                </a:cubicBezTo>
                <a:cubicBezTo>
                  <a:pt x="319" y="387"/>
                  <a:pt x="322" y="382"/>
                  <a:pt x="326" y="377"/>
                </a:cubicBezTo>
                <a:cubicBezTo>
                  <a:pt x="325" y="378"/>
                  <a:pt x="325" y="380"/>
                  <a:pt x="324" y="381"/>
                </a:cubicBezTo>
                <a:close/>
                <a:moveTo>
                  <a:pt x="321" y="387"/>
                </a:moveTo>
                <a:cubicBezTo>
                  <a:pt x="322" y="386"/>
                  <a:pt x="322" y="385"/>
                  <a:pt x="323" y="384"/>
                </a:cubicBezTo>
                <a:cubicBezTo>
                  <a:pt x="323" y="386"/>
                  <a:pt x="322" y="388"/>
                  <a:pt x="321" y="391"/>
                </a:cubicBezTo>
                <a:cubicBezTo>
                  <a:pt x="320" y="393"/>
                  <a:pt x="318" y="395"/>
                  <a:pt x="316" y="397"/>
                </a:cubicBezTo>
                <a:cubicBezTo>
                  <a:pt x="315" y="398"/>
                  <a:pt x="314" y="399"/>
                  <a:pt x="313" y="401"/>
                </a:cubicBezTo>
                <a:cubicBezTo>
                  <a:pt x="313" y="399"/>
                  <a:pt x="314" y="398"/>
                  <a:pt x="314" y="396"/>
                </a:cubicBezTo>
                <a:cubicBezTo>
                  <a:pt x="316" y="393"/>
                  <a:pt x="319" y="390"/>
                  <a:pt x="321" y="387"/>
                </a:cubicBezTo>
                <a:close/>
                <a:moveTo>
                  <a:pt x="309" y="406"/>
                </a:moveTo>
                <a:cubicBezTo>
                  <a:pt x="307" y="407"/>
                  <a:pt x="306" y="409"/>
                  <a:pt x="305" y="411"/>
                </a:cubicBezTo>
                <a:cubicBezTo>
                  <a:pt x="306" y="408"/>
                  <a:pt x="308" y="406"/>
                  <a:pt x="310" y="403"/>
                </a:cubicBezTo>
                <a:cubicBezTo>
                  <a:pt x="310" y="402"/>
                  <a:pt x="310" y="402"/>
                  <a:pt x="311" y="401"/>
                </a:cubicBezTo>
                <a:cubicBezTo>
                  <a:pt x="310" y="403"/>
                  <a:pt x="309" y="404"/>
                  <a:pt x="309" y="406"/>
                </a:cubicBezTo>
                <a:close/>
                <a:moveTo>
                  <a:pt x="303" y="414"/>
                </a:moveTo>
                <a:cubicBezTo>
                  <a:pt x="302" y="416"/>
                  <a:pt x="300" y="418"/>
                  <a:pt x="299" y="419"/>
                </a:cubicBezTo>
                <a:cubicBezTo>
                  <a:pt x="299" y="420"/>
                  <a:pt x="298" y="421"/>
                  <a:pt x="298" y="421"/>
                </a:cubicBezTo>
                <a:cubicBezTo>
                  <a:pt x="297" y="421"/>
                  <a:pt x="297" y="421"/>
                  <a:pt x="297" y="421"/>
                </a:cubicBezTo>
                <a:cubicBezTo>
                  <a:pt x="300" y="416"/>
                  <a:pt x="303" y="412"/>
                  <a:pt x="306" y="408"/>
                </a:cubicBezTo>
                <a:cubicBezTo>
                  <a:pt x="305" y="410"/>
                  <a:pt x="304" y="412"/>
                  <a:pt x="303" y="414"/>
                </a:cubicBezTo>
                <a:close/>
                <a:moveTo>
                  <a:pt x="297" y="422"/>
                </a:moveTo>
                <a:cubicBezTo>
                  <a:pt x="293" y="427"/>
                  <a:pt x="289" y="433"/>
                  <a:pt x="286" y="438"/>
                </a:cubicBezTo>
                <a:cubicBezTo>
                  <a:pt x="285" y="438"/>
                  <a:pt x="285" y="437"/>
                  <a:pt x="284" y="437"/>
                </a:cubicBezTo>
                <a:cubicBezTo>
                  <a:pt x="285" y="436"/>
                  <a:pt x="285" y="436"/>
                  <a:pt x="285" y="436"/>
                </a:cubicBezTo>
                <a:cubicBezTo>
                  <a:pt x="289" y="431"/>
                  <a:pt x="293" y="426"/>
                  <a:pt x="297" y="421"/>
                </a:cubicBezTo>
                <a:lnTo>
                  <a:pt x="297" y="422"/>
                </a:lnTo>
                <a:close/>
                <a:moveTo>
                  <a:pt x="286" y="439"/>
                </a:moveTo>
                <a:cubicBezTo>
                  <a:pt x="282" y="445"/>
                  <a:pt x="279" y="451"/>
                  <a:pt x="276" y="457"/>
                </a:cubicBezTo>
                <a:cubicBezTo>
                  <a:pt x="276" y="457"/>
                  <a:pt x="276" y="457"/>
                  <a:pt x="276" y="457"/>
                </a:cubicBezTo>
                <a:cubicBezTo>
                  <a:pt x="274" y="456"/>
                  <a:pt x="273" y="455"/>
                  <a:pt x="272" y="454"/>
                </a:cubicBezTo>
                <a:cubicBezTo>
                  <a:pt x="276" y="449"/>
                  <a:pt x="280" y="443"/>
                  <a:pt x="284" y="437"/>
                </a:cubicBezTo>
                <a:cubicBezTo>
                  <a:pt x="285" y="438"/>
                  <a:pt x="285" y="438"/>
                  <a:pt x="286" y="439"/>
                </a:cubicBezTo>
                <a:close/>
                <a:moveTo>
                  <a:pt x="272" y="454"/>
                </a:moveTo>
                <a:cubicBezTo>
                  <a:pt x="271" y="454"/>
                  <a:pt x="271" y="453"/>
                  <a:pt x="270" y="452"/>
                </a:cubicBezTo>
                <a:cubicBezTo>
                  <a:pt x="274" y="447"/>
                  <a:pt x="278" y="441"/>
                  <a:pt x="282" y="435"/>
                </a:cubicBezTo>
                <a:cubicBezTo>
                  <a:pt x="283" y="436"/>
                  <a:pt x="283" y="436"/>
                  <a:pt x="284" y="437"/>
                </a:cubicBezTo>
                <a:cubicBezTo>
                  <a:pt x="280" y="443"/>
                  <a:pt x="276" y="448"/>
                  <a:pt x="272" y="454"/>
                </a:cubicBezTo>
                <a:close/>
                <a:moveTo>
                  <a:pt x="269" y="452"/>
                </a:moveTo>
                <a:cubicBezTo>
                  <a:pt x="269" y="451"/>
                  <a:pt x="268" y="451"/>
                  <a:pt x="267" y="450"/>
                </a:cubicBezTo>
                <a:cubicBezTo>
                  <a:pt x="271" y="444"/>
                  <a:pt x="275" y="438"/>
                  <a:pt x="279" y="432"/>
                </a:cubicBezTo>
                <a:cubicBezTo>
                  <a:pt x="280" y="433"/>
                  <a:pt x="281" y="434"/>
                  <a:pt x="282" y="435"/>
                </a:cubicBezTo>
                <a:cubicBezTo>
                  <a:pt x="278" y="441"/>
                  <a:pt x="274" y="446"/>
                  <a:pt x="269" y="452"/>
                </a:cubicBezTo>
                <a:close/>
                <a:moveTo>
                  <a:pt x="267" y="450"/>
                </a:moveTo>
                <a:cubicBezTo>
                  <a:pt x="266" y="449"/>
                  <a:pt x="264" y="448"/>
                  <a:pt x="263" y="447"/>
                </a:cubicBezTo>
                <a:cubicBezTo>
                  <a:pt x="267" y="441"/>
                  <a:pt x="270" y="435"/>
                  <a:pt x="274" y="428"/>
                </a:cubicBezTo>
                <a:cubicBezTo>
                  <a:pt x="276" y="430"/>
                  <a:pt x="277" y="431"/>
                  <a:pt x="278" y="432"/>
                </a:cubicBezTo>
                <a:cubicBezTo>
                  <a:pt x="275" y="438"/>
                  <a:pt x="271" y="444"/>
                  <a:pt x="267" y="450"/>
                </a:cubicBezTo>
                <a:close/>
                <a:moveTo>
                  <a:pt x="263" y="446"/>
                </a:moveTo>
                <a:cubicBezTo>
                  <a:pt x="261" y="445"/>
                  <a:pt x="259" y="443"/>
                  <a:pt x="258" y="442"/>
                </a:cubicBezTo>
                <a:cubicBezTo>
                  <a:pt x="261" y="436"/>
                  <a:pt x="264" y="430"/>
                  <a:pt x="268" y="423"/>
                </a:cubicBezTo>
                <a:cubicBezTo>
                  <a:pt x="270" y="425"/>
                  <a:pt x="272" y="426"/>
                  <a:pt x="274" y="428"/>
                </a:cubicBezTo>
                <a:cubicBezTo>
                  <a:pt x="270" y="434"/>
                  <a:pt x="266" y="440"/>
                  <a:pt x="263" y="446"/>
                </a:cubicBezTo>
                <a:close/>
                <a:moveTo>
                  <a:pt x="257" y="442"/>
                </a:moveTo>
                <a:cubicBezTo>
                  <a:pt x="255" y="440"/>
                  <a:pt x="253" y="438"/>
                  <a:pt x="251" y="437"/>
                </a:cubicBezTo>
                <a:cubicBezTo>
                  <a:pt x="254" y="431"/>
                  <a:pt x="258" y="424"/>
                  <a:pt x="261" y="417"/>
                </a:cubicBezTo>
                <a:cubicBezTo>
                  <a:pt x="263" y="419"/>
                  <a:pt x="266" y="421"/>
                  <a:pt x="268" y="423"/>
                </a:cubicBezTo>
                <a:cubicBezTo>
                  <a:pt x="264" y="429"/>
                  <a:pt x="261" y="436"/>
                  <a:pt x="257" y="442"/>
                </a:cubicBezTo>
                <a:close/>
                <a:moveTo>
                  <a:pt x="251" y="436"/>
                </a:moveTo>
                <a:cubicBezTo>
                  <a:pt x="248" y="434"/>
                  <a:pt x="246" y="432"/>
                  <a:pt x="243" y="430"/>
                </a:cubicBezTo>
                <a:cubicBezTo>
                  <a:pt x="246" y="425"/>
                  <a:pt x="249" y="419"/>
                  <a:pt x="251" y="413"/>
                </a:cubicBezTo>
                <a:cubicBezTo>
                  <a:pt x="253" y="410"/>
                  <a:pt x="253" y="410"/>
                  <a:pt x="253" y="410"/>
                </a:cubicBezTo>
                <a:cubicBezTo>
                  <a:pt x="255" y="412"/>
                  <a:pt x="258" y="415"/>
                  <a:pt x="261" y="417"/>
                </a:cubicBezTo>
                <a:cubicBezTo>
                  <a:pt x="257" y="424"/>
                  <a:pt x="254" y="430"/>
                  <a:pt x="251" y="436"/>
                </a:cubicBezTo>
                <a:close/>
                <a:moveTo>
                  <a:pt x="251" y="413"/>
                </a:moveTo>
                <a:cubicBezTo>
                  <a:pt x="248" y="419"/>
                  <a:pt x="245" y="424"/>
                  <a:pt x="243" y="430"/>
                </a:cubicBezTo>
                <a:cubicBezTo>
                  <a:pt x="240" y="428"/>
                  <a:pt x="237" y="426"/>
                  <a:pt x="234" y="424"/>
                </a:cubicBezTo>
                <a:cubicBezTo>
                  <a:pt x="238" y="416"/>
                  <a:pt x="241" y="409"/>
                  <a:pt x="244" y="403"/>
                </a:cubicBezTo>
                <a:cubicBezTo>
                  <a:pt x="246" y="405"/>
                  <a:pt x="249" y="408"/>
                  <a:pt x="252" y="410"/>
                </a:cubicBezTo>
                <a:lnTo>
                  <a:pt x="251" y="413"/>
                </a:lnTo>
                <a:close/>
                <a:moveTo>
                  <a:pt x="234" y="423"/>
                </a:moveTo>
                <a:cubicBezTo>
                  <a:pt x="231" y="421"/>
                  <a:pt x="227" y="419"/>
                  <a:pt x="224" y="417"/>
                </a:cubicBezTo>
                <a:cubicBezTo>
                  <a:pt x="227" y="410"/>
                  <a:pt x="230" y="405"/>
                  <a:pt x="232" y="399"/>
                </a:cubicBezTo>
                <a:cubicBezTo>
                  <a:pt x="232" y="398"/>
                  <a:pt x="233" y="397"/>
                  <a:pt x="234" y="396"/>
                </a:cubicBezTo>
                <a:cubicBezTo>
                  <a:pt x="237" y="398"/>
                  <a:pt x="240" y="400"/>
                  <a:pt x="243" y="403"/>
                </a:cubicBezTo>
                <a:cubicBezTo>
                  <a:pt x="240" y="409"/>
                  <a:pt x="237" y="416"/>
                  <a:pt x="234" y="423"/>
                </a:cubicBezTo>
                <a:close/>
                <a:moveTo>
                  <a:pt x="231" y="399"/>
                </a:moveTo>
                <a:cubicBezTo>
                  <a:pt x="229" y="405"/>
                  <a:pt x="227" y="410"/>
                  <a:pt x="224" y="416"/>
                </a:cubicBezTo>
                <a:cubicBezTo>
                  <a:pt x="220" y="414"/>
                  <a:pt x="217" y="412"/>
                  <a:pt x="213" y="410"/>
                </a:cubicBezTo>
                <a:cubicBezTo>
                  <a:pt x="216" y="402"/>
                  <a:pt x="219" y="395"/>
                  <a:pt x="222" y="388"/>
                </a:cubicBezTo>
                <a:cubicBezTo>
                  <a:pt x="226" y="390"/>
                  <a:pt x="229" y="393"/>
                  <a:pt x="233" y="395"/>
                </a:cubicBezTo>
                <a:cubicBezTo>
                  <a:pt x="233" y="397"/>
                  <a:pt x="232" y="398"/>
                  <a:pt x="231" y="399"/>
                </a:cubicBezTo>
                <a:close/>
                <a:moveTo>
                  <a:pt x="213" y="409"/>
                </a:moveTo>
                <a:cubicBezTo>
                  <a:pt x="209" y="407"/>
                  <a:pt x="205" y="405"/>
                  <a:pt x="201" y="403"/>
                </a:cubicBezTo>
                <a:cubicBezTo>
                  <a:pt x="204" y="395"/>
                  <a:pt x="207" y="388"/>
                  <a:pt x="209" y="380"/>
                </a:cubicBezTo>
                <a:cubicBezTo>
                  <a:pt x="213" y="383"/>
                  <a:pt x="217" y="385"/>
                  <a:pt x="222" y="388"/>
                </a:cubicBezTo>
                <a:cubicBezTo>
                  <a:pt x="222" y="388"/>
                  <a:pt x="222" y="388"/>
                  <a:pt x="222" y="388"/>
                </a:cubicBezTo>
                <a:cubicBezTo>
                  <a:pt x="219" y="395"/>
                  <a:pt x="216" y="402"/>
                  <a:pt x="213" y="409"/>
                </a:cubicBezTo>
                <a:close/>
                <a:moveTo>
                  <a:pt x="200" y="402"/>
                </a:moveTo>
                <a:cubicBezTo>
                  <a:pt x="197" y="401"/>
                  <a:pt x="194" y="399"/>
                  <a:pt x="190" y="397"/>
                </a:cubicBezTo>
                <a:cubicBezTo>
                  <a:pt x="189" y="397"/>
                  <a:pt x="188" y="397"/>
                  <a:pt x="187" y="396"/>
                </a:cubicBezTo>
                <a:cubicBezTo>
                  <a:pt x="190" y="388"/>
                  <a:pt x="192" y="381"/>
                  <a:pt x="195" y="373"/>
                </a:cubicBezTo>
                <a:cubicBezTo>
                  <a:pt x="199" y="375"/>
                  <a:pt x="204" y="378"/>
                  <a:pt x="209" y="380"/>
                </a:cubicBezTo>
                <a:cubicBezTo>
                  <a:pt x="206" y="387"/>
                  <a:pt x="203" y="395"/>
                  <a:pt x="200" y="402"/>
                </a:cubicBezTo>
                <a:close/>
                <a:moveTo>
                  <a:pt x="187" y="396"/>
                </a:moveTo>
                <a:cubicBezTo>
                  <a:pt x="181" y="393"/>
                  <a:pt x="176" y="392"/>
                  <a:pt x="171" y="391"/>
                </a:cubicBezTo>
                <a:cubicBezTo>
                  <a:pt x="174" y="383"/>
                  <a:pt x="176" y="375"/>
                  <a:pt x="179" y="367"/>
                </a:cubicBezTo>
                <a:cubicBezTo>
                  <a:pt x="184" y="369"/>
                  <a:pt x="189" y="371"/>
                  <a:pt x="194" y="373"/>
                </a:cubicBezTo>
                <a:cubicBezTo>
                  <a:pt x="192" y="381"/>
                  <a:pt x="189" y="388"/>
                  <a:pt x="187" y="396"/>
                </a:cubicBezTo>
                <a:close/>
                <a:moveTo>
                  <a:pt x="171" y="391"/>
                </a:moveTo>
                <a:cubicBezTo>
                  <a:pt x="169" y="390"/>
                  <a:pt x="166" y="390"/>
                  <a:pt x="164" y="390"/>
                </a:cubicBezTo>
                <a:cubicBezTo>
                  <a:pt x="161" y="389"/>
                  <a:pt x="157" y="389"/>
                  <a:pt x="154" y="388"/>
                </a:cubicBezTo>
                <a:cubicBezTo>
                  <a:pt x="156" y="380"/>
                  <a:pt x="159" y="372"/>
                  <a:pt x="161" y="365"/>
                </a:cubicBezTo>
                <a:cubicBezTo>
                  <a:pt x="163" y="365"/>
                  <a:pt x="165" y="365"/>
                  <a:pt x="168" y="366"/>
                </a:cubicBezTo>
                <a:cubicBezTo>
                  <a:pt x="171" y="366"/>
                  <a:pt x="175" y="366"/>
                  <a:pt x="178" y="367"/>
                </a:cubicBezTo>
                <a:cubicBezTo>
                  <a:pt x="176" y="375"/>
                  <a:pt x="173" y="383"/>
                  <a:pt x="171" y="391"/>
                </a:cubicBezTo>
                <a:close/>
                <a:moveTo>
                  <a:pt x="154" y="388"/>
                </a:moveTo>
                <a:cubicBezTo>
                  <a:pt x="148" y="387"/>
                  <a:pt x="142" y="387"/>
                  <a:pt x="136" y="386"/>
                </a:cubicBezTo>
                <a:cubicBezTo>
                  <a:pt x="138" y="378"/>
                  <a:pt x="140" y="370"/>
                  <a:pt x="142" y="362"/>
                </a:cubicBezTo>
                <a:cubicBezTo>
                  <a:pt x="148" y="363"/>
                  <a:pt x="154" y="364"/>
                  <a:pt x="160" y="365"/>
                </a:cubicBezTo>
                <a:cubicBezTo>
                  <a:pt x="158" y="372"/>
                  <a:pt x="156" y="380"/>
                  <a:pt x="154" y="388"/>
                </a:cubicBezTo>
                <a:close/>
                <a:moveTo>
                  <a:pt x="136" y="386"/>
                </a:moveTo>
                <a:cubicBezTo>
                  <a:pt x="130" y="385"/>
                  <a:pt x="124" y="384"/>
                  <a:pt x="119" y="382"/>
                </a:cubicBezTo>
                <a:cubicBezTo>
                  <a:pt x="121" y="375"/>
                  <a:pt x="122" y="367"/>
                  <a:pt x="124" y="359"/>
                </a:cubicBezTo>
                <a:cubicBezTo>
                  <a:pt x="130" y="360"/>
                  <a:pt x="136" y="361"/>
                  <a:pt x="142" y="362"/>
                </a:cubicBezTo>
                <a:cubicBezTo>
                  <a:pt x="140" y="370"/>
                  <a:pt x="138" y="378"/>
                  <a:pt x="136" y="386"/>
                </a:cubicBezTo>
                <a:close/>
                <a:moveTo>
                  <a:pt x="123" y="359"/>
                </a:moveTo>
                <a:cubicBezTo>
                  <a:pt x="122" y="367"/>
                  <a:pt x="120" y="375"/>
                  <a:pt x="118" y="382"/>
                </a:cubicBezTo>
                <a:cubicBezTo>
                  <a:pt x="112" y="381"/>
                  <a:pt x="106" y="380"/>
                  <a:pt x="101" y="379"/>
                </a:cubicBezTo>
                <a:cubicBezTo>
                  <a:pt x="102" y="371"/>
                  <a:pt x="104" y="363"/>
                  <a:pt x="105" y="356"/>
                </a:cubicBezTo>
                <a:cubicBezTo>
                  <a:pt x="111" y="357"/>
                  <a:pt x="117" y="358"/>
                  <a:pt x="123" y="359"/>
                </a:cubicBezTo>
                <a:close/>
                <a:moveTo>
                  <a:pt x="105" y="355"/>
                </a:moveTo>
                <a:cubicBezTo>
                  <a:pt x="99" y="354"/>
                  <a:pt x="92" y="352"/>
                  <a:pt x="86" y="351"/>
                </a:cubicBezTo>
                <a:cubicBezTo>
                  <a:pt x="86" y="351"/>
                  <a:pt x="86" y="351"/>
                  <a:pt x="86" y="351"/>
                </a:cubicBezTo>
                <a:cubicBezTo>
                  <a:pt x="88" y="343"/>
                  <a:pt x="89" y="335"/>
                  <a:pt x="90" y="328"/>
                </a:cubicBezTo>
                <a:cubicBezTo>
                  <a:pt x="96" y="329"/>
                  <a:pt x="103" y="331"/>
                  <a:pt x="109" y="332"/>
                </a:cubicBezTo>
                <a:cubicBezTo>
                  <a:pt x="108" y="340"/>
                  <a:pt x="106" y="347"/>
                  <a:pt x="105" y="355"/>
                </a:cubicBezTo>
                <a:close/>
                <a:moveTo>
                  <a:pt x="90" y="327"/>
                </a:moveTo>
                <a:cubicBezTo>
                  <a:pt x="83" y="326"/>
                  <a:pt x="76" y="324"/>
                  <a:pt x="70" y="322"/>
                </a:cubicBezTo>
                <a:cubicBezTo>
                  <a:pt x="87" y="200"/>
                  <a:pt x="88" y="110"/>
                  <a:pt x="75" y="47"/>
                </a:cubicBezTo>
                <a:cubicBezTo>
                  <a:pt x="81" y="43"/>
                  <a:pt x="87" y="38"/>
                  <a:pt x="92" y="34"/>
                </a:cubicBezTo>
                <a:cubicBezTo>
                  <a:pt x="94" y="33"/>
                  <a:pt x="96" y="31"/>
                  <a:pt x="98" y="30"/>
                </a:cubicBezTo>
                <a:cubicBezTo>
                  <a:pt x="114" y="96"/>
                  <a:pt x="111" y="193"/>
                  <a:pt x="90" y="327"/>
                </a:cubicBezTo>
                <a:close/>
                <a:moveTo>
                  <a:pt x="95" y="32"/>
                </a:moveTo>
                <a:cubicBezTo>
                  <a:pt x="96" y="31"/>
                  <a:pt x="97" y="30"/>
                  <a:pt x="98" y="29"/>
                </a:cubicBezTo>
                <a:cubicBezTo>
                  <a:pt x="98" y="29"/>
                  <a:pt x="98" y="29"/>
                  <a:pt x="98" y="29"/>
                </a:cubicBezTo>
                <a:cubicBezTo>
                  <a:pt x="97" y="30"/>
                  <a:pt x="96" y="31"/>
                  <a:pt x="95" y="32"/>
                </a:cubicBezTo>
                <a:close/>
                <a:moveTo>
                  <a:pt x="99" y="28"/>
                </a:moveTo>
                <a:cubicBezTo>
                  <a:pt x="101" y="26"/>
                  <a:pt x="103" y="24"/>
                  <a:pt x="105" y="22"/>
                </a:cubicBezTo>
                <a:cubicBezTo>
                  <a:pt x="109" y="20"/>
                  <a:pt x="113" y="18"/>
                  <a:pt x="117" y="16"/>
                </a:cubicBezTo>
                <a:cubicBezTo>
                  <a:pt x="111" y="20"/>
                  <a:pt x="105" y="25"/>
                  <a:pt x="99" y="29"/>
                </a:cubicBezTo>
                <a:lnTo>
                  <a:pt x="99" y="28"/>
                </a:lnTo>
                <a:close/>
                <a:moveTo>
                  <a:pt x="98" y="28"/>
                </a:moveTo>
                <a:cubicBezTo>
                  <a:pt x="98" y="27"/>
                  <a:pt x="98" y="27"/>
                  <a:pt x="98" y="26"/>
                </a:cubicBezTo>
                <a:cubicBezTo>
                  <a:pt x="100" y="25"/>
                  <a:pt x="102" y="24"/>
                  <a:pt x="103" y="23"/>
                </a:cubicBezTo>
                <a:cubicBezTo>
                  <a:pt x="102" y="25"/>
                  <a:pt x="100" y="26"/>
                  <a:pt x="98" y="28"/>
                </a:cubicBezTo>
                <a:close/>
                <a:moveTo>
                  <a:pt x="98" y="28"/>
                </a:moveTo>
                <a:cubicBezTo>
                  <a:pt x="96" y="30"/>
                  <a:pt x="94" y="32"/>
                  <a:pt x="92" y="34"/>
                </a:cubicBezTo>
                <a:cubicBezTo>
                  <a:pt x="87" y="37"/>
                  <a:pt x="81" y="40"/>
                  <a:pt x="76" y="43"/>
                </a:cubicBezTo>
                <a:cubicBezTo>
                  <a:pt x="80" y="39"/>
                  <a:pt x="83" y="35"/>
                  <a:pt x="87" y="32"/>
                </a:cubicBezTo>
                <a:cubicBezTo>
                  <a:pt x="90" y="30"/>
                  <a:pt x="94" y="28"/>
                  <a:pt x="98" y="26"/>
                </a:cubicBezTo>
                <a:cubicBezTo>
                  <a:pt x="98" y="27"/>
                  <a:pt x="98" y="27"/>
                  <a:pt x="98" y="28"/>
                </a:cubicBezTo>
                <a:close/>
                <a:moveTo>
                  <a:pt x="87" y="31"/>
                </a:moveTo>
                <a:cubicBezTo>
                  <a:pt x="90" y="27"/>
                  <a:pt x="93" y="23"/>
                  <a:pt x="96" y="20"/>
                </a:cubicBezTo>
                <a:cubicBezTo>
                  <a:pt x="96" y="22"/>
                  <a:pt x="97" y="24"/>
                  <a:pt x="97" y="26"/>
                </a:cubicBezTo>
                <a:cubicBezTo>
                  <a:pt x="94" y="27"/>
                  <a:pt x="91" y="29"/>
                  <a:pt x="87" y="31"/>
                </a:cubicBezTo>
                <a:close/>
                <a:moveTo>
                  <a:pt x="86" y="31"/>
                </a:moveTo>
                <a:cubicBezTo>
                  <a:pt x="82" y="33"/>
                  <a:pt x="77" y="36"/>
                  <a:pt x="72" y="38"/>
                </a:cubicBezTo>
                <a:cubicBezTo>
                  <a:pt x="72" y="36"/>
                  <a:pt x="71" y="34"/>
                  <a:pt x="71" y="32"/>
                </a:cubicBezTo>
                <a:cubicBezTo>
                  <a:pt x="71" y="31"/>
                  <a:pt x="72" y="29"/>
                  <a:pt x="73" y="28"/>
                </a:cubicBezTo>
                <a:cubicBezTo>
                  <a:pt x="81" y="25"/>
                  <a:pt x="88" y="22"/>
                  <a:pt x="95" y="18"/>
                </a:cubicBezTo>
                <a:cubicBezTo>
                  <a:pt x="96" y="19"/>
                  <a:pt x="96" y="19"/>
                  <a:pt x="96" y="19"/>
                </a:cubicBezTo>
                <a:cubicBezTo>
                  <a:pt x="93" y="23"/>
                  <a:pt x="90" y="27"/>
                  <a:pt x="86" y="31"/>
                </a:cubicBezTo>
                <a:close/>
                <a:moveTo>
                  <a:pt x="72" y="28"/>
                </a:moveTo>
                <a:cubicBezTo>
                  <a:pt x="70" y="29"/>
                  <a:pt x="70" y="29"/>
                  <a:pt x="70" y="29"/>
                </a:cubicBezTo>
                <a:cubicBezTo>
                  <a:pt x="69" y="26"/>
                  <a:pt x="68" y="23"/>
                  <a:pt x="67" y="20"/>
                </a:cubicBezTo>
                <a:cubicBezTo>
                  <a:pt x="71" y="18"/>
                  <a:pt x="75" y="17"/>
                  <a:pt x="79" y="15"/>
                </a:cubicBezTo>
                <a:cubicBezTo>
                  <a:pt x="77" y="19"/>
                  <a:pt x="75" y="24"/>
                  <a:pt x="72" y="28"/>
                </a:cubicBezTo>
                <a:close/>
                <a:moveTo>
                  <a:pt x="69" y="29"/>
                </a:moveTo>
                <a:cubicBezTo>
                  <a:pt x="62" y="32"/>
                  <a:pt x="55" y="35"/>
                  <a:pt x="46" y="39"/>
                </a:cubicBezTo>
                <a:cubicBezTo>
                  <a:pt x="46" y="38"/>
                  <a:pt x="46" y="38"/>
                  <a:pt x="46" y="38"/>
                </a:cubicBezTo>
                <a:cubicBezTo>
                  <a:pt x="47" y="34"/>
                  <a:pt x="49" y="30"/>
                  <a:pt x="50" y="26"/>
                </a:cubicBezTo>
                <a:cubicBezTo>
                  <a:pt x="56" y="24"/>
                  <a:pt x="61" y="22"/>
                  <a:pt x="67" y="20"/>
                </a:cubicBezTo>
                <a:cubicBezTo>
                  <a:pt x="68" y="23"/>
                  <a:pt x="69" y="26"/>
                  <a:pt x="69" y="29"/>
                </a:cubicBezTo>
                <a:close/>
                <a:moveTo>
                  <a:pt x="45" y="37"/>
                </a:moveTo>
                <a:cubicBezTo>
                  <a:pt x="45" y="34"/>
                  <a:pt x="44" y="32"/>
                  <a:pt x="43" y="29"/>
                </a:cubicBezTo>
                <a:cubicBezTo>
                  <a:pt x="45" y="28"/>
                  <a:pt x="47" y="27"/>
                  <a:pt x="50" y="26"/>
                </a:cubicBezTo>
                <a:cubicBezTo>
                  <a:pt x="49" y="30"/>
                  <a:pt x="47" y="33"/>
                  <a:pt x="45" y="37"/>
                </a:cubicBezTo>
                <a:close/>
                <a:moveTo>
                  <a:pt x="45" y="38"/>
                </a:moveTo>
                <a:cubicBezTo>
                  <a:pt x="45" y="38"/>
                  <a:pt x="44" y="39"/>
                  <a:pt x="44" y="40"/>
                </a:cubicBezTo>
                <a:cubicBezTo>
                  <a:pt x="35" y="43"/>
                  <a:pt x="26" y="47"/>
                  <a:pt x="19" y="50"/>
                </a:cubicBezTo>
                <a:cubicBezTo>
                  <a:pt x="19" y="48"/>
                  <a:pt x="19" y="47"/>
                  <a:pt x="18" y="45"/>
                </a:cubicBezTo>
                <a:cubicBezTo>
                  <a:pt x="19" y="43"/>
                  <a:pt x="20" y="40"/>
                  <a:pt x="21" y="38"/>
                </a:cubicBezTo>
                <a:cubicBezTo>
                  <a:pt x="25" y="36"/>
                  <a:pt x="30" y="34"/>
                  <a:pt x="34" y="33"/>
                </a:cubicBezTo>
                <a:cubicBezTo>
                  <a:pt x="42" y="29"/>
                  <a:pt x="42" y="29"/>
                  <a:pt x="42" y="29"/>
                </a:cubicBezTo>
                <a:cubicBezTo>
                  <a:pt x="43" y="32"/>
                  <a:pt x="44" y="35"/>
                  <a:pt x="45" y="38"/>
                </a:cubicBezTo>
                <a:close/>
                <a:moveTo>
                  <a:pt x="44" y="40"/>
                </a:moveTo>
                <a:cubicBezTo>
                  <a:pt x="46" y="40"/>
                  <a:pt x="46" y="40"/>
                  <a:pt x="46" y="40"/>
                </a:cubicBezTo>
                <a:cubicBezTo>
                  <a:pt x="46" y="43"/>
                  <a:pt x="47" y="46"/>
                  <a:pt x="48" y="49"/>
                </a:cubicBezTo>
                <a:cubicBezTo>
                  <a:pt x="44" y="50"/>
                  <a:pt x="40" y="52"/>
                  <a:pt x="36" y="54"/>
                </a:cubicBezTo>
                <a:cubicBezTo>
                  <a:pt x="39" y="49"/>
                  <a:pt x="42" y="45"/>
                  <a:pt x="44" y="40"/>
                </a:cubicBezTo>
                <a:close/>
                <a:moveTo>
                  <a:pt x="48" y="49"/>
                </a:moveTo>
                <a:cubicBezTo>
                  <a:pt x="49" y="52"/>
                  <a:pt x="50" y="54"/>
                  <a:pt x="50" y="57"/>
                </a:cubicBezTo>
                <a:cubicBezTo>
                  <a:pt x="42" y="61"/>
                  <a:pt x="34" y="65"/>
                  <a:pt x="25" y="70"/>
                </a:cubicBezTo>
                <a:cubicBezTo>
                  <a:pt x="25" y="69"/>
                  <a:pt x="25" y="69"/>
                  <a:pt x="25" y="69"/>
                </a:cubicBezTo>
                <a:cubicBezTo>
                  <a:pt x="29" y="64"/>
                  <a:pt x="32" y="60"/>
                  <a:pt x="36" y="55"/>
                </a:cubicBezTo>
                <a:cubicBezTo>
                  <a:pt x="40" y="53"/>
                  <a:pt x="44" y="51"/>
                  <a:pt x="48" y="49"/>
                </a:cubicBezTo>
                <a:close/>
                <a:moveTo>
                  <a:pt x="50" y="58"/>
                </a:moveTo>
                <a:cubicBezTo>
                  <a:pt x="50" y="58"/>
                  <a:pt x="50" y="58"/>
                  <a:pt x="50" y="58"/>
                </a:cubicBezTo>
                <a:cubicBezTo>
                  <a:pt x="47" y="62"/>
                  <a:pt x="43" y="65"/>
                  <a:pt x="39" y="69"/>
                </a:cubicBezTo>
                <a:cubicBezTo>
                  <a:pt x="35" y="72"/>
                  <a:pt x="30" y="74"/>
                  <a:pt x="26" y="76"/>
                </a:cubicBezTo>
                <a:cubicBezTo>
                  <a:pt x="26" y="74"/>
                  <a:pt x="25" y="72"/>
                  <a:pt x="25" y="70"/>
                </a:cubicBezTo>
                <a:cubicBezTo>
                  <a:pt x="34" y="66"/>
                  <a:pt x="42" y="62"/>
                  <a:pt x="50" y="58"/>
                </a:cubicBezTo>
                <a:close/>
                <a:moveTo>
                  <a:pt x="37" y="71"/>
                </a:moveTo>
                <a:cubicBezTo>
                  <a:pt x="34" y="74"/>
                  <a:pt x="30" y="77"/>
                  <a:pt x="27" y="80"/>
                </a:cubicBezTo>
                <a:cubicBezTo>
                  <a:pt x="27" y="79"/>
                  <a:pt x="26" y="78"/>
                  <a:pt x="26" y="77"/>
                </a:cubicBezTo>
                <a:cubicBezTo>
                  <a:pt x="30" y="75"/>
                  <a:pt x="34" y="73"/>
                  <a:pt x="37" y="71"/>
                </a:cubicBezTo>
                <a:close/>
                <a:moveTo>
                  <a:pt x="39" y="70"/>
                </a:moveTo>
                <a:cubicBezTo>
                  <a:pt x="43" y="67"/>
                  <a:pt x="47" y="65"/>
                  <a:pt x="51" y="62"/>
                </a:cubicBezTo>
                <a:cubicBezTo>
                  <a:pt x="51" y="63"/>
                  <a:pt x="51" y="63"/>
                  <a:pt x="52" y="63"/>
                </a:cubicBezTo>
                <a:cubicBezTo>
                  <a:pt x="44" y="69"/>
                  <a:pt x="36" y="75"/>
                  <a:pt x="27" y="80"/>
                </a:cubicBezTo>
                <a:cubicBezTo>
                  <a:pt x="27" y="80"/>
                  <a:pt x="27" y="80"/>
                  <a:pt x="27" y="80"/>
                </a:cubicBezTo>
                <a:cubicBezTo>
                  <a:pt x="31" y="77"/>
                  <a:pt x="35" y="73"/>
                  <a:pt x="39" y="70"/>
                </a:cubicBezTo>
                <a:close/>
                <a:moveTo>
                  <a:pt x="52" y="64"/>
                </a:moveTo>
                <a:cubicBezTo>
                  <a:pt x="63" y="123"/>
                  <a:pt x="63" y="205"/>
                  <a:pt x="50" y="316"/>
                </a:cubicBezTo>
                <a:cubicBezTo>
                  <a:pt x="43" y="314"/>
                  <a:pt x="36" y="311"/>
                  <a:pt x="29" y="308"/>
                </a:cubicBezTo>
                <a:cubicBezTo>
                  <a:pt x="38" y="210"/>
                  <a:pt x="37" y="135"/>
                  <a:pt x="27" y="81"/>
                </a:cubicBezTo>
                <a:cubicBezTo>
                  <a:pt x="36" y="75"/>
                  <a:pt x="44" y="70"/>
                  <a:pt x="52" y="64"/>
                </a:cubicBezTo>
                <a:close/>
                <a:moveTo>
                  <a:pt x="50" y="317"/>
                </a:moveTo>
                <a:cubicBezTo>
                  <a:pt x="49" y="324"/>
                  <a:pt x="48" y="332"/>
                  <a:pt x="48" y="340"/>
                </a:cubicBezTo>
                <a:cubicBezTo>
                  <a:pt x="40" y="337"/>
                  <a:pt x="33" y="335"/>
                  <a:pt x="27" y="332"/>
                </a:cubicBezTo>
                <a:cubicBezTo>
                  <a:pt x="27" y="324"/>
                  <a:pt x="28" y="316"/>
                  <a:pt x="29" y="309"/>
                </a:cubicBezTo>
                <a:cubicBezTo>
                  <a:pt x="36" y="311"/>
                  <a:pt x="43" y="314"/>
                  <a:pt x="50" y="317"/>
                </a:cubicBezTo>
                <a:close/>
                <a:moveTo>
                  <a:pt x="47" y="340"/>
                </a:moveTo>
                <a:cubicBezTo>
                  <a:pt x="47" y="348"/>
                  <a:pt x="46" y="355"/>
                  <a:pt x="44" y="363"/>
                </a:cubicBezTo>
                <a:cubicBezTo>
                  <a:pt x="38" y="360"/>
                  <a:pt x="31" y="358"/>
                  <a:pt x="24" y="355"/>
                </a:cubicBezTo>
                <a:cubicBezTo>
                  <a:pt x="25" y="347"/>
                  <a:pt x="26" y="340"/>
                  <a:pt x="27" y="332"/>
                </a:cubicBezTo>
                <a:cubicBezTo>
                  <a:pt x="33" y="335"/>
                  <a:pt x="40" y="338"/>
                  <a:pt x="47" y="340"/>
                </a:cubicBezTo>
                <a:close/>
                <a:moveTo>
                  <a:pt x="44" y="363"/>
                </a:moveTo>
                <a:cubicBezTo>
                  <a:pt x="43" y="371"/>
                  <a:pt x="42" y="378"/>
                  <a:pt x="41" y="386"/>
                </a:cubicBezTo>
                <a:cubicBezTo>
                  <a:pt x="34" y="384"/>
                  <a:pt x="28" y="381"/>
                  <a:pt x="21" y="378"/>
                </a:cubicBezTo>
                <a:cubicBezTo>
                  <a:pt x="22" y="371"/>
                  <a:pt x="23" y="363"/>
                  <a:pt x="24" y="356"/>
                </a:cubicBezTo>
                <a:cubicBezTo>
                  <a:pt x="31" y="358"/>
                  <a:pt x="37" y="361"/>
                  <a:pt x="44" y="363"/>
                </a:cubicBezTo>
                <a:close/>
                <a:moveTo>
                  <a:pt x="42" y="387"/>
                </a:moveTo>
                <a:cubicBezTo>
                  <a:pt x="47" y="389"/>
                  <a:pt x="53" y="391"/>
                  <a:pt x="59" y="392"/>
                </a:cubicBezTo>
                <a:cubicBezTo>
                  <a:pt x="57" y="400"/>
                  <a:pt x="56" y="408"/>
                  <a:pt x="55" y="415"/>
                </a:cubicBezTo>
                <a:cubicBezTo>
                  <a:pt x="49" y="414"/>
                  <a:pt x="44" y="412"/>
                  <a:pt x="38" y="410"/>
                </a:cubicBezTo>
                <a:cubicBezTo>
                  <a:pt x="39" y="402"/>
                  <a:pt x="41" y="394"/>
                  <a:pt x="42" y="387"/>
                </a:cubicBezTo>
                <a:close/>
                <a:moveTo>
                  <a:pt x="55" y="416"/>
                </a:moveTo>
                <a:cubicBezTo>
                  <a:pt x="53" y="423"/>
                  <a:pt x="52" y="431"/>
                  <a:pt x="51" y="438"/>
                </a:cubicBezTo>
                <a:cubicBezTo>
                  <a:pt x="45" y="437"/>
                  <a:pt x="40" y="435"/>
                  <a:pt x="35" y="433"/>
                </a:cubicBezTo>
                <a:cubicBezTo>
                  <a:pt x="36" y="425"/>
                  <a:pt x="37" y="418"/>
                  <a:pt x="38" y="410"/>
                </a:cubicBezTo>
                <a:cubicBezTo>
                  <a:pt x="44" y="412"/>
                  <a:pt x="49" y="414"/>
                  <a:pt x="55" y="416"/>
                </a:cubicBezTo>
                <a:close/>
                <a:moveTo>
                  <a:pt x="50" y="439"/>
                </a:moveTo>
                <a:cubicBezTo>
                  <a:pt x="49" y="446"/>
                  <a:pt x="48" y="454"/>
                  <a:pt x="46" y="462"/>
                </a:cubicBezTo>
                <a:cubicBezTo>
                  <a:pt x="41" y="460"/>
                  <a:pt x="36" y="458"/>
                  <a:pt x="31" y="456"/>
                </a:cubicBezTo>
                <a:cubicBezTo>
                  <a:pt x="32" y="449"/>
                  <a:pt x="34" y="441"/>
                  <a:pt x="35" y="433"/>
                </a:cubicBezTo>
                <a:cubicBezTo>
                  <a:pt x="40" y="435"/>
                  <a:pt x="45" y="437"/>
                  <a:pt x="50" y="439"/>
                </a:cubicBezTo>
                <a:close/>
                <a:moveTo>
                  <a:pt x="46" y="462"/>
                </a:moveTo>
                <a:cubicBezTo>
                  <a:pt x="45" y="469"/>
                  <a:pt x="44" y="475"/>
                  <a:pt x="42" y="482"/>
                </a:cubicBezTo>
                <a:cubicBezTo>
                  <a:pt x="37" y="480"/>
                  <a:pt x="33" y="478"/>
                  <a:pt x="28" y="476"/>
                </a:cubicBezTo>
                <a:cubicBezTo>
                  <a:pt x="29" y="470"/>
                  <a:pt x="30" y="463"/>
                  <a:pt x="31" y="457"/>
                </a:cubicBezTo>
                <a:cubicBezTo>
                  <a:pt x="36" y="459"/>
                  <a:pt x="41" y="461"/>
                  <a:pt x="46" y="462"/>
                </a:cubicBezTo>
                <a:close/>
                <a:moveTo>
                  <a:pt x="42" y="482"/>
                </a:moveTo>
                <a:cubicBezTo>
                  <a:pt x="41" y="490"/>
                  <a:pt x="40" y="497"/>
                  <a:pt x="38" y="505"/>
                </a:cubicBezTo>
                <a:cubicBezTo>
                  <a:pt x="33" y="503"/>
                  <a:pt x="28" y="501"/>
                  <a:pt x="24" y="499"/>
                </a:cubicBezTo>
                <a:cubicBezTo>
                  <a:pt x="25" y="492"/>
                  <a:pt x="26" y="484"/>
                  <a:pt x="28" y="477"/>
                </a:cubicBezTo>
                <a:cubicBezTo>
                  <a:pt x="32" y="479"/>
                  <a:pt x="37" y="481"/>
                  <a:pt x="42" y="482"/>
                </a:cubicBezTo>
                <a:close/>
                <a:moveTo>
                  <a:pt x="38" y="505"/>
                </a:moveTo>
                <a:cubicBezTo>
                  <a:pt x="37" y="512"/>
                  <a:pt x="35" y="519"/>
                  <a:pt x="34" y="527"/>
                </a:cubicBezTo>
                <a:cubicBezTo>
                  <a:pt x="29" y="525"/>
                  <a:pt x="24" y="523"/>
                  <a:pt x="20" y="521"/>
                </a:cubicBezTo>
                <a:cubicBezTo>
                  <a:pt x="21" y="514"/>
                  <a:pt x="22" y="507"/>
                  <a:pt x="24" y="500"/>
                </a:cubicBezTo>
                <a:cubicBezTo>
                  <a:pt x="28" y="502"/>
                  <a:pt x="33" y="503"/>
                  <a:pt x="38" y="505"/>
                </a:cubicBezTo>
                <a:close/>
                <a:moveTo>
                  <a:pt x="34" y="527"/>
                </a:moveTo>
                <a:cubicBezTo>
                  <a:pt x="39" y="529"/>
                  <a:pt x="44" y="531"/>
                  <a:pt x="49" y="533"/>
                </a:cubicBezTo>
                <a:cubicBezTo>
                  <a:pt x="47" y="540"/>
                  <a:pt x="46" y="547"/>
                  <a:pt x="44" y="555"/>
                </a:cubicBezTo>
                <a:cubicBezTo>
                  <a:pt x="39" y="553"/>
                  <a:pt x="34" y="551"/>
                  <a:pt x="30" y="550"/>
                </a:cubicBezTo>
                <a:cubicBezTo>
                  <a:pt x="30" y="548"/>
                  <a:pt x="30" y="547"/>
                  <a:pt x="30" y="545"/>
                </a:cubicBezTo>
                <a:cubicBezTo>
                  <a:pt x="32" y="539"/>
                  <a:pt x="33" y="533"/>
                  <a:pt x="34" y="527"/>
                </a:cubicBezTo>
                <a:close/>
                <a:moveTo>
                  <a:pt x="44" y="555"/>
                </a:moveTo>
                <a:cubicBezTo>
                  <a:pt x="42" y="562"/>
                  <a:pt x="41" y="570"/>
                  <a:pt x="39" y="578"/>
                </a:cubicBezTo>
                <a:cubicBezTo>
                  <a:pt x="34" y="576"/>
                  <a:pt x="30" y="574"/>
                  <a:pt x="25" y="572"/>
                </a:cubicBezTo>
                <a:cubicBezTo>
                  <a:pt x="27" y="564"/>
                  <a:pt x="28" y="557"/>
                  <a:pt x="29" y="550"/>
                </a:cubicBezTo>
                <a:cubicBezTo>
                  <a:pt x="34" y="552"/>
                  <a:pt x="39" y="554"/>
                  <a:pt x="44" y="555"/>
                </a:cubicBezTo>
                <a:close/>
                <a:moveTo>
                  <a:pt x="39" y="578"/>
                </a:moveTo>
                <a:cubicBezTo>
                  <a:pt x="38" y="585"/>
                  <a:pt x="36" y="592"/>
                  <a:pt x="34" y="600"/>
                </a:cubicBezTo>
                <a:cubicBezTo>
                  <a:pt x="30" y="598"/>
                  <a:pt x="25" y="596"/>
                  <a:pt x="21" y="595"/>
                </a:cubicBezTo>
                <a:cubicBezTo>
                  <a:pt x="22" y="587"/>
                  <a:pt x="24" y="580"/>
                  <a:pt x="25" y="573"/>
                </a:cubicBezTo>
                <a:cubicBezTo>
                  <a:pt x="25" y="573"/>
                  <a:pt x="25" y="573"/>
                  <a:pt x="25" y="573"/>
                </a:cubicBezTo>
                <a:cubicBezTo>
                  <a:pt x="30" y="575"/>
                  <a:pt x="34" y="576"/>
                  <a:pt x="39" y="578"/>
                </a:cubicBezTo>
                <a:close/>
                <a:moveTo>
                  <a:pt x="34" y="600"/>
                </a:moveTo>
                <a:cubicBezTo>
                  <a:pt x="33" y="608"/>
                  <a:pt x="31" y="615"/>
                  <a:pt x="30" y="623"/>
                </a:cubicBezTo>
                <a:cubicBezTo>
                  <a:pt x="25" y="621"/>
                  <a:pt x="21" y="619"/>
                  <a:pt x="17" y="618"/>
                </a:cubicBezTo>
                <a:cubicBezTo>
                  <a:pt x="18" y="610"/>
                  <a:pt x="19" y="603"/>
                  <a:pt x="21" y="595"/>
                </a:cubicBezTo>
                <a:cubicBezTo>
                  <a:pt x="25" y="597"/>
                  <a:pt x="30" y="599"/>
                  <a:pt x="34" y="600"/>
                </a:cubicBezTo>
                <a:close/>
                <a:moveTo>
                  <a:pt x="30" y="624"/>
                </a:moveTo>
                <a:cubicBezTo>
                  <a:pt x="30" y="624"/>
                  <a:pt x="30" y="624"/>
                  <a:pt x="30" y="624"/>
                </a:cubicBezTo>
                <a:cubicBezTo>
                  <a:pt x="34" y="625"/>
                  <a:pt x="38" y="627"/>
                  <a:pt x="43" y="628"/>
                </a:cubicBezTo>
                <a:cubicBezTo>
                  <a:pt x="41" y="635"/>
                  <a:pt x="39" y="643"/>
                  <a:pt x="38" y="650"/>
                </a:cubicBezTo>
                <a:cubicBezTo>
                  <a:pt x="34" y="649"/>
                  <a:pt x="30" y="647"/>
                  <a:pt x="26" y="645"/>
                </a:cubicBezTo>
                <a:cubicBezTo>
                  <a:pt x="27" y="638"/>
                  <a:pt x="29" y="631"/>
                  <a:pt x="30" y="624"/>
                </a:cubicBezTo>
                <a:close/>
                <a:moveTo>
                  <a:pt x="37" y="651"/>
                </a:moveTo>
                <a:cubicBezTo>
                  <a:pt x="36" y="658"/>
                  <a:pt x="34" y="666"/>
                  <a:pt x="32" y="673"/>
                </a:cubicBezTo>
                <a:cubicBezTo>
                  <a:pt x="28" y="671"/>
                  <a:pt x="25" y="670"/>
                  <a:pt x="21" y="669"/>
                </a:cubicBezTo>
                <a:cubicBezTo>
                  <a:pt x="23" y="661"/>
                  <a:pt x="24" y="653"/>
                  <a:pt x="26" y="646"/>
                </a:cubicBezTo>
                <a:cubicBezTo>
                  <a:pt x="30" y="648"/>
                  <a:pt x="33" y="649"/>
                  <a:pt x="37" y="651"/>
                </a:cubicBezTo>
                <a:close/>
                <a:moveTo>
                  <a:pt x="38" y="651"/>
                </a:moveTo>
                <a:cubicBezTo>
                  <a:pt x="42" y="652"/>
                  <a:pt x="45" y="654"/>
                  <a:pt x="49" y="655"/>
                </a:cubicBezTo>
                <a:cubicBezTo>
                  <a:pt x="47" y="663"/>
                  <a:pt x="45" y="670"/>
                  <a:pt x="43" y="677"/>
                </a:cubicBezTo>
                <a:cubicBezTo>
                  <a:pt x="40" y="676"/>
                  <a:pt x="36" y="675"/>
                  <a:pt x="33" y="673"/>
                </a:cubicBezTo>
                <a:cubicBezTo>
                  <a:pt x="34" y="666"/>
                  <a:pt x="36" y="659"/>
                  <a:pt x="38" y="651"/>
                </a:cubicBezTo>
                <a:close/>
                <a:moveTo>
                  <a:pt x="49" y="655"/>
                </a:moveTo>
                <a:cubicBezTo>
                  <a:pt x="53" y="656"/>
                  <a:pt x="56" y="657"/>
                  <a:pt x="59" y="659"/>
                </a:cubicBezTo>
                <a:cubicBezTo>
                  <a:pt x="57" y="666"/>
                  <a:pt x="55" y="674"/>
                  <a:pt x="53" y="681"/>
                </a:cubicBezTo>
                <a:cubicBezTo>
                  <a:pt x="50" y="680"/>
                  <a:pt x="47" y="679"/>
                  <a:pt x="44" y="677"/>
                </a:cubicBezTo>
                <a:cubicBezTo>
                  <a:pt x="45" y="670"/>
                  <a:pt x="47" y="663"/>
                  <a:pt x="49" y="655"/>
                </a:cubicBezTo>
                <a:close/>
                <a:moveTo>
                  <a:pt x="60" y="659"/>
                </a:moveTo>
                <a:cubicBezTo>
                  <a:pt x="63" y="660"/>
                  <a:pt x="66" y="661"/>
                  <a:pt x="70" y="662"/>
                </a:cubicBezTo>
                <a:cubicBezTo>
                  <a:pt x="69" y="665"/>
                  <a:pt x="68" y="667"/>
                  <a:pt x="68" y="669"/>
                </a:cubicBezTo>
                <a:cubicBezTo>
                  <a:pt x="66" y="674"/>
                  <a:pt x="64" y="679"/>
                  <a:pt x="63" y="684"/>
                </a:cubicBezTo>
                <a:cubicBezTo>
                  <a:pt x="59" y="683"/>
                  <a:pt x="56" y="682"/>
                  <a:pt x="53" y="681"/>
                </a:cubicBezTo>
                <a:cubicBezTo>
                  <a:pt x="55" y="674"/>
                  <a:pt x="57" y="666"/>
                  <a:pt x="60" y="659"/>
                </a:cubicBezTo>
                <a:close/>
                <a:moveTo>
                  <a:pt x="60" y="658"/>
                </a:moveTo>
                <a:cubicBezTo>
                  <a:pt x="62" y="651"/>
                  <a:pt x="64" y="644"/>
                  <a:pt x="66" y="637"/>
                </a:cubicBezTo>
                <a:cubicBezTo>
                  <a:pt x="70" y="638"/>
                  <a:pt x="73" y="639"/>
                  <a:pt x="77" y="640"/>
                </a:cubicBezTo>
                <a:cubicBezTo>
                  <a:pt x="75" y="648"/>
                  <a:pt x="72" y="655"/>
                  <a:pt x="70" y="662"/>
                </a:cubicBezTo>
                <a:cubicBezTo>
                  <a:pt x="67" y="661"/>
                  <a:pt x="63" y="659"/>
                  <a:pt x="60" y="658"/>
                </a:cubicBezTo>
                <a:close/>
                <a:moveTo>
                  <a:pt x="77" y="640"/>
                </a:moveTo>
                <a:cubicBezTo>
                  <a:pt x="81" y="641"/>
                  <a:pt x="84" y="642"/>
                  <a:pt x="87" y="643"/>
                </a:cubicBezTo>
                <a:cubicBezTo>
                  <a:pt x="86" y="646"/>
                  <a:pt x="85" y="649"/>
                  <a:pt x="84" y="651"/>
                </a:cubicBezTo>
                <a:cubicBezTo>
                  <a:pt x="82" y="656"/>
                  <a:pt x="81" y="660"/>
                  <a:pt x="79" y="665"/>
                </a:cubicBezTo>
                <a:cubicBezTo>
                  <a:pt x="76" y="664"/>
                  <a:pt x="73" y="663"/>
                  <a:pt x="70" y="662"/>
                </a:cubicBezTo>
                <a:cubicBezTo>
                  <a:pt x="73" y="655"/>
                  <a:pt x="75" y="648"/>
                  <a:pt x="77" y="640"/>
                </a:cubicBezTo>
                <a:close/>
                <a:moveTo>
                  <a:pt x="84" y="652"/>
                </a:moveTo>
                <a:cubicBezTo>
                  <a:pt x="85" y="649"/>
                  <a:pt x="86" y="646"/>
                  <a:pt x="87" y="643"/>
                </a:cubicBezTo>
                <a:cubicBezTo>
                  <a:pt x="90" y="644"/>
                  <a:pt x="93" y="645"/>
                  <a:pt x="96" y="646"/>
                </a:cubicBezTo>
                <a:cubicBezTo>
                  <a:pt x="94" y="653"/>
                  <a:pt x="91" y="661"/>
                  <a:pt x="89" y="668"/>
                </a:cubicBezTo>
                <a:cubicBezTo>
                  <a:pt x="86" y="667"/>
                  <a:pt x="83" y="666"/>
                  <a:pt x="80" y="665"/>
                </a:cubicBezTo>
                <a:cubicBezTo>
                  <a:pt x="81" y="661"/>
                  <a:pt x="83" y="656"/>
                  <a:pt x="84" y="652"/>
                </a:cubicBezTo>
                <a:close/>
                <a:moveTo>
                  <a:pt x="97" y="646"/>
                </a:moveTo>
                <a:cubicBezTo>
                  <a:pt x="99" y="647"/>
                  <a:pt x="102" y="648"/>
                  <a:pt x="105" y="649"/>
                </a:cubicBezTo>
                <a:cubicBezTo>
                  <a:pt x="103" y="656"/>
                  <a:pt x="102" y="664"/>
                  <a:pt x="100" y="672"/>
                </a:cubicBezTo>
                <a:cubicBezTo>
                  <a:pt x="97" y="670"/>
                  <a:pt x="93" y="669"/>
                  <a:pt x="90" y="668"/>
                </a:cubicBezTo>
                <a:cubicBezTo>
                  <a:pt x="92" y="661"/>
                  <a:pt x="94" y="654"/>
                  <a:pt x="97" y="646"/>
                </a:cubicBezTo>
                <a:close/>
                <a:moveTo>
                  <a:pt x="106" y="649"/>
                </a:moveTo>
                <a:cubicBezTo>
                  <a:pt x="107" y="650"/>
                  <a:pt x="108" y="650"/>
                  <a:pt x="109" y="650"/>
                </a:cubicBezTo>
                <a:cubicBezTo>
                  <a:pt x="111" y="651"/>
                  <a:pt x="114" y="651"/>
                  <a:pt x="116" y="652"/>
                </a:cubicBezTo>
                <a:cubicBezTo>
                  <a:pt x="114" y="660"/>
                  <a:pt x="113" y="668"/>
                  <a:pt x="112" y="675"/>
                </a:cubicBezTo>
                <a:cubicBezTo>
                  <a:pt x="109" y="675"/>
                  <a:pt x="107" y="674"/>
                  <a:pt x="104" y="673"/>
                </a:cubicBezTo>
                <a:cubicBezTo>
                  <a:pt x="103" y="672"/>
                  <a:pt x="102" y="672"/>
                  <a:pt x="100" y="672"/>
                </a:cubicBezTo>
                <a:cubicBezTo>
                  <a:pt x="102" y="664"/>
                  <a:pt x="104" y="656"/>
                  <a:pt x="106" y="649"/>
                </a:cubicBezTo>
                <a:close/>
                <a:moveTo>
                  <a:pt x="109" y="650"/>
                </a:moveTo>
                <a:cubicBezTo>
                  <a:pt x="108" y="649"/>
                  <a:pt x="107" y="649"/>
                  <a:pt x="106" y="649"/>
                </a:cubicBezTo>
                <a:cubicBezTo>
                  <a:pt x="108" y="641"/>
                  <a:pt x="111" y="633"/>
                  <a:pt x="114" y="626"/>
                </a:cubicBezTo>
                <a:cubicBezTo>
                  <a:pt x="115" y="626"/>
                  <a:pt x="115" y="626"/>
                  <a:pt x="115" y="626"/>
                </a:cubicBezTo>
                <a:cubicBezTo>
                  <a:pt x="116" y="627"/>
                  <a:pt x="116" y="627"/>
                  <a:pt x="117" y="627"/>
                </a:cubicBezTo>
                <a:cubicBezTo>
                  <a:pt x="119" y="628"/>
                  <a:pt x="120" y="628"/>
                  <a:pt x="122" y="629"/>
                </a:cubicBezTo>
                <a:cubicBezTo>
                  <a:pt x="120" y="636"/>
                  <a:pt x="118" y="644"/>
                  <a:pt x="116" y="652"/>
                </a:cubicBezTo>
                <a:cubicBezTo>
                  <a:pt x="114" y="651"/>
                  <a:pt x="112" y="650"/>
                  <a:pt x="109" y="650"/>
                </a:cubicBezTo>
                <a:close/>
                <a:moveTo>
                  <a:pt x="122" y="629"/>
                </a:moveTo>
                <a:cubicBezTo>
                  <a:pt x="126" y="631"/>
                  <a:pt x="129" y="632"/>
                  <a:pt x="132" y="633"/>
                </a:cubicBezTo>
                <a:cubicBezTo>
                  <a:pt x="130" y="640"/>
                  <a:pt x="128" y="648"/>
                  <a:pt x="127" y="656"/>
                </a:cubicBezTo>
                <a:cubicBezTo>
                  <a:pt x="123" y="655"/>
                  <a:pt x="120" y="653"/>
                  <a:pt x="116" y="652"/>
                </a:cubicBezTo>
                <a:cubicBezTo>
                  <a:pt x="118" y="644"/>
                  <a:pt x="120" y="637"/>
                  <a:pt x="122" y="629"/>
                </a:cubicBezTo>
                <a:close/>
                <a:moveTo>
                  <a:pt x="132" y="633"/>
                </a:moveTo>
                <a:cubicBezTo>
                  <a:pt x="136" y="635"/>
                  <a:pt x="139" y="636"/>
                  <a:pt x="142" y="638"/>
                </a:cubicBezTo>
                <a:cubicBezTo>
                  <a:pt x="142" y="638"/>
                  <a:pt x="142" y="638"/>
                  <a:pt x="142" y="638"/>
                </a:cubicBezTo>
                <a:cubicBezTo>
                  <a:pt x="141" y="646"/>
                  <a:pt x="140" y="654"/>
                  <a:pt x="139" y="663"/>
                </a:cubicBezTo>
                <a:cubicBezTo>
                  <a:pt x="139" y="662"/>
                  <a:pt x="138" y="662"/>
                  <a:pt x="137" y="661"/>
                </a:cubicBezTo>
                <a:cubicBezTo>
                  <a:pt x="134" y="660"/>
                  <a:pt x="131" y="658"/>
                  <a:pt x="128" y="656"/>
                </a:cubicBezTo>
                <a:cubicBezTo>
                  <a:pt x="129" y="649"/>
                  <a:pt x="130" y="641"/>
                  <a:pt x="132" y="633"/>
                </a:cubicBezTo>
                <a:close/>
                <a:moveTo>
                  <a:pt x="140" y="663"/>
                </a:moveTo>
                <a:cubicBezTo>
                  <a:pt x="141" y="655"/>
                  <a:pt x="142" y="646"/>
                  <a:pt x="143" y="639"/>
                </a:cubicBezTo>
                <a:cubicBezTo>
                  <a:pt x="147" y="641"/>
                  <a:pt x="150" y="643"/>
                  <a:pt x="154" y="645"/>
                </a:cubicBezTo>
                <a:cubicBezTo>
                  <a:pt x="153" y="653"/>
                  <a:pt x="153" y="662"/>
                  <a:pt x="153" y="671"/>
                </a:cubicBezTo>
                <a:cubicBezTo>
                  <a:pt x="148" y="668"/>
                  <a:pt x="144" y="665"/>
                  <a:pt x="140" y="663"/>
                </a:cubicBezTo>
                <a:close/>
                <a:moveTo>
                  <a:pt x="154" y="645"/>
                </a:moveTo>
                <a:cubicBezTo>
                  <a:pt x="159" y="648"/>
                  <a:pt x="163" y="651"/>
                  <a:pt x="168" y="654"/>
                </a:cubicBezTo>
                <a:cubicBezTo>
                  <a:pt x="167" y="663"/>
                  <a:pt x="168" y="672"/>
                  <a:pt x="168" y="681"/>
                </a:cubicBezTo>
                <a:cubicBezTo>
                  <a:pt x="163" y="677"/>
                  <a:pt x="158" y="674"/>
                  <a:pt x="153" y="671"/>
                </a:cubicBezTo>
                <a:cubicBezTo>
                  <a:pt x="153" y="662"/>
                  <a:pt x="154" y="654"/>
                  <a:pt x="154" y="645"/>
                </a:cubicBezTo>
                <a:close/>
                <a:moveTo>
                  <a:pt x="154" y="645"/>
                </a:moveTo>
                <a:cubicBezTo>
                  <a:pt x="155" y="637"/>
                  <a:pt x="156" y="628"/>
                  <a:pt x="158" y="620"/>
                </a:cubicBezTo>
                <a:cubicBezTo>
                  <a:pt x="162" y="623"/>
                  <a:pt x="165" y="625"/>
                  <a:pt x="169" y="627"/>
                </a:cubicBezTo>
                <a:cubicBezTo>
                  <a:pt x="168" y="636"/>
                  <a:pt x="168" y="644"/>
                  <a:pt x="168" y="653"/>
                </a:cubicBezTo>
                <a:cubicBezTo>
                  <a:pt x="163" y="650"/>
                  <a:pt x="159" y="648"/>
                  <a:pt x="154" y="645"/>
                </a:cubicBezTo>
                <a:close/>
                <a:moveTo>
                  <a:pt x="169" y="628"/>
                </a:moveTo>
                <a:cubicBezTo>
                  <a:pt x="174" y="630"/>
                  <a:pt x="178" y="633"/>
                  <a:pt x="182" y="636"/>
                </a:cubicBezTo>
                <a:cubicBezTo>
                  <a:pt x="182" y="645"/>
                  <a:pt x="183" y="654"/>
                  <a:pt x="183" y="664"/>
                </a:cubicBezTo>
                <a:cubicBezTo>
                  <a:pt x="178" y="660"/>
                  <a:pt x="173" y="657"/>
                  <a:pt x="168" y="654"/>
                </a:cubicBezTo>
                <a:cubicBezTo>
                  <a:pt x="168" y="645"/>
                  <a:pt x="169" y="636"/>
                  <a:pt x="169" y="628"/>
                </a:cubicBezTo>
                <a:close/>
                <a:moveTo>
                  <a:pt x="183" y="636"/>
                </a:moveTo>
                <a:cubicBezTo>
                  <a:pt x="188" y="640"/>
                  <a:pt x="193" y="644"/>
                  <a:pt x="198" y="647"/>
                </a:cubicBezTo>
                <a:cubicBezTo>
                  <a:pt x="199" y="657"/>
                  <a:pt x="200" y="667"/>
                  <a:pt x="202" y="678"/>
                </a:cubicBezTo>
                <a:cubicBezTo>
                  <a:pt x="196" y="673"/>
                  <a:pt x="190" y="669"/>
                  <a:pt x="184" y="664"/>
                </a:cubicBezTo>
                <a:cubicBezTo>
                  <a:pt x="183" y="655"/>
                  <a:pt x="183" y="645"/>
                  <a:pt x="183" y="636"/>
                </a:cubicBezTo>
                <a:close/>
                <a:moveTo>
                  <a:pt x="198" y="620"/>
                </a:moveTo>
                <a:cubicBezTo>
                  <a:pt x="203" y="623"/>
                  <a:pt x="208" y="627"/>
                  <a:pt x="213" y="631"/>
                </a:cubicBezTo>
                <a:cubicBezTo>
                  <a:pt x="214" y="641"/>
                  <a:pt x="215" y="651"/>
                  <a:pt x="217" y="661"/>
                </a:cubicBezTo>
                <a:cubicBezTo>
                  <a:pt x="211" y="656"/>
                  <a:pt x="205" y="652"/>
                  <a:pt x="199" y="647"/>
                </a:cubicBezTo>
                <a:cubicBezTo>
                  <a:pt x="198" y="638"/>
                  <a:pt x="198" y="629"/>
                  <a:pt x="198" y="620"/>
                </a:cubicBezTo>
                <a:close/>
                <a:moveTo>
                  <a:pt x="213" y="603"/>
                </a:moveTo>
                <a:cubicBezTo>
                  <a:pt x="218" y="607"/>
                  <a:pt x="223" y="611"/>
                  <a:pt x="228" y="615"/>
                </a:cubicBezTo>
                <a:cubicBezTo>
                  <a:pt x="229" y="625"/>
                  <a:pt x="230" y="636"/>
                  <a:pt x="232" y="646"/>
                </a:cubicBezTo>
                <a:cubicBezTo>
                  <a:pt x="226" y="641"/>
                  <a:pt x="220" y="636"/>
                  <a:pt x="214" y="631"/>
                </a:cubicBezTo>
                <a:cubicBezTo>
                  <a:pt x="213" y="622"/>
                  <a:pt x="213" y="612"/>
                  <a:pt x="213" y="603"/>
                </a:cubicBezTo>
                <a:close/>
                <a:moveTo>
                  <a:pt x="229" y="616"/>
                </a:moveTo>
                <a:cubicBezTo>
                  <a:pt x="235" y="621"/>
                  <a:pt x="241" y="626"/>
                  <a:pt x="248" y="632"/>
                </a:cubicBezTo>
                <a:cubicBezTo>
                  <a:pt x="250" y="643"/>
                  <a:pt x="252" y="654"/>
                  <a:pt x="255" y="666"/>
                </a:cubicBezTo>
                <a:cubicBezTo>
                  <a:pt x="248" y="659"/>
                  <a:pt x="240" y="653"/>
                  <a:pt x="233" y="647"/>
                </a:cubicBezTo>
                <a:cubicBezTo>
                  <a:pt x="231" y="636"/>
                  <a:pt x="229" y="626"/>
                  <a:pt x="229" y="616"/>
                </a:cubicBezTo>
                <a:close/>
                <a:moveTo>
                  <a:pt x="244" y="599"/>
                </a:moveTo>
                <a:cubicBezTo>
                  <a:pt x="250" y="604"/>
                  <a:pt x="256" y="610"/>
                  <a:pt x="263" y="616"/>
                </a:cubicBezTo>
                <a:cubicBezTo>
                  <a:pt x="265" y="628"/>
                  <a:pt x="268" y="640"/>
                  <a:pt x="272" y="653"/>
                </a:cubicBezTo>
                <a:cubicBezTo>
                  <a:pt x="264" y="645"/>
                  <a:pt x="256" y="638"/>
                  <a:pt x="248" y="631"/>
                </a:cubicBezTo>
                <a:cubicBezTo>
                  <a:pt x="246" y="620"/>
                  <a:pt x="245" y="610"/>
                  <a:pt x="244" y="599"/>
                </a:cubicBezTo>
                <a:close/>
                <a:moveTo>
                  <a:pt x="258" y="584"/>
                </a:moveTo>
                <a:cubicBezTo>
                  <a:pt x="265" y="590"/>
                  <a:pt x="271" y="596"/>
                  <a:pt x="278" y="602"/>
                </a:cubicBezTo>
                <a:cubicBezTo>
                  <a:pt x="281" y="614"/>
                  <a:pt x="284" y="626"/>
                  <a:pt x="288" y="639"/>
                </a:cubicBezTo>
                <a:cubicBezTo>
                  <a:pt x="279" y="631"/>
                  <a:pt x="271" y="623"/>
                  <a:pt x="263" y="616"/>
                </a:cubicBezTo>
                <a:cubicBezTo>
                  <a:pt x="261" y="605"/>
                  <a:pt x="260" y="594"/>
                  <a:pt x="258" y="584"/>
                </a:cubicBezTo>
                <a:close/>
                <a:moveTo>
                  <a:pt x="273" y="570"/>
                </a:moveTo>
                <a:cubicBezTo>
                  <a:pt x="279" y="575"/>
                  <a:pt x="285" y="581"/>
                  <a:pt x="291" y="587"/>
                </a:cubicBezTo>
                <a:cubicBezTo>
                  <a:pt x="294" y="599"/>
                  <a:pt x="298" y="612"/>
                  <a:pt x="302" y="625"/>
                </a:cubicBezTo>
                <a:cubicBezTo>
                  <a:pt x="294" y="617"/>
                  <a:pt x="286" y="609"/>
                  <a:pt x="278" y="602"/>
                </a:cubicBezTo>
                <a:cubicBezTo>
                  <a:pt x="276" y="591"/>
                  <a:pt x="274" y="580"/>
                  <a:pt x="273" y="570"/>
                </a:cubicBezTo>
                <a:close/>
                <a:moveTo>
                  <a:pt x="285" y="553"/>
                </a:moveTo>
                <a:cubicBezTo>
                  <a:pt x="292" y="559"/>
                  <a:pt x="299" y="565"/>
                  <a:pt x="305" y="572"/>
                </a:cubicBezTo>
                <a:cubicBezTo>
                  <a:pt x="309" y="585"/>
                  <a:pt x="313" y="599"/>
                  <a:pt x="318" y="613"/>
                </a:cubicBezTo>
                <a:cubicBezTo>
                  <a:pt x="309" y="604"/>
                  <a:pt x="300" y="595"/>
                  <a:pt x="292" y="587"/>
                </a:cubicBezTo>
                <a:cubicBezTo>
                  <a:pt x="289" y="575"/>
                  <a:pt x="287" y="564"/>
                  <a:pt x="285" y="553"/>
                </a:cubicBezTo>
                <a:close/>
                <a:moveTo>
                  <a:pt x="298" y="536"/>
                </a:moveTo>
                <a:cubicBezTo>
                  <a:pt x="305" y="543"/>
                  <a:pt x="311" y="549"/>
                  <a:pt x="318" y="557"/>
                </a:cubicBezTo>
                <a:cubicBezTo>
                  <a:pt x="322" y="570"/>
                  <a:pt x="327" y="585"/>
                  <a:pt x="333" y="600"/>
                </a:cubicBezTo>
                <a:cubicBezTo>
                  <a:pt x="324" y="590"/>
                  <a:pt x="315" y="581"/>
                  <a:pt x="306" y="572"/>
                </a:cubicBezTo>
                <a:cubicBezTo>
                  <a:pt x="303" y="560"/>
                  <a:pt x="300" y="548"/>
                  <a:pt x="298" y="536"/>
                </a:cubicBezTo>
                <a:close/>
                <a:moveTo>
                  <a:pt x="310" y="519"/>
                </a:moveTo>
                <a:cubicBezTo>
                  <a:pt x="317" y="527"/>
                  <a:pt x="326" y="535"/>
                  <a:pt x="334" y="544"/>
                </a:cubicBezTo>
                <a:cubicBezTo>
                  <a:pt x="338" y="559"/>
                  <a:pt x="344" y="574"/>
                  <a:pt x="351" y="590"/>
                </a:cubicBezTo>
                <a:cubicBezTo>
                  <a:pt x="340" y="578"/>
                  <a:pt x="329" y="567"/>
                  <a:pt x="319" y="556"/>
                </a:cubicBezTo>
                <a:cubicBezTo>
                  <a:pt x="315" y="544"/>
                  <a:pt x="312" y="531"/>
                  <a:pt x="310" y="519"/>
                </a:cubicBezTo>
                <a:close/>
                <a:moveTo>
                  <a:pt x="324" y="504"/>
                </a:moveTo>
                <a:cubicBezTo>
                  <a:pt x="332" y="513"/>
                  <a:pt x="341" y="522"/>
                  <a:pt x="350" y="532"/>
                </a:cubicBezTo>
                <a:cubicBezTo>
                  <a:pt x="355" y="548"/>
                  <a:pt x="362" y="565"/>
                  <a:pt x="370" y="582"/>
                </a:cubicBezTo>
                <a:cubicBezTo>
                  <a:pt x="357" y="568"/>
                  <a:pt x="345" y="555"/>
                  <a:pt x="334" y="544"/>
                </a:cubicBezTo>
                <a:cubicBezTo>
                  <a:pt x="330" y="530"/>
                  <a:pt x="326" y="517"/>
                  <a:pt x="324" y="504"/>
                </a:cubicBezTo>
                <a:close/>
                <a:moveTo>
                  <a:pt x="338" y="490"/>
                </a:moveTo>
                <a:cubicBezTo>
                  <a:pt x="347" y="500"/>
                  <a:pt x="356" y="510"/>
                  <a:pt x="366" y="522"/>
                </a:cubicBezTo>
                <a:cubicBezTo>
                  <a:pt x="373" y="539"/>
                  <a:pt x="381" y="557"/>
                  <a:pt x="390" y="576"/>
                </a:cubicBezTo>
                <a:cubicBezTo>
                  <a:pt x="376" y="559"/>
                  <a:pt x="362" y="545"/>
                  <a:pt x="350" y="532"/>
                </a:cubicBezTo>
                <a:cubicBezTo>
                  <a:pt x="345" y="517"/>
                  <a:pt x="341" y="504"/>
                  <a:pt x="338" y="490"/>
                </a:cubicBezTo>
                <a:close/>
                <a:moveTo>
                  <a:pt x="352" y="478"/>
                </a:moveTo>
                <a:cubicBezTo>
                  <a:pt x="363" y="489"/>
                  <a:pt x="373" y="501"/>
                  <a:pt x="385" y="514"/>
                </a:cubicBezTo>
                <a:cubicBezTo>
                  <a:pt x="393" y="533"/>
                  <a:pt x="402" y="553"/>
                  <a:pt x="414" y="574"/>
                </a:cubicBezTo>
                <a:cubicBezTo>
                  <a:pt x="396" y="554"/>
                  <a:pt x="381" y="537"/>
                  <a:pt x="367" y="521"/>
                </a:cubicBezTo>
                <a:cubicBezTo>
                  <a:pt x="361" y="507"/>
                  <a:pt x="356" y="492"/>
                  <a:pt x="352" y="478"/>
                </a:cubicBezTo>
                <a:close/>
                <a:moveTo>
                  <a:pt x="384" y="512"/>
                </a:moveTo>
                <a:cubicBezTo>
                  <a:pt x="373" y="499"/>
                  <a:pt x="362" y="488"/>
                  <a:pt x="352" y="477"/>
                </a:cubicBezTo>
                <a:cubicBezTo>
                  <a:pt x="341" y="436"/>
                  <a:pt x="337" y="398"/>
                  <a:pt x="342" y="366"/>
                </a:cubicBezTo>
                <a:cubicBezTo>
                  <a:pt x="346" y="362"/>
                  <a:pt x="349" y="357"/>
                  <a:pt x="353" y="353"/>
                </a:cubicBezTo>
                <a:cubicBezTo>
                  <a:pt x="353" y="353"/>
                  <a:pt x="353" y="353"/>
                  <a:pt x="353" y="353"/>
                </a:cubicBezTo>
                <a:cubicBezTo>
                  <a:pt x="348" y="398"/>
                  <a:pt x="358" y="450"/>
                  <a:pt x="384" y="512"/>
                </a:cubicBezTo>
                <a:close/>
                <a:moveTo>
                  <a:pt x="343" y="365"/>
                </a:moveTo>
                <a:cubicBezTo>
                  <a:pt x="343" y="364"/>
                  <a:pt x="343" y="364"/>
                  <a:pt x="343" y="363"/>
                </a:cubicBezTo>
                <a:cubicBezTo>
                  <a:pt x="345" y="360"/>
                  <a:pt x="347" y="358"/>
                  <a:pt x="349" y="355"/>
                </a:cubicBezTo>
                <a:cubicBezTo>
                  <a:pt x="350" y="353"/>
                  <a:pt x="352" y="352"/>
                  <a:pt x="353" y="350"/>
                </a:cubicBezTo>
                <a:cubicBezTo>
                  <a:pt x="353" y="351"/>
                  <a:pt x="353" y="352"/>
                  <a:pt x="353" y="352"/>
                </a:cubicBezTo>
                <a:cubicBezTo>
                  <a:pt x="349" y="357"/>
                  <a:pt x="346" y="361"/>
                  <a:pt x="343" y="365"/>
                </a:cubicBezTo>
                <a:close/>
                <a:moveTo>
                  <a:pt x="352" y="351"/>
                </a:moveTo>
                <a:cubicBezTo>
                  <a:pt x="352" y="350"/>
                  <a:pt x="353" y="349"/>
                  <a:pt x="353" y="349"/>
                </a:cubicBezTo>
                <a:cubicBezTo>
                  <a:pt x="353" y="349"/>
                  <a:pt x="353" y="349"/>
                  <a:pt x="353" y="349"/>
                </a:cubicBezTo>
                <a:cubicBezTo>
                  <a:pt x="353" y="349"/>
                  <a:pt x="353" y="349"/>
                  <a:pt x="353" y="349"/>
                </a:cubicBezTo>
                <a:cubicBezTo>
                  <a:pt x="353" y="350"/>
                  <a:pt x="352" y="350"/>
                  <a:pt x="352" y="351"/>
                </a:cubicBezTo>
                <a:close/>
                <a:moveTo>
                  <a:pt x="348" y="354"/>
                </a:moveTo>
                <a:cubicBezTo>
                  <a:pt x="347" y="356"/>
                  <a:pt x="345" y="358"/>
                  <a:pt x="343" y="360"/>
                </a:cubicBezTo>
                <a:cubicBezTo>
                  <a:pt x="344" y="358"/>
                  <a:pt x="344" y="356"/>
                  <a:pt x="345" y="353"/>
                </a:cubicBezTo>
                <a:cubicBezTo>
                  <a:pt x="348" y="350"/>
                  <a:pt x="351" y="347"/>
                  <a:pt x="354" y="344"/>
                </a:cubicBezTo>
                <a:cubicBezTo>
                  <a:pt x="354" y="345"/>
                  <a:pt x="354" y="346"/>
                  <a:pt x="353" y="348"/>
                </a:cubicBezTo>
                <a:cubicBezTo>
                  <a:pt x="352" y="350"/>
                  <a:pt x="350" y="352"/>
                  <a:pt x="348" y="354"/>
                </a:cubicBezTo>
                <a:close/>
                <a:moveTo>
                  <a:pt x="345" y="352"/>
                </a:moveTo>
                <a:cubicBezTo>
                  <a:pt x="345" y="351"/>
                  <a:pt x="346" y="350"/>
                  <a:pt x="346" y="349"/>
                </a:cubicBezTo>
                <a:cubicBezTo>
                  <a:pt x="349" y="344"/>
                  <a:pt x="349" y="344"/>
                  <a:pt x="349" y="344"/>
                </a:cubicBezTo>
                <a:cubicBezTo>
                  <a:pt x="351" y="341"/>
                  <a:pt x="353" y="338"/>
                  <a:pt x="356" y="334"/>
                </a:cubicBezTo>
                <a:cubicBezTo>
                  <a:pt x="355" y="337"/>
                  <a:pt x="355" y="340"/>
                  <a:pt x="354" y="343"/>
                </a:cubicBezTo>
                <a:cubicBezTo>
                  <a:pt x="351" y="346"/>
                  <a:pt x="348" y="349"/>
                  <a:pt x="345" y="352"/>
                </a:cubicBezTo>
                <a:close/>
                <a:moveTo>
                  <a:pt x="355" y="343"/>
                </a:moveTo>
                <a:cubicBezTo>
                  <a:pt x="357" y="340"/>
                  <a:pt x="360" y="337"/>
                  <a:pt x="362" y="335"/>
                </a:cubicBezTo>
                <a:cubicBezTo>
                  <a:pt x="360" y="338"/>
                  <a:pt x="357" y="342"/>
                  <a:pt x="354" y="347"/>
                </a:cubicBezTo>
                <a:cubicBezTo>
                  <a:pt x="354" y="345"/>
                  <a:pt x="354" y="344"/>
                  <a:pt x="355" y="343"/>
                </a:cubicBezTo>
                <a:close/>
                <a:moveTo>
                  <a:pt x="355" y="342"/>
                </a:moveTo>
                <a:cubicBezTo>
                  <a:pt x="355" y="339"/>
                  <a:pt x="356" y="336"/>
                  <a:pt x="356" y="333"/>
                </a:cubicBezTo>
                <a:cubicBezTo>
                  <a:pt x="359" y="330"/>
                  <a:pt x="361" y="327"/>
                  <a:pt x="363" y="324"/>
                </a:cubicBezTo>
                <a:cubicBezTo>
                  <a:pt x="364" y="323"/>
                  <a:pt x="365" y="321"/>
                  <a:pt x="366" y="320"/>
                </a:cubicBezTo>
                <a:cubicBezTo>
                  <a:pt x="366" y="324"/>
                  <a:pt x="365" y="327"/>
                  <a:pt x="365" y="331"/>
                </a:cubicBezTo>
                <a:cubicBezTo>
                  <a:pt x="365" y="331"/>
                  <a:pt x="365" y="331"/>
                  <a:pt x="365" y="331"/>
                </a:cubicBezTo>
                <a:cubicBezTo>
                  <a:pt x="361" y="335"/>
                  <a:pt x="358" y="339"/>
                  <a:pt x="355" y="342"/>
                </a:cubicBezTo>
                <a:close/>
                <a:moveTo>
                  <a:pt x="364" y="322"/>
                </a:moveTo>
                <a:cubicBezTo>
                  <a:pt x="365" y="320"/>
                  <a:pt x="366" y="319"/>
                  <a:pt x="367" y="318"/>
                </a:cubicBezTo>
                <a:cubicBezTo>
                  <a:pt x="367" y="318"/>
                  <a:pt x="367" y="319"/>
                  <a:pt x="367" y="319"/>
                </a:cubicBezTo>
                <a:cubicBezTo>
                  <a:pt x="366" y="320"/>
                  <a:pt x="365" y="321"/>
                  <a:pt x="364" y="322"/>
                </a:cubicBezTo>
                <a:close/>
                <a:moveTo>
                  <a:pt x="362" y="324"/>
                </a:moveTo>
                <a:cubicBezTo>
                  <a:pt x="361" y="325"/>
                  <a:pt x="359" y="327"/>
                  <a:pt x="358" y="328"/>
                </a:cubicBezTo>
                <a:cubicBezTo>
                  <a:pt x="359" y="325"/>
                  <a:pt x="359" y="322"/>
                  <a:pt x="360" y="319"/>
                </a:cubicBezTo>
                <a:cubicBezTo>
                  <a:pt x="363" y="316"/>
                  <a:pt x="366" y="313"/>
                  <a:pt x="368" y="311"/>
                </a:cubicBezTo>
                <a:cubicBezTo>
                  <a:pt x="368" y="313"/>
                  <a:pt x="367" y="315"/>
                  <a:pt x="367" y="316"/>
                </a:cubicBezTo>
                <a:cubicBezTo>
                  <a:pt x="365" y="319"/>
                  <a:pt x="364" y="321"/>
                  <a:pt x="362" y="324"/>
                </a:cubicBezTo>
                <a:close/>
                <a:moveTo>
                  <a:pt x="371" y="300"/>
                </a:moveTo>
                <a:cubicBezTo>
                  <a:pt x="370" y="303"/>
                  <a:pt x="369" y="307"/>
                  <a:pt x="369" y="310"/>
                </a:cubicBezTo>
                <a:cubicBezTo>
                  <a:pt x="366" y="312"/>
                  <a:pt x="363" y="315"/>
                  <a:pt x="361" y="318"/>
                </a:cubicBezTo>
                <a:cubicBezTo>
                  <a:pt x="361" y="317"/>
                  <a:pt x="361" y="316"/>
                  <a:pt x="362" y="316"/>
                </a:cubicBezTo>
                <a:lnTo>
                  <a:pt x="371" y="300"/>
                </a:lnTo>
                <a:close/>
                <a:moveTo>
                  <a:pt x="362" y="313"/>
                </a:moveTo>
                <a:cubicBezTo>
                  <a:pt x="363" y="312"/>
                  <a:pt x="364" y="310"/>
                  <a:pt x="364" y="308"/>
                </a:cubicBezTo>
                <a:cubicBezTo>
                  <a:pt x="366" y="306"/>
                  <a:pt x="368" y="304"/>
                  <a:pt x="369" y="302"/>
                </a:cubicBezTo>
                <a:lnTo>
                  <a:pt x="362" y="313"/>
                </a:lnTo>
                <a:close/>
                <a:moveTo>
                  <a:pt x="369" y="310"/>
                </a:moveTo>
                <a:cubicBezTo>
                  <a:pt x="369" y="309"/>
                  <a:pt x="370" y="309"/>
                  <a:pt x="370" y="309"/>
                </a:cubicBezTo>
                <a:cubicBezTo>
                  <a:pt x="372" y="307"/>
                  <a:pt x="374" y="305"/>
                  <a:pt x="376" y="303"/>
                </a:cubicBezTo>
                <a:cubicBezTo>
                  <a:pt x="374" y="307"/>
                  <a:pt x="371" y="311"/>
                  <a:pt x="368" y="315"/>
                </a:cubicBezTo>
                <a:cubicBezTo>
                  <a:pt x="368" y="314"/>
                  <a:pt x="369" y="312"/>
                  <a:pt x="369" y="310"/>
                </a:cubicBezTo>
                <a:close/>
                <a:moveTo>
                  <a:pt x="368" y="317"/>
                </a:moveTo>
                <a:cubicBezTo>
                  <a:pt x="371" y="311"/>
                  <a:pt x="374" y="307"/>
                  <a:pt x="377" y="302"/>
                </a:cubicBezTo>
                <a:cubicBezTo>
                  <a:pt x="377" y="304"/>
                  <a:pt x="377" y="307"/>
                  <a:pt x="377" y="309"/>
                </a:cubicBezTo>
                <a:cubicBezTo>
                  <a:pt x="373" y="312"/>
                  <a:pt x="370" y="316"/>
                  <a:pt x="367" y="319"/>
                </a:cubicBezTo>
                <a:cubicBezTo>
                  <a:pt x="367" y="318"/>
                  <a:pt x="367" y="317"/>
                  <a:pt x="368" y="317"/>
                </a:cubicBezTo>
                <a:close/>
                <a:moveTo>
                  <a:pt x="381" y="284"/>
                </a:moveTo>
                <a:cubicBezTo>
                  <a:pt x="381" y="287"/>
                  <a:pt x="380" y="289"/>
                  <a:pt x="380" y="291"/>
                </a:cubicBezTo>
                <a:cubicBezTo>
                  <a:pt x="377" y="293"/>
                  <a:pt x="375" y="295"/>
                  <a:pt x="373" y="298"/>
                </a:cubicBezTo>
                <a:cubicBezTo>
                  <a:pt x="375" y="295"/>
                  <a:pt x="376" y="292"/>
                  <a:pt x="378" y="289"/>
                </a:cubicBezTo>
                <a:cubicBezTo>
                  <a:pt x="379" y="288"/>
                  <a:pt x="380" y="286"/>
                  <a:pt x="381" y="285"/>
                </a:cubicBezTo>
                <a:cubicBezTo>
                  <a:pt x="381" y="285"/>
                  <a:pt x="381" y="285"/>
                  <a:pt x="381" y="285"/>
                </a:cubicBezTo>
                <a:lnTo>
                  <a:pt x="381" y="284"/>
                </a:lnTo>
                <a:close/>
                <a:moveTo>
                  <a:pt x="378" y="289"/>
                </a:moveTo>
                <a:cubicBezTo>
                  <a:pt x="376" y="292"/>
                  <a:pt x="374" y="294"/>
                  <a:pt x="373" y="297"/>
                </a:cubicBezTo>
                <a:cubicBezTo>
                  <a:pt x="374" y="295"/>
                  <a:pt x="374" y="292"/>
                  <a:pt x="375" y="290"/>
                </a:cubicBezTo>
                <a:cubicBezTo>
                  <a:pt x="377" y="287"/>
                  <a:pt x="380" y="285"/>
                  <a:pt x="382" y="282"/>
                </a:cubicBezTo>
                <a:cubicBezTo>
                  <a:pt x="382" y="282"/>
                  <a:pt x="382" y="283"/>
                  <a:pt x="382" y="283"/>
                </a:cubicBezTo>
                <a:cubicBezTo>
                  <a:pt x="380" y="285"/>
                  <a:pt x="379" y="287"/>
                  <a:pt x="378" y="289"/>
                </a:cubicBezTo>
                <a:close/>
                <a:moveTo>
                  <a:pt x="384" y="287"/>
                </a:moveTo>
                <a:cubicBezTo>
                  <a:pt x="383" y="288"/>
                  <a:pt x="381" y="289"/>
                  <a:pt x="380" y="290"/>
                </a:cubicBezTo>
                <a:cubicBezTo>
                  <a:pt x="381" y="288"/>
                  <a:pt x="381" y="285"/>
                  <a:pt x="382" y="283"/>
                </a:cubicBezTo>
                <a:cubicBezTo>
                  <a:pt x="383" y="282"/>
                  <a:pt x="384" y="281"/>
                  <a:pt x="384" y="279"/>
                </a:cubicBezTo>
                <a:cubicBezTo>
                  <a:pt x="386" y="277"/>
                  <a:pt x="388" y="275"/>
                  <a:pt x="391" y="273"/>
                </a:cubicBezTo>
                <a:cubicBezTo>
                  <a:pt x="390" y="276"/>
                  <a:pt x="389" y="279"/>
                  <a:pt x="389" y="282"/>
                </a:cubicBezTo>
                <a:cubicBezTo>
                  <a:pt x="387" y="284"/>
                  <a:pt x="386" y="285"/>
                  <a:pt x="384" y="287"/>
                </a:cubicBezTo>
                <a:close/>
                <a:moveTo>
                  <a:pt x="448" y="213"/>
                </a:moveTo>
                <a:cubicBezTo>
                  <a:pt x="452" y="210"/>
                  <a:pt x="456" y="207"/>
                  <a:pt x="459" y="203"/>
                </a:cubicBezTo>
                <a:cubicBezTo>
                  <a:pt x="456" y="208"/>
                  <a:pt x="452" y="213"/>
                  <a:pt x="449" y="217"/>
                </a:cubicBezTo>
                <a:cubicBezTo>
                  <a:pt x="449" y="216"/>
                  <a:pt x="449" y="214"/>
                  <a:pt x="448" y="213"/>
                </a:cubicBezTo>
                <a:close/>
                <a:moveTo>
                  <a:pt x="449" y="220"/>
                </a:moveTo>
                <a:cubicBezTo>
                  <a:pt x="448" y="220"/>
                  <a:pt x="447" y="221"/>
                  <a:pt x="446" y="222"/>
                </a:cubicBezTo>
                <a:cubicBezTo>
                  <a:pt x="447" y="221"/>
                  <a:pt x="448" y="220"/>
                  <a:pt x="448" y="219"/>
                </a:cubicBezTo>
                <a:cubicBezTo>
                  <a:pt x="448" y="219"/>
                  <a:pt x="449" y="219"/>
                  <a:pt x="449" y="220"/>
                </a:cubicBezTo>
                <a:close/>
                <a:moveTo>
                  <a:pt x="437" y="213"/>
                </a:moveTo>
                <a:cubicBezTo>
                  <a:pt x="438" y="209"/>
                  <a:pt x="438" y="205"/>
                  <a:pt x="438" y="202"/>
                </a:cubicBezTo>
                <a:cubicBezTo>
                  <a:pt x="439" y="201"/>
                  <a:pt x="440" y="201"/>
                  <a:pt x="440" y="200"/>
                </a:cubicBezTo>
                <a:cubicBezTo>
                  <a:pt x="443" y="198"/>
                  <a:pt x="445" y="197"/>
                  <a:pt x="447" y="195"/>
                </a:cubicBezTo>
                <a:cubicBezTo>
                  <a:pt x="447" y="198"/>
                  <a:pt x="447" y="201"/>
                  <a:pt x="447" y="204"/>
                </a:cubicBezTo>
                <a:cubicBezTo>
                  <a:pt x="447" y="204"/>
                  <a:pt x="446" y="205"/>
                  <a:pt x="446" y="206"/>
                </a:cubicBezTo>
                <a:cubicBezTo>
                  <a:pt x="443" y="208"/>
                  <a:pt x="440" y="211"/>
                  <a:pt x="437" y="213"/>
                </a:cubicBezTo>
                <a:close/>
                <a:moveTo>
                  <a:pt x="445" y="207"/>
                </a:moveTo>
                <a:cubicBezTo>
                  <a:pt x="442" y="211"/>
                  <a:pt x="440" y="215"/>
                  <a:pt x="437" y="219"/>
                </a:cubicBezTo>
                <a:cubicBezTo>
                  <a:pt x="437" y="217"/>
                  <a:pt x="437" y="215"/>
                  <a:pt x="437" y="214"/>
                </a:cubicBezTo>
                <a:cubicBezTo>
                  <a:pt x="440" y="212"/>
                  <a:pt x="442" y="210"/>
                  <a:pt x="445" y="207"/>
                </a:cubicBezTo>
                <a:close/>
                <a:moveTo>
                  <a:pt x="447" y="194"/>
                </a:moveTo>
                <a:cubicBezTo>
                  <a:pt x="445" y="196"/>
                  <a:pt x="443" y="198"/>
                  <a:pt x="440" y="200"/>
                </a:cubicBezTo>
                <a:cubicBezTo>
                  <a:pt x="440" y="200"/>
                  <a:pt x="439" y="201"/>
                  <a:pt x="438" y="201"/>
                </a:cubicBezTo>
                <a:cubicBezTo>
                  <a:pt x="439" y="197"/>
                  <a:pt x="440" y="193"/>
                  <a:pt x="440" y="190"/>
                </a:cubicBezTo>
                <a:cubicBezTo>
                  <a:pt x="443" y="188"/>
                  <a:pt x="445" y="185"/>
                  <a:pt x="448" y="183"/>
                </a:cubicBezTo>
                <a:cubicBezTo>
                  <a:pt x="448" y="187"/>
                  <a:pt x="447" y="191"/>
                  <a:pt x="447" y="194"/>
                </a:cubicBezTo>
                <a:close/>
                <a:moveTo>
                  <a:pt x="458" y="175"/>
                </a:moveTo>
                <a:cubicBezTo>
                  <a:pt x="457" y="176"/>
                  <a:pt x="455" y="177"/>
                  <a:pt x="454" y="178"/>
                </a:cubicBezTo>
                <a:cubicBezTo>
                  <a:pt x="452" y="180"/>
                  <a:pt x="450" y="181"/>
                  <a:pt x="449" y="182"/>
                </a:cubicBezTo>
                <a:cubicBezTo>
                  <a:pt x="449" y="178"/>
                  <a:pt x="449" y="174"/>
                  <a:pt x="450" y="170"/>
                </a:cubicBezTo>
                <a:cubicBezTo>
                  <a:pt x="453" y="168"/>
                  <a:pt x="456" y="166"/>
                  <a:pt x="459" y="163"/>
                </a:cubicBezTo>
                <a:cubicBezTo>
                  <a:pt x="458" y="167"/>
                  <a:pt x="458" y="171"/>
                  <a:pt x="458" y="175"/>
                </a:cubicBezTo>
                <a:close/>
                <a:moveTo>
                  <a:pt x="459" y="185"/>
                </a:moveTo>
                <a:cubicBezTo>
                  <a:pt x="455" y="188"/>
                  <a:pt x="451" y="191"/>
                  <a:pt x="448" y="194"/>
                </a:cubicBezTo>
                <a:cubicBezTo>
                  <a:pt x="448" y="190"/>
                  <a:pt x="448" y="186"/>
                  <a:pt x="448" y="183"/>
                </a:cubicBezTo>
                <a:cubicBezTo>
                  <a:pt x="450" y="181"/>
                  <a:pt x="452" y="180"/>
                  <a:pt x="454" y="179"/>
                </a:cubicBezTo>
                <a:cubicBezTo>
                  <a:pt x="456" y="178"/>
                  <a:pt x="457" y="177"/>
                  <a:pt x="458" y="176"/>
                </a:cubicBezTo>
                <a:cubicBezTo>
                  <a:pt x="458" y="179"/>
                  <a:pt x="459" y="182"/>
                  <a:pt x="459" y="185"/>
                </a:cubicBezTo>
                <a:close/>
                <a:moveTo>
                  <a:pt x="448" y="183"/>
                </a:moveTo>
                <a:cubicBezTo>
                  <a:pt x="445" y="185"/>
                  <a:pt x="443" y="187"/>
                  <a:pt x="441" y="189"/>
                </a:cubicBezTo>
                <a:cubicBezTo>
                  <a:pt x="441" y="185"/>
                  <a:pt x="442" y="180"/>
                  <a:pt x="444" y="176"/>
                </a:cubicBezTo>
                <a:cubicBezTo>
                  <a:pt x="446" y="175"/>
                  <a:pt x="448" y="173"/>
                  <a:pt x="450" y="171"/>
                </a:cubicBezTo>
                <a:cubicBezTo>
                  <a:pt x="449" y="175"/>
                  <a:pt x="448" y="179"/>
                  <a:pt x="448" y="183"/>
                </a:cubicBezTo>
                <a:close/>
                <a:moveTo>
                  <a:pt x="459" y="186"/>
                </a:moveTo>
                <a:cubicBezTo>
                  <a:pt x="459" y="186"/>
                  <a:pt x="459" y="186"/>
                  <a:pt x="459" y="186"/>
                </a:cubicBezTo>
                <a:cubicBezTo>
                  <a:pt x="455" y="192"/>
                  <a:pt x="452" y="197"/>
                  <a:pt x="448" y="203"/>
                </a:cubicBezTo>
                <a:cubicBezTo>
                  <a:pt x="448" y="200"/>
                  <a:pt x="448" y="197"/>
                  <a:pt x="448" y="194"/>
                </a:cubicBezTo>
                <a:cubicBezTo>
                  <a:pt x="451" y="192"/>
                  <a:pt x="455" y="189"/>
                  <a:pt x="459" y="186"/>
                </a:cubicBezTo>
                <a:close/>
                <a:moveTo>
                  <a:pt x="459" y="187"/>
                </a:moveTo>
                <a:cubicBezTo>
                  <a:pt x="459" y="190"/>
                  <a:pt x="459" y="192"/>
                  <a:pt x="459" y="195"/>
                </a:cubicBezTo>
                <a:cubicBezTo>
                  <a:pt x="456" y="198"/>
                  <a:pt x="452" y="201"/>
                  <a:pt x="448" y="204"/>
                </a:cubicBezTo>
                <a:cubicBezTo>
                  <a:pt x="448" y="204"/>
                  <a:pt x="448" y="204"/>
                  <a:pt x="448" y="204"/>
                </a:cubicBezTo>
                <a:cubicBezTo>
                  <a:pt x="452" y="198"/>
                  <a:pt x="455" y="193"/>
                  <a:pt x="459" y="187"/>
                </a:cubicBezTo>
                <a:close/>
                <a:moveTo>
                  <a:pt x="469" y="143"/>
                </a:moveTo>
                <a:cubicBezTo>
                  <a:pt x="469" y="147"/>
                  <a:pt x="469" y="151"/>
                  <a:pt x="469" y="155"/>
                </a:cubicBezTo>
                <a:cubicBezTo>
                  <a:pt x="467" y="157"/>
                  <a:pt x="467" y="157"/>
                  <a:pt x="467" y="157"/>
                </a:cubicBezTo>
                <a:cubicBezTo>
                  <a:pt x="464" y="159"/>
                  <a:pt x="462" y="160"/>
                  <a:pt x="459" y="162"/>
                </a:cubicBezTo>
                <a:cubicBezTo>
                  <a:pt x="460" y="158"/>
                  <a:pt x="460" y="154"/>
                  <a:pt x="461" y="150"/>
                </a:cubicBezTo>
                <a:cubicBezTo>
                  <a:pt x="463" y="148"/>
                  <a:pt x="466" y="146"/>
                  <a:pt x="469" y="143"/>
                </a:cubicBezTo>
                <a:close/>
                <a:moveTo>
                  <a:pt x="461" y="150"/>
                </a:moveTo>
                <a:cubicBezTo>
                  <a:pt x="461" y="150"/>
                  <a:pt x="461" y="149"/>
                  <a:pt x="461" y="149"/>
                </a:cubicBezTo>
                <a:cubicBezTo>
                  <a:pt x="464" y="146"/>
                  <a:pt x="466" y="143"/>
                  <a:pt x="469" y="140"/>
                </a:cubicBezTo>
                <a:cubicBezTo>
                  <a:pt x="469" y="141"/>
                  <a:pt x="469" y="142"/>
                  <a:pt x="469" y="143"/>
                </a:cubicBezTo>
                <a:cubicBezTo>
                  <a:pt x="466" y="145"/>
                  <a:pt x="463" y="147"/>
                  <a:pt x="461" y="150"/>
                </a:cubicBezTo>
                <a:close/>
                <a:moveTo>
                  <a:pt x="467" y="157"/>
                </a:moveTo>
                <a:cubicBezTo>
                  <a:pt x="469" y="156"/>
                  <a:pt x="469" y="156"/>
                  <a:pt x="469" y="156"/>
                </a:cubicBezTo>
                <a:cubicBezTo>
                  <a:pt x="469" y="159"/>
                  <a:pt x="469" y="163"/>
                  <a:pt x="470" y="167"/>
                </a:cubicBezTo>
                <a:cubicBezTo>
                  <a:pt x="466" y="169"/>
                  <a:pt x="462" y="172"/>
                  <a:pt x="459" y="175"/>
                </a:cubicBezTo>
                <a:cubicBezTo>
                  <a:pt x="459" y="171"/>
                  <a:pt x="459" y="167"/>
                  <a:pt x="459" y="163"/>
                </a:cubicBezTo>
                <a:cubicBezTo>
                  <a:pt x="462" y="161"/>
                  <a:pt x="465" y="159"/>
                  <a:pt x="467" y="157"/>
                </a:cubicBezTo>
                <a:close/>
                <a:moveTo>
                  <a:pt x="480" y="131"/>
                </a:moveTo>
                <a:cubicBezTo>
                  <a:pt x="480" y="132"/>
                  <a:pt x="480" y="134"/>
                  <a:pt x="480" y="135"/>
                </a:cubicBezTo>
                <a:cubicBezTo>
                  <a:pt x="476" y="137"/>
                  <a:pt x="473" y="140"/>
                  <a:pt x="470" y="142"/>
                </a:cubicBezTo>
                <a:cubicBezTo>
                  <a:pt x="470" y="141"/>
                  <a:pt x="470" y="141"/>
                  <a:pt x="470" y="140"/>
                </a:cubicBezTo>
                <a:cubicBezTo>
                  <a:pt x="473" y="137"/>
                  <a:pt x="476" y="134"/>
                  <a:pt x="480" y="131"/>
                </a:cubicBezTo>
                <a:close/>
                <a:moveTo>
                  <a:pt x="470" y="139"/>
                </a:moveTo>
                <a:cubicBezTo>
                  <a:pt x="470" y="135"/>
                  <a:pt x="471" y="131"/>
                  <a:pt x="471" y="128"/>
                </a:cubicBezTo>
                <a:cubicBezTo>
                  <a:pt x="474" y="124"/>
                  <a:pt x="477" y="121"/>
                  <a:pt x="480" y="118"/>
                </a:cubicBezTo>
                <a:cubicBezTo>
                  <a:pt x="480" y="122"/>
                  <a:pt x="480" y="126"/>
                  <a:pt x="480" y="130"/>
                </a:cubicBezTo>
                <a:cubicBezTo>
                  <a:pt x="476" y="133"/>
                  <a:pt x="473" y="136"/>
                  <a:pt x="470" y="139"/>
                </a:cubicBezTo>
                <a:close/>
                <a:moveTo>
                  <a:pt x="480" y="136"/>
                </a:moveTo>
                <a:cubicBezTo>
                  <a:pt x="480" y="139"/>
                  <a:pt x="480" y="143"/>
                  <a:pt x="481" y="147"/>
                </a:cubicBezTo>
                <a:cubicBezTo>
                  <a:pt x="477" y="150"/>
                  <a:pt x="473" y="152"/>
                  <a:pt x="470" y="155"/>
                </a:cubicBezTo>
                <a:cubicBezTo>
                  <a:pt x="469" y="151"/>
                  <a:pt x="469" y="147"/>
                  <a:pt x="470" y="143"/>
                </a:cubicBezTo>
                <a:cubicBezTo>
                  <a:pt x="473" y="140"/>
                  <a:pt x="476" y="138"/>
                  <a:pt x="480" y="136"/>
                </a:cubicBezTo>
                <a:close/>
                <a:moveTo>
                  <a:pt x="491" y="108"/>
                </a:moveTo>
                <a:cubicBezTo>
                  <a:pt x="487" y="111"/>
                  <a:pt x="484" y="114"/>
                  <a:pt x="481" y="117"/>
                </a:cubicBezTo>
                <a:cubicBezTo>
                  <a:pt x="481" y="113"/>
                  <a:pt x="481" y="109"/>
                  <a:pt x="482" y="105"/>
                </a:cubicBezTo>
                <a:cubicBezTo>
                  <a:pt x="485" y="102"/>
                  <a:pt x="488" y="99"/>
                  <a:pt x="491" y="96"/>
                </a:cubicBezTo>
                <a:cubicBezTo>
                  <a:pt x="491" y="100"/>
                  <a:pt x="491" y="104"/>
                  <a:pt x="491" y="108"/>
                </a:cubicBezTo>
                <a:close/>
                <a:moveTo>
                  <a:pt x="491" y="109"/>
                </a:moveTo>
                <a:cubicBezTo>
                  <a:pt x="491" y="113"/>
                  <a:pt x="491" y="117"/>
                  <a:pt x="491" y="121"/>
                </a:cubicBezTo>
                <a:cubicBezTo>
                  <a:pt x="488" y="124"/>
                  <a:pt x="484" y="127"/>
                  <a:pt x="480" y="130"/>
                </a:cubicBezTo>
                <a:cubicBezTo>
                  <a:pt x="480" y="126"/>
                  <a:pt x="480" y="122"/>
                  <a:pt x="481" y="118"/>
                </a:cubicBezTo>
                <a:cubicBezTo>
                  <a:pt x="484" y="115"/>
                  <a:pt x="487" y="112"/>
                  <a:pt x="491" y="109"/>
                </a:cubicBezTo>
                <a:close/>
                <a:moveTo>
                  <a:pt x="484" y="165"/>
                </a:moveTo>
                <a:cubicBezTo>
                  <a:pt x="484" y="162"/>
                  <a:pt x="483" y="160"/>
                  <a:pt x="483" y="157"/>
                </a:cubicBezTo>
                <a:cubicBezTo>
                  <a:pt x="487" y="154"/>
                  <a:pt x="491" y="151"/>
                  <a:pt x="496" y="147"/>
                </a:cubicBezTo>
                <a:cubicBezTo>
                  <a:pt x="496" y="148"/>
                  <a:pt x="496" y="148"/>
                  <a:pt x="496" y="149"/>
                </a:cubicBezTo>
                <a:cubicBezTo>
                  <a:pt x="493" y="153"/>
                  <a:pt x="490" y="158"/>
                  <a:pt x="487" y="162"/>
                </a:cubicBezTo>
                <a:cubicBezTo>
                  <a:pt x="486" y="163"/>
                  <a:pt x="485" y="164"/>
                  <a:pt x="484" y="165"/>
                </a:cubicBezTo>
                <a:close/>
                <a:moveTo>
                  <a:pt x="486" y="164"/>
                </a:moveTo>
                <a:cubicBezTo>
                  <a:pt x="486" y="165"/>
                  <a:pt x="485" y="166"/>
                  <a:pt x="484" y="167"/>
                </a:cubicBezTo>
                <a:cubicBezTo>
                  <a:pt x="484" y="166"/>
                  <a:pt x="484" y="166"/>
                  <a:pt x="484" y="166"/>
                </a:cubicBezTo>
                <a:cubicBezTo>
                  <a:pt x="485" y="165"/>
                  <a:pt x="486" y="164"/>
                  <a:pt x="486" y="164"/>
                </a:cubicBezTo>
                <a:close/>
                <a:moveTo>
                  <a:pt x="471" y="176"/>
                </a:moveTo>
                <a:cubicBezTo>
                  <a:pt x="468" y="178"/>
                  <a:pt x="464" y="181"/>
                  <a:pt x="461" y="183"/>
                </a:cubicBezTo>
                <a:cubicBezTo>
                  <a:pt x="464" y="179"/>
                  <a:pt x="467" y="174"/>
                  <a:pt x="470" y="169"/>
                </a:cubicBezTo>
                <a:cubicBezTo>
                  <a:pt x="470" y="171"/>
                  <a:pt x="470" y="174"/>
                  <a:pt x="471" y="176"/>
                </a:cubicBezTo>
                <a:close/>
                <a:moveTo>
                  <a:pt x="470" y="167"/>
                </a:moveTo>
                <a:cubicBezTo>
                  <a:pt x="471" y="166"/>
                  <a:pt x="471" y="166"/>
                  <a:pt x="472" y="166"/>
                </a:cubicBezTo>
                <a:cubicBezTo>
                  <a:pt x="471" y="166"/>
                  <a:pt x="471" y="167"/>
                  <a:pt x="470" y="168"/>
                </a:cubicBezTo>
                <a:cubicBezTo>
                  <a:pt x="470" y="167"/>
                  <a:pt x="470" y="167"/>
                  <a:pt x="470" y="167"/>
                </a:cubicBezTo>
                <a:close/>
                <a:moveTo>
                  <a:pt x="470" y="169"/>
                </a:moveTo>
                <a:cubicBezTo>
                  <a:pt x="471" y="167"/>
                  <a:pt x="472" y="166"/>
                  <a:pt x="473" y="165"/>
                </a:cubicBezTo>
                <a:cubicBezTo>
                  <a:pt x="476" y="163"/>
                  <a:pt x="479" y="160"/>
                  <a:pt x="482" y="158"/>
                </a:cubicBezTo>
                <a:cubicBezTo>
                  <a:pt x="483" y="160"/>
                  <a:pt x="483" y="163"/>
                  <a:pt x="484" y="165"/>
                </a:cubicBezTo>
                <a:cubicBezTo>
                  <a:pt x="479" y="169"/>
                  <a:pt x="475" y="172"/>
                  <a:pt x="471" y="175"/>
                </a:cubicBezTo>
                <a:cubicBezTo>
                  <a:pt x="471" y="173"/>
                  <a:pt x="471" y="171"/>
                  <a:pt x="470" y="169"/>
                </a:cubicBezTo>
                <a:close/>
                <a:moveTo>
                  <a:pt x="496" y="125"/>
                </a:moveTo>
                <a:cubicBezTo>
                  <a:pt x="504" y="119"/>
                  <a:pt x="512" y="114"/>
                  <a:pt x="520" y="108"/>
                </a:cubicBezTo>
                <a:cubicBezTo>
                  <a:pt x="517" y="114"/>
                  <a:pt x="513" y="120"/>
                  <a:pt x="510" y="126"/>
                </a:cubicBezTo>
                <a:cubicBezTo>
                  <a:pt x="505" y="130"/>
                  <a:pt x="499" y="134"/>
                  <a:pt x="494" y="137"/>
                </a:cubicBezTo>
                <a:cubicBezTo>
                  <a:pt x="494" y="135"/>
                  <a:pt x="493" y="132"/>
                  <a:pt x="493" y="130"/>
                </a:cubicBezTo>
                <a:cubicBezTo>
                  <a:pt x="494" y="128"/>
                  <a:pt x="495" y="127"/>
                  <a:pt x="496" y="125"/>
                </a:cubicBezTo>
                <a:close/>
                <a:moveTo>
                  <a:pt x="493" y="129"/>
                </a:moveTo>
                <a:cubicBezTo>
                  <a:pt x="493" y="128"/>
                  <a:pt x="493" y="128"/>
                  <a:pt x="493" y="127"/>
                </a:cubicBezTo>
                <a:cubicBezTo>
                  <a:pt x="493" y="127"/>
                  <a:pt x="494" y="126"/>
                  <a:pt x="495" y="126"/>
                </a:cubicBezTo>
                <a:cubicBezTo>
                  <a:pt x="494" y="127"/>
                  <a:pt x="493" y="128"/>
                  <a:pt x="493" y="129"/>
                </a:cubicBezTo>
                <a:close/>
                <a:moveTo>
                  <a:pt x="521" y="107"/>
                </a:moveTo>
                <a:cubicBezTo>
                  <a:pt x="522" y="106"/>
                  <a:pt x="524" y="106"/>
                  <a:pt x="525" y="105"/>
                </a:cubicBezTo>
                <a:cubicBezTo>
                  <a:pt x="521" y="111"/>
                  <a:pt x="518" y="117"/>
                  <a:pt x="514" y="123"/>
                </a:cubicBezTo>
                <a:cubicBezTo>
                  <a:pt x="513" y="123"/>
                  <a:pt x="512" y="124"/>
                  <a:pt x="511" y="125"/>
                </a:cubicBezTo>
                <a:cubicBezTo>
                  <a:pt x="514" y="119"/>
                  <a:pt x="518" y="113"/>
                  <a:pt x="521" y="107"/>
                </a:cubicBezTo>
                <a:close/>
                <a:moveTo>
                  <a:pt x="526" y="104"/>
                </a:moveTo>
                <a:cubicBezTo>
                  <a:pt x="532" y="100"/>
                  <a:pt x="537" y="96"/>
                  <a:pt x="543" y="91"/>
                </a:cubicBezTo>
                <a:cubicBezTo>
                  <a:pt x="540" y="97"/>
                  <a:pt x="536" y="103"/>
                  <a:pt x="533" y="108"/>
                </a:cubicBezTo>
                <a:cubicBezTo>
                  <a:pt x="527" y="113"/>
                  <a:pt x="521" y="117"/>
                  <a:pt x="515" y="122"/>
                </a:cubicBezTo>
                <a:cubicBezTo>
                  <a:pt x="519" y="116"/>
                  <a:pt x="522" y="110"/>
                  <a:pt x="526" y="104"/>
                </a:cubicBezTo>
                <a:close/>
                <a:moveTo>
                  <a:pt x="544" y="91"/>
                </a:moveTo>
                <a:cubicBezTo>
                  <a:pt x="550" y="87"/>
                  <a:pt x="555" y="82"/>
                  <a:pt x="561" y="78"/>
                </a:cubicBezTo>
                <a:cubicBezTo>
                  <a:pt x="557" y="84"/>
                  <a:pt x="554" y="89"/>
                  <a:pt x="550" y="95"/>
                </a:cubicBezTo>
                <a:cubicBezTo>
                  <a:pt x="545" y="99"/>
                  <a:pt x="539" y="103"/>
                  <a:pt x="534" y="108"/>
                </a:cubicBezTo>
                <a:cubicBezTo>
                  <a:pt x="538" y="102"/>
                  <a:pt x="541" y="96"/>
                  <a:pt x="544" y="91"/>
                </a:cubicBezTo>
                <a:close/>
                <a:moveTo>
                  <a:pt x="544" y="90"/>
                </a:moveTo>
                <a:cubicBezTo>
                  <a:pt x="538" y="95"/>
                  <a:pt x="532" y="99"/>
                  <a:pt x="526" y="103"/>
                </a:cubicBezTo>
                <a:cubicBezTo>
                  <a:pt x="527" y="101"/>
                  <a:pt x="528" y="99"/>
                  <a:pt x="529" y="97"/>
                </a:cubicBezTo>
                <a:cubicBezTo>
                  <a:pt x="535" y="93"/>
                  <a:pt x="541" y="89"/>
                  <a:pt x="547" y="86"/>
                </a:cubicBezTo>
                <a:cubicBezTo>
                  <a:pt x="546" y="87"/>
                  <a:pt x="545" y="89"/>
                  <a:pt x="544" y="90"/>
                </a:cubicBezTo>
                <a:close/>
                <a:moveTo>
                  <a:pt x="525" y="104"/>
                </a:moveTo>
                <a:cubicBezTo>
                  <a:pt x="524" y="104"/>
                  <a:pt x="523" y="105"/>
                  <a:pt x="522" y="106"/>
                </a:cubicBezTo>
                <a:cubicBezTo>
                  <a:pt x="523" y="104"/>
                  <a:pt x="524" y="102"/>
                  <a:pt x="525" y="100"/>
                </a:cubicBezTo>
                <a:cubicBezTo>
                  <a:pt x="526" y="99"/>
                  <a:pt x="527" y="98"/>
                  <a:pt x="529" y="98"/>
                </a:cubicBezTo>
                <a:cubicBezTo>
                  <a:pt x="528" y="100"/>
                  <a:pt x="526" y="102"/>
                  <a:pt x="525" y="104"/>
                </a:cubicBezTo>
                <a:close/>
                <a:moveTo>
                  <a:pt x="521" y="107"/>
                </a:moveTo>
                <a:cubicBezTo>
                  <a:pt x="513" y="113"/>
                  <a:pt x="504" y="118"/>
                  <a:pt x="496" y="124"/>
                </a:cubicBezTo>
                <a:cubicBezTo>
                  <a:pt x="498" y="121"/>
                  <a:pt x="499" y="119"/>
                  <a:pt x="500" y="116"/>
                </a:cubicBezTo>
                <a:cubicBezTo>
                  <a:pt x="508" y="111"/>
                  <a:pt x="516" y="106"/>
                  <a:pt x="524" y="101"/>
                </a:cubicBezTo>
                <a:cubicBezTo>
                  <a:pt x="523" y="103"/>
                  <a:pt x="522" y="105"/>
                  <a:pt x="521" y="107"/>
                </a:cubicBezTo>
                <a:close/>
                <a:moveTo>
                  <a:pt x="495" y="125"/>
                </a:moveTo>
                <a:cubicBezTo>
                  <a:pt x="494" y="125"/>
                  <a:pt x="493" y="126"/>
                  <a:pt x="493" y="126"/>
                </a:cubicBezTo>
                <a:cubicBezTo>
                  <a:pt x="492" y="125"/>
                  <a:pt x="492" y="123"/>
                  <a:pt x="492" y="122"/>
                </a:cubicBezTo>
                <a:cubicBezTo>
                  <a:pt x="494" y="120"/>
                  <a:pt x="497" y="119"/>
                  <a:pt x="499" y="117"/>
                </a:cubicBezTo>
                <a:cubicBezTo>
                  <a:pt x="499" y="117"/>
                  <a:pt x="499" y="117"/>
                  <a:pt x="499" y="117"/>
                </a:cubicBezTo>
                <a:cubicBezTo>
                  <a:pt x="498" y="119"/>
                  <a:pt x="497" y="122"/>
                  <a:pt x="495" y="125"/>
                </a:cubicBezTo>
                <a:close/>
                <a:moveTo>
                  <a:pt x="493" y="130"/>
                </a:moveTo>
                <a:cubicBezTo>
                  <a:pt x="493" y="133"/>
                  <a:pt x="493" y="135"/>
                  <a:pt x="494" y="138"/>
                </a:cubicBezTo>
                <a:cubicBezTo>
                  <a:pt x="491" y="140"/>
                  <a:pt x="488" y="142"/>
                  <a:pt x="485" y="144"/>
                </a:cubicBezTo>
                <a:cubicBezTo>
                  <a:pt x="488" y="140"/>
                  <a:pt x="490" y="135"/>
                  <a:pt x="493" y="130"/>
                </a:cubicBezTo>
                <a:close/>
                <a:moveTo>
                  <a:pt x="494" y="138"/>
                </a:moveTo>
                <a:cubicBezTo>
                  <a:pt x="494" y="141"/>
                  <a:pt x="495" y="144"/>
                  <a:pt x="496" y="147"/>
                </a:cubicBezTo>
                <a:cubicBezTo>
                  <a:pt x="491" y="150"/>
                  <a:pt x="487" y="153"/>
                  <a:pt x="483" y="157"/>
                </a:cubicBezTo>
                <a:cubicBezTo>
                  <a:pt x="482" y="154"/>
                  <a:pt x="482" y="152"/>
                  <a:pt x="482" y="150"/>
                </a:cubicBezTo>
                <a:cubicBezTo>
                  <a:pt x="483" y="148"/>
                  <a:pt x="483" y="147"/>
                  <a:pt x="484" y="145"/>
                </a:cubicBezTo>
                <a:cubicBezTo>
                  <a:pt x="488" y="143"/>
                  <a:pt x="491" y="141"/>
                  <a:pt x="494" y="138"/>
                </a:cubicBezTo>
                <a:close/>
                <a:moveTo>
                  <a:pt x="482" y="149"/>
                </a:moveTo>
                <a:cubicBezTo>
                  <a:pt x="482" y="148"/>
                  <a:pt x="481" y="148"/>
                  <a:pt x="481" y="147"/>
                </a:cubicBezTo>
                <a:cubicBezTo>
                  <a:pt x="482" y="147"/>
                  <a:pt x="483" y="146"/>
                  <a:pt x="483" y="146"/>
                </a:cubicBezTo>
                <a:cubicBezTo>
                  <a:pt x="483" y="147"/>
                  <a:pt x="482" y="148"/>
                  <a:pt x="482" y="149"/>
                </a:cubicBezTo>
                <a:close/>
                <a:moveTo>
                  <a:pt x="482" y="157"/>
                </a:moveTo>
                <a:cubicBezTo>
                  <a:pt x="479" y="159"/>
                  <a:pt x="476" y="162"/>
                  <a:pt x="473" y="164"/>
                </a:cubicBezTo>
                <a:cubicBezTo>
                  <a:pt x="476" y="159"/>
                  <a:pt x="479" y="155"/>
                  <a:pt x="481" y="150"/>
                </a:cubicBezTo>
                <a:cubicBezTo>
                  <a:pt x="482" y="153"/>
                  <a:pt x="482" y="155"/>
                  <a:pt x="482" y="157"/>
                </a:cubicBezTo>
                <a:close/>
                <a:moveTo>
                  <a:pt x="484" y="166"/>
                </a:moveTo>
                <a:cubicBezTo>
                  <a:pt x="484" y="166"/>
                  <a:pt x="484" y="167"/>
                  <a:pt x="484" y="167"/>
                </a:cubicBezTo>
                <a:cubicBezTo>
                  <a:pt x="481" y="172"/>
                  <a:pt x="478" y="177"/>
                  <a:pt x="474" y="182"/>
                </a:cubicBezTo>
                <a:cubicBezTo>
                  <a:pt x="472" y="183"/>
                  <a:pt x="472" y="183"/>
                  <a:pt x="472" y="183"/>
                </a:cubicBezTo>
                <a:cubicBezTo>
                  <a:pt x="472" y="181"/>
                  <a:pt x="472" y="178"/>
                  <a:pt x="471" y="176"/>
                </a:cubicBezTo>
                <a:cubicBezTo>
                  <a:pt x="475" y="173"/>
                  <a:pt x="480" y="169"/>
                  <a:pt x="484" y="166"/>
                </a:cubicBezTo>
                <a:close/>
                <a:moveTo>
                  <a:pt x="494" y="138"/>
                </a:moveTo>
                <a:cubicBezTo>
                  <a:pt x="499" y="134"/>
                  <a:pt x="504" y="131"/>
                  <a:pt x="509" y="127"/>
                </a:cubicBezTo>
                <a:cubicBezTo>
                  <a:pt x="506" y="133"/>
                  <a:pt x="502" y="139"/>
                  <a:pt x="499" y="144"/>
                </a:cubicBezTo>
                <a:cubicBezTo>
                  <a:pt x="498" y="145"/>
                  <a:pt x="497" y="146"/>
                  <a:pt x="496" y="146"/>
                </a:cubicBezTo>
                <a:cubicBezTo>
                  <a:pt x="495" y="144"/>
                  <a:pt x="495" y="141"/>
                  <a:pt x="494" y="138"/>
                </a:cubicBezTo>
                <a:close/>
                <a:moveTo>
                  <a:pt x="498" y="146"/>
                </a:moveTo>
                <a:cubicBezTo>
                  <a:pt x="497" y="146"/>
                  <a:pt x="497" y="147"/>
                  <a:pt x="496" y="148"/>
                </a:cubicBezTo>
                <a:cubicBezTo>
                  <a:pt x="496" y="148"/>
                  <a:pt x="496" y="147"/>
                  <a:pt x="496" y="147"/>
                </a:cubicBezTo>
                <a:cubicBezTo>
                  <a:pt x="497" y="146"/>
                  <a:pt x="497" y="146"/>
                  <a:pt x="498" y="146"/>
                </a:cubicBezTo>
                <a:close/>
                <a:moveTo>
                  <a:pt x="499" y="145"/>
                </a:moveTo>
                <a:cubicBezTo>
                  <a:pt x="500" y="144"/>
                  <a:pt x="502" y="143"/>
                  <a:pt x="503" y="142"/>
                </a:cubicBezTo>
                <a:cubicBezTo>
                  <a:pt x="501" y="145"/>
                  <a:pt x="499" y="148"/>
                  <a:pt x="497" y="151"/>
                </a:cubicBezTo>
                <a:cubicBezTo>
                  <a:pt x="497" y="150"/>
                  <a:pt x="497" y="150"/>
                  <a:pt x="497" y="149"/>
                </a:cubicBezTo>
                <a:cubicBezTo>
                  <a:pt x="497" y="147"/>
                  <a:pt x="498" y="146"/>
                  <a:pt x="499" y="145"/>
                </a:cubicBezTo>
                <a:close/>
                <a:moveTo>
                  <a:pt x="500" y="143"/>
                </a:moveTo>
                <a:cubicBezTo>
                  <a:pt x="503" y="138"/>
                  <a:pt x="507" y="132"/>
                  <a:pt x="510" y="126"/>
                </a:cubicBezTo>
                <a:cubicBezTo>
                  <a:pt x="511" y="125"/>
                  <a:pt x="513" y="125"/>
                  <a:pt x="514" y="124"/>
                </a:cubicBezTo>
                <a:cubicBezTo>
                  <a:pt x="511" y="129"/>
                  <a:pt x="507" y="135"/>
                  <a:pt x="504" y="140"/>
                </a:cubicBezTo>
                <a:cubicBezTo>
                  <a:pt x="502" y="141"/>
                  <a:pt x="501" y="142"/>
                  <a:pt x="500" y="143"/>
                </a:cubicBezTo>
                <a:close/>
                <a:moveTo>
                  <a:pt x="515" y="123"/>
                </a:moveTo>
                <a:cubicBezTo>
                  <a:pt x="521" y="119"/>
                  <a:pt x="526" y="114"/>
                  <a:pt x="532" y="110"/>
                </a:cubicBezTo>
                <a:cubicBezTo>
                  <a:pt x="529" y="115"/>
                  <a:pt x="526" y="120"/>
                  <a:pt x="522" y="126"/>
                </a:cubicBezTo>
                <a:cubicBezTo>
                  <a:pt x="516" y="130"/>
                  <a:pt x="511" y="135"/>
                  <a:pt x="505" y="139"/>
                </a:cubicBezTo>
                <a:cubicBezTo>
                  <a:pt x="508" y="134"/>
                  <a:pt x="512" y="128"/>
                  <a:pt x="515" y="123"/>
                </a:cubicBezTo>
                <a:close/>
                <a:moveTo>
                  <a:pt x="533" y="109"/>
                </a:moveTo>
                <a:cubicBezTo>
                  <a:pt x="539" y="105"/>
                  <a:pt x="544" y="100"/>
                  <a:pt x="549" y="96"/>
                </a:cubicBezTo>
                <a:cubicBezTo>
                  <a:pt x="546" y="101"/>
                  <a:pt x="543" y="106"/>
                  <a:pt x="539" y="112"/>
                </a:cubicBezTo>
                <a:cubicBezTo>
                  <a:pt x="534" y="116"/>
                  <a:pt x="529" y="120"/>
                  <a:pt x="523" y="125"/>
                </a:cubicBezTo>
                <a:cubicBezTo>
                  <a:pt x="527" y="119"/>
                  <a:pt x="530" y="114"/>
                  <a:pt x="533" y="109"/>
                </a:cubicBezTo>
                <a:close/>
                <a:moveTo>
                  <a:pt x="551" y="95"/>
                </a:moveTo>
                <a:cubicBezTo>
                  <a:pt x="554" y="93"/>
                  <a:pt x="557" y="90"/>
                  <a:pt x="560" y="88"/>
                </a:cubicBezTo>
                <a:cubicBezTo>
                  <a:pt x="557" y="93"/>
                  <a:pt x="553" y="98"/>
                  <a:pt x="549" y="103"/>
                </a:cubicBezTo>
                <a:cubicBezTo>
                  <a:pt x="546" y="106"/>
                  <a:pt x="543" y="108"/>
                  <a:pt x="541" y="110"/>
                </a:cubicBezTo>
                <a:cubicBezTo>
                  <a:pt x="544" y="105"/>
                  <a:pt x="547" y="100"/>
                  <a:pt x="551" y="95"/>
                </a:cubicBezTo>
                <a:close/>
                <a:moveTo>
                  <a:pt x="562" y="86"/>
                </a:moveTo>
                <a:cubicBezTo>
                  <a:pt x="567" y="82"/>
                  <a:pt x="572" y="78"/>
                  <a:pt x="578" y="73"/>
                </a:cubicBezTo>
                <a:cubicBezTo>
                  <a:pt x="574" y="78"/>
                  <a:pt x="570" y="84"/>
                  <a:pt x="566" y="89"/>
                </a:cubicBezTo>
                <a:cubicBezTo>
                  <a:pt x="561" y="93"/>
                  <a:pt x="556" y="98"/>
                  <a:pt x="551" y="102"/>
                </a:cubicBezTo>
                <a:cubicBezTo>
                  <a:pt x="554" y="97"/>
                  <a:pt x="558" y="92"/>
                  <a:pt x="562" y="86"/>
                </a:cubicBezTo>
                <a:close/>
                <a:moveTo>
                  <a:pt x="561" y="86"/>
                </a:moveTo>
                <a:cubicBezTo>
                  <a:pt x="558" y="89"/>
                  <a:pt x="555" y="91"/>
                  <a:pt x="552" y="94"/>
                </a:cubicBezTo>
                <a:cubicBezTo>
                  <a:pt x="555" y="89"/>
                  <a:pt x="559" y="83"/>
                  <a:pt x="562" y="78"/>
                </a:cubicBezTo>
                <a:cubicBezTo>
                  <a:pt x="566" y="75"/>
                  <a:pt x="569" y="72"/>
                  <a:pt x="573" y="70"/>
                </a:cubicBezTo>
                <a:cubicBezTo>
                  <a:pt x="569" y="75"/>
                  <a:pt x="565" y="81"/>
                  <a:pt x="561" y="86"/>
                </a:cubicBezTo>
                <a:close/>
                <a:moveTo>
                  <a:pt x="563" y="76"/>
                </a:moveTo>
                <a:cubicBezTo>
                  <a:pt x="563" y="75"/>
                  <a:pt x="564" y="74"/>
                  <a:pt x="565" y="73"/>
                </a:cubicBezTo>
                <a:cubicBezTo>
                  <a:pt x="568" y="71"/>
                  <a:pt x="572" y="68"/>
                  <a:pt x="575" y="66"/>
                </a:cubicBezTo>
                <a:cubicBezTo>
                  <a:pt x="575" y="67"/>
                  <a:pt x="574" y="67"/>
                  <a:pt x="574" y="68"/>
                </a:cubicBezTo>
                <a:cubicBezTo>
                  <a:pt x="570" y="71"/>
                  <a:pt x="566" y="74"/>
                  <a:pt x="563" y="76"/>
                </a:cubicBezTo>
                <a:close/>
                <a:moveTo>
                  <a:pt x="562" y="77"/>
                </a:moveTo>
                <a:cubicBezTo>
                  <a:pt x="556" y="81"/>
                  <a:pt x="551" y="85"/>
                  <a:pt x="545" y="89"/>
                </a:cubicBezTo>
                <a:cubicBezTo>
                  <a:pt x="546" y="88"/>
                  <a:pt x="547" y="86"/>
                  <a:pt x="548" y="85"/>
                </a:cubicBezTo>
                <a:cubicBezTo>
                  <a:pt x="548" y="85"/>
                  <a:pt x="548" y="85"/>
                  <a:pt x="548" y="85"/>
                </a:cubicBezTo>
                <a:cubicBezTo>
                  <a:pt x="553" y="81"/>
                  <a:pt x="558" y="78"/>
                  <a:pt x="564" y="74"/>
                </a:cubicBezTo>
                <a:cubicBezTo>
                  <a:pt x="563" y="75"/>
                  <a:pt x="562" y="76"/>
                  <a:pt x="562" y="77"/>
                </a:cubicBezTo>
                <a:close/>
                <a:moveTo>
                  <a:pt x="547" y="85"/>
                </a:moveTo>
                <a:cubicBezTo>
                  <a:pt x="542" y="88"/>
                  <a:pt x="536" y="92"/>
                  <a:pt x="530" y="96"/>
                </a:cubicBezTo>
                <a:cubicBezTo>
                  <a:pt x="534" y="89"/>
                  <a:pt x="537" y="82"/>
                  <a:pt x="541" y="76"/>
                </a:cubicBezTo>
                <a:cubicBezTo>
                  <a:pt x="541" y="76"/>
                  <a:pt x="541" y="76"/>
                  <a:pt x="541" y="76"/>
                </a:cubicBezTo>
                <a:cubicBezTo>
                  <a:pt x="547" y="72"/>
                  <a:pt x="553" y="68"/>
                  <a:pt x="559" y="64"/>
                </a:cubicBezTo>
                <a:cubicBezTo>
                  <a:pt x="555" y="71"/>
                  <a:pt x="551" y="78"/>
                  <a:pt x="547" y="85"/>
                </a:cubicBezTo>
                <a:close/>
                <a:moveTo>
                  <a:pt x="529" y="97"/>
                </a:moveTo>
                <a:cubicBezTo>
                  <a:pt x="528" y="98"/>
                  <a:pt x="527" y="98"/>
                  <a:pt x="526" y="99"/>
                </a:cubicBezTo>
                <a:cubicBezTo>
                  <a:pt x="529" y="92"/>
                  <a:pt x="533" y="85"/>
                  <a:pt x="536" y="79"/>
                </a:cubicBezTo>
                <a:cubicBezTo>
                  <a:pt x="538" y="78"/>
                  <a:pt x="539" y="77"/>
                  <a:pt x="540" y="76"/>
                </a:cubicBezTo>
                <a:cubicBezTo>
                  <a:pt x="537" y="83"/>
                  <a:pt x="533" y="90"/>
                  <a:pt x="529" y="97"/>
                </a:cubicBezTo>
                <a:close/>
                <a:moveTo>
                  <a:pt x="525" y="100"/>
                </a:moveTo>
                <a:cubicBezTo>
                  <a:pt x="517" y="105"/>
                  <a:pt x="509" y="110"/>
                  <a:pt x="501" y="115"/>
                </a:cubicBezTo>
                <a:cubicBezTo>
                  <a:pt x="504" y="108"/>
                  <a:pt x="508" y="101"/>
                  <a:pt x="511" y="94"/>
                </a:cubicBezTo>
                <a:cubicBezTo>
                  <a:pt x="512" y="94"/>
                  <a:pt x="512" y="94"/>
                  <a:pt x="512" y="94"/>
                </a:cubicBezTo>
                <a:cubicBezTo>
                  <a:pt x="520" y="89"/>
                  <a:pt x="528" y="84"/>
                  <a:pt x="536" y="79"/>
                </a:cubicBezTo>
                <a:cubicBezTo>
                  <a:pt x="532" y="86"/>
                  <a:pt x="529" y="93"/>
                  <a:pt x="525" y="100"/>
                </a:cubicBezTo>
                <a:close/>
                <a:moveTo>
                  <a:pt x="500" y="116"/>
                </a:moveTo>
                <a:cubicBezTo>
                  <a:pt x="499" y="117"/>
                  <a:pt x="499" y="117"/>
                  <a:pt x="499" y="117"/>
                </a:cubicBezTo>
                <a:cubicBezTo>
                  <a:pt x="496" y="118"/>
                  <a:pt x="494" y="120"/>
                  <a:pt x="492" y="121"/>
                </a:cubicBezTo>
                <a:cubicBezTo>
                  <a:pt x="492" y="117"/>
                  <a:pt x="491" y="113"/>
                  <a:pt x="491" y="109"/>
                </a:cubicBezTo>
                <a:cubicBezTo>
                  <a:pt x="497" y="104"/>
                  <a:pt x="504" y="99"/>
                  <a:pt x="511" y="95"/>
                </a:cubicBezTo>
                <a:cubicBezTo>
                  <a:pt x="507" y="102"/>
                  <a:pt x="504" y="109"/>
                  <a:pt x="500" y="116"/>
                </a:cubicBezTo>
                <a:close/>
                <a:moveTo>
                  <a:pt x="492" y="127"/>
                </a:moveTo>
                <a:cubicBezTo>
                  <a:pt x="488" y="129"/>
                  <a:pt x="485" y="132"/>
                  <a:pt x="481" y="134"/>
                </a:cubicBezTo>
                <a:cubicBezTo>
                  <a:pt x="480" y="135"/>
                  <a:pt x="480" y="135"/>
                  <a:pt x="480" y="135"/>
                </a:cubicBezTo>
                <a:cubicBezTo>
                  <a:pt x="480" y="133"/>
                  <a:pt x="480" y="132"/>
                  <a:pt x="480" y="130"/>
                </a:cubicBezTo>
                <a:cubicBezTo>
                  <a:pt x="484" y="128"/>
                  <a:pt x="488" y="125"/>
                  <a:pt x="492" y="122"/>
                </a:cubicBezTo>
                <a:cubicBezTo>
                  <a:pt x="492" y="124"/>
                  <a:pt x="492" y="125"/>
                  <a:pt x="492" y="127"/>
                </a:cubicBezTo>
                <a:close/>
                <a:moveTo>
                  <a:pt x="481" y="135"/>
                </a:moveTo>
                <a:cubicBezTo>
                  <a:pt x="485" y="132"/>
                  <a:pt x="489" y="130"/>
                  <a:pt x="492" y="127"/>
                </a:cubicBezTo>
                <a:cubicBezTo>
                  <a:pt x="492" y="128"/>
                  <a:pt x="492" y="129"/>
                  <a:pt x="492" y="130"/>
                </a:cubicBezTo>
                <a:cubicBezTo>
                  <a:pt x="490" y="135"/>
                  <a:pt x="487" y="140"/>
                  <a:pt x="484" y="145"/>
                </a:cubicBezTo>
                <a:cubicBezTo>
                  <a:pt x="483" y="145"/>
                  <a:pt x="482" y="146"/>
                  <a:pt x="481" y="147"/>
                </a:cubicBezTo>
                <a:cubicBezTo>
                  <a:pt x="481" y="143"/>
                  <a:pt x="481" y="139"/>
                  <a:pt x="481" y="135"/>
                </a:cubicBezTo>
                <a:close/>
                <a:moveTo>
                  <a:pt x="481" y="150"/>
                </a:moveTo>
                <a:cubicBezTo>
                  <a:pt x="478" y="155"/>
                  <a:pt x="475" y="160"/>
                  <a:pt x="472" y="165"/>
                </a:cubicBezTo>
                <a:cubicBezTo>
                  <a:pt x="472" y="165"/>
                  <a:pt x="471" y="166"/>
                  <a:pt x="470" y="166"/>
                </a:cubicBezTo>
                <a:cubicBezTo>
                  <a:pt x="470" y="163"/>
                  <a:pt x="470" y="159"/>
                  <a:pt x="470" y="156"/>
                </a:cubicBezTo>
                <a:cubicBezTo>
                  <a:pt x="473" y="153"/>
                  <a:pt x="477" y="150"/>
                  <a:pt x="481" y="148"/>
                </a:cubicBezTo>
                <a:cubicBezTo>
                  <a:pt x="481" y="148"/>
                  <a:pt x="481" y="149"/>
                  <a:pt x="481" y="150"/>
                </a:cubicBezTo>
                <a:close/>
                <a:moveTo>
                  <a:pt x="470" y="169"/>
                </a:moveTo>
                <a:cubicBezTo>
                  <a:pt x="467" y="174"/>
                  <a:pt x="463" y="179"/>
                  <a:pt x="460" y="184"/>
                </a:cubicBezTo>
                <a:cubicBezTo>
                  <a:pt x="459" y="185"/>
                  <a:pt x="459" y="185"/>
                  <a:pt x="459" y="185"/>
                </a:cubicBezTo>
                <a:cubicBezTo>
                  <a:pt x="459" y="182"/>
                  <a:pt x="459" y="178"/>
                  <a:pt x="459" y="175"/>
                </a:cubicBezTo>
                <a:cubicBezTo>
                  <a:pt x="462" y="173"/>
                  <a:pt x="466" y="170"/>
                  <a:pt x="470" y="167"/>
                </a:cubicBezTo>
                <a:cubicBezTo>
                  <a:pt x="470" y="168"/>
                  <a:pt x="470" y="168"/>
                  <a:pt x="470" y="169"/>
                </a:cubicBezTo>
                <a:close/>
                <a:moveTo>
                  <a:pt x="460" y="185"/>
                </a:moveTo>
                <a:cubicBezTo>
                  <a:pt x="460" y="185"/>
                  <a:pt x="460" y="185"/>
                  <a:pt x="460" y="185"/>
                </a:cubicBezTo>
                <a:cubicBezTo>
                  <a:pt x="464" y="182"/>
                  <a:pt x="467" y="179"/>
                  <a:pt x="471" y="176"/>
                </a:cubicBezTo>
                <a:cubicBezTo>
                  <a:pt x="471" y="179"/>
                  <a:pt x="472" y="181"/>
                  <a:pt x="472" y="184"/>
                </a:cubicBezTo>
                <a:cubicBezTo>
                  <a:pt x="468" y="187"/>
                  <a:pt x="464" y="191"/>
                  <a:pt x="460" y="194"/>
                </a:cubicBezTo>
                <a:cubicBezTo>
                  <a:pt x="460" y="192"/>
                  <a:pt x="459" y="189"/>
                  <a:pt x="459" y="186"/>
                </a:cubicBezTo>
                <a:lnTo>
                  <a:pt x="460" y="185"/>
                </a:lnTo>
                <a:close/>
                <a:moveTo>
                  <a:pt x="472" y="184"/>
                </a:moveTo>
                <a:cubicBezTo>
                  <a:pt x="472" y="185"/>
                  <a:pt x="472" y="185"/>
                  <a:pt x="472" y="185"/>
                </a:cubicBezTo>
                <a:cubicBezTo>
                  <a:pt x="468" y="190"/>
                  <a:pt x="465" y="196"/>
                  <a:pt x="461" y="201"/>
                </a:cubicBezTo>
                <a:cubicBezTo>
                  <a:pt x="460" y="199"/>
                  <a:pt x="460" y="197"/>
                  <a:pt x="460" y="195"/>
                </a:cubicBezTo>
                <a:cubicBezTo>
                  <a:pt x="464" y="191"/>
                  <a:pt x="468" y="188"/>
                  <a:pt x="472" y="184"/>
                </a:cubicBezTo>
                <a:close/>
                <a:moveTo>
                  <a:pt x="472" y="186"/>
                </a:moveTo>
                <a:cubicBezTo>
                  <a:pt x="472" y="187"/>
                  <a:pt x="473" y="188"/>
                  <a:pt x="473" y="189"/>
                </a:cubicBezTo>
                <a:cubicBezTo>
                  <a:pt x="472" y="190"/>
                  <a:pt x="471" y="191"/>
                  <a:pt x="470" y="193"/>
                </a:cubicBezTo>
                <a:cubicBezTo>
                  <a:pt x="467" y="195"/>
                  <a:pt x="465" y="198"/>
                  <a:pt x="462" y="200"/>
                </a:cubicBezTo>
                <a:cubicBezTo>
                  <a:pt x="466" y="195"/>
                  <a:pt x="469" y="190"/>
                  <a:pt x="472" y="186"/>
                </a:cubicBezTo>
                <a:close/>
                <a:moveTo>
                  <a:pt x="473" y="189"/>
                </a:moveTo>
                <a:cubicBezTo>
                  <a:pt x="473" y="189"/>
                  <a:pt x="473" y="190"/>
                  <a:pt x="473" y="190"/>
                </a:cubicBezTo>
                <a:cubicBezTo>
                  <a:pt x="473" y="190"/>
                  <a:pt x="472" y="191"/>
                  <a:pt x="471" y="191"/>
                </a:cubicBezTo>
                <a:cubicBezTo>
                  <a:pt x="472" y="191"/>
                  <a:pt x="472" y="190"/>
                  <a:pt x="473" y="189"/>
                </a:cubicBezTo>
                <a:close/>
                <a:moveTo>
                  <a:pt x="473" y="185"/>
                </a:moveTo>
                <a:cubicBezTo>
                  <a:pt x="473" y="184"/>
                  <a:pt x="474" y="183"/>
                  <a:pt x="475" y="182"/>
                </a:cubicBezTo>
                <a:cubicBezTo>
                  <a:pt x="477" y="180"/>
                  <a:pt x="478" y="179"/>
                  <a:pt x="480" y="177"/>
                </a:cubicBezTo>
                <a:cubicBezTo>
                  <a:pt x="478" y="181"/>
                  <a:pt x="476" y="184"/>
                  <a:pt x="473" y="188"/>
                </a:cubicBezTo>
                <a:cubicBezTo>
                  <a:pt x="473" y="187"/>
                  <a:pt x="473" y="186"/>
                  <a:pt x="473" y="185"/>
                </a:cubicBezTo>
                <a:close/>
                <a:moveTo>
                  <a:pt x="476" y="181"/>
                </a:moveTo>
                <a:cubicBezTo>
                  <a:pt x="479" y="176"/>
                  <a:pt x="481" y="172"/>
                  <a:pt x="484" y="168"/>
                </a:cubicBezTo>
                <a:cubicBezTo>
                  <a:pt x="484" y="169"/>
                  <a:pt x="485" y="170"/>
                  <a:pt x="485" y="171"/>
                </a:cubicBezTo>
                <a:cubicBezTo>
                  <a:pt x="484" y="172"/>
                  <a:pt x="483" y="174"/>
                  <a:pt x="481" y="175"/>
                </a:cubicBezTo>
                <a:cubicBezTo>
                  <a:pt x="480" y="177"/>
                  <a:pt x="478" y="179"/>
                  <a:pt x="476" y="181"/>
                </a:cubicBezTo>
                <a:close/>
                <a:moveTo>
                  <a:pt x="485" y="171"/>
                </a:moveTo>
                <a:cubicBezTo>
                  <a:pt x="485" y="172"/>
                  <a:pt x="485" y="172"/>
                  <a:pt x="485" y="172"/>
                </a:cubicBezTo>
                <a:cubicBezTo>
                  <a:pt x="484" y="173"/>
                  <a:pt x="484" y="174"/>
                  <a:pt x="483" y="174"/>
                </a:cubicBezTo>
                <a:cubicBezTo>
                  <a:pt x="484" y="173"/>
                  <a:pt x="484" y="172"/>
                  <a:pt x="485" y="171"/>
                </a:cubicBezTo>
                <a:close/>
                <a:moveTo>
                  <a:pt x="485" y="170"/>
                </a:moveTo>
                <a:cubicBezTo>
                  <a:pt x="485" y="169"/>
                  <a:pt x="485" y="168"/>
                  <a:pt x="485" y="167"/>
                </a:cubicBezTo>
                <a:cubicBezTo>
                  <a:pt x="486" y="166"/>
                  <a:pt x="487" y="164"/>
                  <a:pt x="488" y="163"/>
                </a:cubicBezTo>
                <a:cubicBezTo>
                  <a:pt x="489" y="162"/>
                  <a:pt x="491" y="160"/>
                  <a:pt x="492" y="159"/>
                </a:cubicBezTo>
                <a:cubicBezTo>
                  <a:pt x="490" y="163"/>
                  <a:pt x="487" y="166"/>
                  <a:pt x="485" y="170"/>
                </a:cubicBezTo>
                <a:close/>
                <a:moveTo>
                  <a:pt x="488" y="161"/>
                </a:moveTo>
                <a:cubicBezTo>
                  <a:pt x="491" y="157"/>
                  <a:pt x="494" y="153"/>
                  <a:pt x="496" y="149"/>
                </a:cubicBezTo>
                <a:cubicBezTo>
                  <a:pt x="496" y="150"/>
                  <a:pt x="497" y="151"/>
                  <a:pt x="497" y="152"/>
                </a:cubicBezTo>
                <a:cubicBezTo>
                  <a:pt x="495" y="154"/>
                  <a:pt x="494" y="156"/>
                  <a:pt x="493" y="158"/>
                </a:cubicBezTo>
                <a:cubicBezTo>
                  <a:pt x="491" y="159"/>
                  <a:pt x="490" y="160"/>
                  <a:pt x="488" y="161"/>
                </a:cubicBezTo>
                <a:close/>
                <a:moveTo>
                  <a:pt x="497" y="152"/>
                </a:moveTo>
                <a:cubicBezTo>
                  <a:pt x="497" y="153"/>
                  <a:pt x="497" y="154"/>
                  <a:pt x="497" y="154"/>
                </a:cubicBezTo>
                <a:cubicBezTo>
                  <a:pt x="496" y="155"/>
                  <a:pt x="495" y="156"/>
                  <a:pt x="494" y="157"/>
                </a:cubicBezTo>
                <a:cubicBezTo>
                  <a:pt x="495" y="155"/>
                  <a:pt x="496" y="154"/>
                  <a:pt x="497" y="152"/>
                </a:cubicBezTo>
                <a:close/>
                <a:moveTo>
                  <a:pt x="497" y="152"/>
                </a:moveTo>
                <a:cubicBezTo>
                  <a:pt x="500" y="148"/>
                  <a:pt x="502" y="144"/>
                  <a:pt x="504" y="141"/>
                </a:cubicBezTo>
                <a:cubicBezTo>
                  <a:pt x="510" y="136"/>
                  <a:pt x="516" y="132"/>
                  <a:pt x="521" y="127"/>
                </a:cubicBezTo>
                <a:cubicBezTo>
                  <a:pt x="518" y="132"/>
                  <a:pt x="515" y="137"/>
                  <a:pt x="511" y="142"/>
                </a:cubicBezTo>
                <a:cubicBezTo>
                  <a:pt x="507" y="146"/>
                  <a:pt x="502" y="150"/>
                  <a:pt x="498" y="154"/>
                </a:cubicBezTo>
                <a:cubicBezTo>
                  <a:pt x="498" y="153"/>
                  <a:pt x="497" y="152"/>
                  <a:pt x="497" y="152"/>
                </a:cubicBezTo>
                <a:close/>
                <a:moveTo>
                  <a:pt x="523" y="126"/>
                </a:moveTo>
                <a:cubicBezTo>
                  <a:pt x="528" y="122"/>
                  <a:pt x="533" y="117"/>
                  <a:pt x="538" y="113"/>
                </a:cubicBezTo>
                <a:cubicBezTo>
                  <a:pt x="535" y="118"/>
                  <a:pt x="532" y="123"/>
                  <a:pt x="528" y="128"/>
                </a:cubicBezTo>
                <a:cubicBezTo>
                  <a:pt x="523" y="132"/>
                  <a:pt x="518" y="137"/>
                  <a:pt x="513" y="141"/>
                </a:cubicBezTo>
                <a:cubicBezTo>
                  <a:pt x="516" y="136"/>
                  <a:pt x="519" y="131"/>
                  <a:pt x="523" y="126"/>
                </a:cubicBezTo>
                <a:close/>
                <a:moveTo>
                  <a:pt x="540" y="112"/>
                </a:moveTo>
                <a:cubicBezTo>
                  <a:pt x="542" y="110"/>
                  <a:pt x="545" y="107"/>
                  <a:pt x="548" y="105"/>
                </a:cubicBezTo>
                <a:cubicBezTo>
                  <a:pt x="544" y="110"/>
                  <a:pt x="541" y="115"/>
                  <a:pt x="537" y="120"/>
                </a:cubicBezTo>
                <a:cubicBezTo>
                  <a:pt x="534" y="122"/>
                  <a:pt x="532" y="124"/>
                  <a:pt x="530" y="126"/>
                </a:cubicBezTo>
                <a:cubicBezTo>
                  <a:pt x="533" y="122"/>
                  <a:pt x="536" y="117"/>
                  <a:pt x="540" y="112"/>
                </a:cubicBezTo>
                <a:close/>
                <a:moveTo>
                  <a:pt x="550" y="104"/>
                </a:moveTo>
                <a:cubicBezTo>
                  <a:pt x="555" y="99"/>
                  <a:pt x="560" y="95"/>
                  <a:pt x="565" y="90"/>
                </a:cubicBezTo>
                <a:cubicBezTo>
                  <a:pt x="561" y="95"/>
                  <a:pt x="558" y="100"/>
                  <a:pt x="554" y="105"/>
                </a:cubicBezTo>
                <a:cubicBezTo>
                  <a:pt x="549" y="110"/>
                  <a:pt x="544" y="114"/>
                  <a:pt x="539" y="119"/>
                </a:cubicBezTo>
                <a:cubicBezTo>
                  <a:pt x="542" y="114"/>
                  <a:pt x="546" y="109"/>
                  <a:pt x="550" y="104"/>
                </a:cubicBezTo>
                <a:close/>
                <a:moveTo>
                  <a:pt x="567" y="89"/>
                </a:moveTo>
                <a:cubicBezTo>
                  <a:pt x="572" y="85"/>
                  <a:pt x="577" y="80"/>
                  <a:pt x="583" y="75"/>
                </a:cubicBezTo>
                <a:cubicBezTo>
                  <a:pt x="579" y="80"/>
                  <a:pt x="575" y="84"/>
                  <a:pt x="572" y="89"/>
                </a:cubicBezTo>
                <a:cubicBezTo>
                  <a:pt x="566" y="94"/>
                  <a:pt x="561" y="99"/>
                  <a:pt x="556" y="103"/>
                </a:cubicBezTo>
                <a:cubicBezTo>
                  <a:pt x="560" y="98"/>
                  <a:pt x="563" y="94"/>
                  <a:pt x="567" y="89"/>
                </a:cubicBezTo>
                <a:close/>
                <a:moveTo>
                  <a:pt x="568" y="87"/>
                </a:moveTo>
                <a:cubicBezTo>
                  <a:pt x="572" y="82"/>
                  <a:pt x="576" y="77"/>
                  <a:pt x="579" y="72"/>
                </a:cubicBezTo>
                <a:cubicBezTo>
                  <a:pt x="585" y="68"/>
                  <a:pt x="590" y="63"/>
                  <a:pt x="596" y="58"/>
                </a:cubicBezTo>
                <a:cubicBezTo>
                  <a:pt x="592" y="63"/>
                  <a:pt x="588" y="68"/>
                  <a:pt x="584" y="73"/>
                </a:cubicBezTo>
                <a:cubicBezTo>
                  <a:pt x="579" y="78"/>
                  <a:pt x="573" y="83"/>
                  <a:pt x="568" y="87"/>
                </a:cubicBezTo>
                <a:close/>
                <a:moveTo>
                  <a:pt x="579" y="72"/>
                </a:moveTo>
                <a:cubicBezTo>
                  <a:pt x="574" y="76"/>
                  <a:pt x="568" y="81"/>
                  <a:pt x="563" y="85"/>
                </a:cubicBezTo>
                <a:cubicBezTo>
                  <a:pt x="567" y="80"/>
                  <a:pt x="570" y="74"/>
                  <a:pt x="574" y="69"/>
                </a:cubicBezTo>
                <a:cubicBezTo>
                  <a:pt x="579" y="65"/>
                  <a:pt x="585" y="60"/>
                  <a:pt x="590" y="56"/>
                </a:cubicBezTo>
                <a:cubicBezTo>
                  <a:pt x="586" y="61"/>
                  <a:pt x="583" y="67"/>
                  <a:pt x="579" y="72"/>
                </a:cubicBezTo>
                <a:close/>
                <a:moveTo>
                  <a:pt x="575" y="67"/>
                </a:moveTo>
                <a:cubicBezTo>
                  <a:pt x="575" y="67"/>
                  <a:pt x="576" y="66"/>
                  <a:pt x="576" y="65"/>
                </a:cubicBezTo>
                <a:cubicBezTo>
                  <a:pt x="581" y="61"/>
                  <a:pt x="587" y="58"/>
                  <a:pt x="592" y="54"/>
                </a:cubicBezTo>
                <a:cubicBezTo>
                  <a:pt x="592" y="54"/>
                  <a:pt x="591" y="54"/>
                  <a:pt x="591" y="55"/>
                </a:cubicBezTo>
                <a:cubicBezTo>
                  <a:pt x="586" y="59"/>
                  <a:pt x="580" y="63"/>
                  <a:pt x="575" y="67"/>
                </a:cubicBezTo>
                <a:close/>
                <a:moveTo>
                  <a:pt x="576" y="65"/>
                </a:moveTo>
                <a:cubicBezTo>
                  <a:pt x="572" y="67"/>
                  <a:pt x="569" y="70"/>
                  <a:pt x="565" y="72"/>
                </a:cubicBezTo>
                <a:cubicBezTo>
                  <a:pt x="570" y="65"/>
                  <a:pt x="574" y="59"/>
                  <a:pt x="577" y="52"/>
                </a:cubicBezTo>
                <a:cubicBezTo>
                  <a:pt x="581" y="49"/>
                  <a:pt x="585" y="47"/>
                  <a:pt x="589" y="44"/>
                </a:cubicBezTo>
                <a:cubicBezTo>
                  <a:pt x="585" y="51"/>
                  <a:pt x="580" y="58"/>
                  <a:pt x="576" y="65"/>
                </a:cubicBezTo>
                <a:close/>
                <a:moveTo>
                  <a:pt x="564" y="73"/>
                </a:moveTo>
                <a:cubicBezTo>
                  <a:pt x="559" y="76"/>
                  <a:pt x="554" y="80"/>
                  <a:pt x="548" y="84"/>
                </a:cubicBezTo>
                <a:cubicBezTo>
                  <a:pt x="552" y="77"/>
                  <a:pt x="556" y="70"/>
                  <a:pt x="560" y="64"/>
                </a:cubicBezTo>
                <a:cubicBezTo>
                  <a:pt x="565" y="60"/>
                  <a:pt x="571" y="56"/>
                  <a:pt x="577" y="53"/>
                </a:cubicBezTo>
                <a:cubicBezTo>
                  <a:pt x="573" y="59"/>
                  <a:pt x="569" y="66"/>
                  <a:pt x="564" y="73"/>
                </a:cubicBezTo>
                <a:close/>
                <a:moveTo>
                  <a:pt x="559" y="63"/>
                </a:moveTo>
                <a:cubicBezTo>
                  <a:pt x="553" y="67"/>
                  <a:pt x="547" y="71"/>
                  <a:pt x="541" y="75"/>
                </a:cubicBezTo>
                <a:cubicBezTo>
                  <a:pt x="545" y="68"/>
                  <a:pt x="548" y="62"/>
                  <a:pt x="551" y="56"/>
                </a:cubicBezTo>
                <a:cubicBezTo>
                  <a:pt x="557" y="52"/>
                  <a:pt x="563" y="48"/>
                  <a:pt x="569" y="44"/>
                </a:cubicBezTo>
                <a:cubicBezTo>
                  <a:pt x="566" y="51"/>
                  <a:pt x="563" y="57"/>
                  <a:pt x="559" y="63"/>
                </a:cubicBezTo>
                <a:close/>
                <a:moveTo>
                  <a:pt x="541" y="75"/>
                </a:moveTo>
                <a:cubicBezTo>
                  <a:pt x="539" y="76"/>
                  <a:pt x="538" y="77"/>
                  <a:pt x="537" y="78"/>
                </a:cubicBezTo>
                <a:cubicBezTo>
                  <a:pt x="540" y="71"/>
                  <a:pt x="543" y="65"/>
                  <a:pt x="546" y="59"/>
                </a:cubicBezTo>
                <a:cubicBezTo>
                  <a:pt x="548" y="58"/>
                  <a:pt x="549" y="57"/>
                  <a:pt x="550" y="56"/>
                </a:cubicBezTo>
                <a:cubicBezTo>
                  <a:pt x="547" y="62"/>
                  <a:pt x="544" y="69"/>
                  <a:pt x="541" y="75"/>
                </a:cubicBezTo>
                <a:close/>
                <a:moveTo>
                  <a:pt x="536" y="78"/>
                </a:moveTo>
                <a:cubicBezTo>
                  <a:pt x="528" y="83"/>
                  <a:pt x="520" y="88"/>
                  <a:pt x="512" y="93"/>
                </a:cubicBezTo>
                <a:cubicBezTo>
                  <a:pt x="515" y="87"/>
                  <a:pt x="518" y="80"/>
                  <a:pt x="521" y="73"/>
                </a:cubicBezTo>
                <a:cubicBezTo>
                  <a:pt x="522" y="73"/>
                  <a:pt x="523" y="72"/>
                  <a:pt x="524" y="72"/>
                </a:cubicBezTo>
                <a:cubicBezTo>
                  <a:pt x="531" y="68"/>
                  <a:pt x="538" y="63"/>
                  <a:pt x="546" y="59"/>
                </a:cubicBezTo>
                <a:cubicBezTo>
                  <a:pt x="543" y="65"/>
                  <a:pt x="539" y="72"/>
                  <a:pt x="536" y="78"/>
                </a:cubicBezTo>
                <a:close/>
                <a:moveTo>
                  <a:pt x="511" y="94"/>
                </a:moveTo>
                <a:cubicBezTo>
                  <a:pt x="504" y="98"/>
                  <a:pt x="497" y="103"/>
                  <a:pt x="491" y="108"/>
                </a:cubicBezTo>
                <a:cubicBezTo>
                  <a:pt x="491" y="104"/>
                  <a:pt x="491" y="100"/>
                  <a:pt x="491" y="96"/>
                </a:cubicBezTo>
                <a:cubicBezTo>
                  <a:pt x="500" y="88"/>
                  <a:pt x="510" y="81"/>
                  <a:pt x="521" y="74"/>
                </a:cubicBezTo>
                <a:cubicBezTo>
                  <a:pt x="518" y="81"/>
                  <a:pt x="514" y="87"/>
                  <a:pt x="511" y="94"/>
                </a:cubicBezTo>
                <a:close/>
                <a:moveTo>
                  <a:pt x="460" y="195"/>
                </a:moveTo>
                <a:cubicBezTo>
                  <a:pt x="460" y="195"/>
                  <a:pt x="460" y="195"/>
                  <a:pt x="460" y="195"/>
                </a:cubicBezTo>
                <a:cubicBezTo>
                  <a:pt x="460" y="197"/>
                  <a:pt x="460" y="199"/>
                  <a:pt x="460" y="202"/>
                </a:cubicBezTo>
                <a:cubicBezTo>
                  <a:pt x="456" y="205"/>
                  <a:pt x="452" y="209"/>
                  <a:pt x="448" y="212"/>
                </a:cubicBezTo>
                <a:cubicBezTo>
                  <a:pt x="448" y="210"/>
                  <a:pt x="448" y="207"/>
                  <a:pt x="448" y="205"/>
                </a:cubicBezTo>
                <a:cubicBezTo>
                  <a:pt x="452" y="202"/>
                  <a:pt x="456" y="198"/>
                  <a:pt x="460" y="195"/>
                </a:cubicBezTo>
                <a:close/>
                <a:moveTo>
                  <a:pt x="449" y="218"/>
                </a:moveTo>
                <a:cubicBezTo>
                  <a:pt x="453" y="213"/>
                  <a:pt x="457" y="208"/>
                  <a:pt x="460" y="202"/>
                </a:cubicBezTo>
                <a:cubicBezTo>
                  <a:pt x="461" y="203"/>
                  <a:pt x="461" y="205"/>
                  <a:pt x="461" y="206"/>
                </a:cubicBezTo>
                <a:cubicBezTo>
                  <a:pt x="460" y="208"/>
                  <a:pt x="458" y="209"/>
                  <a:pt x="457" y="211"/>
                </a:cubicBezTo>
                <a:cubicBezTo>
                  <a:pt x="454" y="214"/>
                  <a:pt x="452" y="217"/>
                  <a:pt x="449" y="219"/>
                </a:cubicBezTo>
                <a:cubicBezTo>
                  <a:pt x="449" y="219"/>
                  <a:pt x="449" y="218"/>
                  <a:pt x="449" y="218"/>
                </a:cubicBezTo>
                <a:close/>
                <a:moveTo>
                  <a:pt x="461" y="206"/>
                </a:moveTo>
                <a:cubicBezTo>
                  <a:pt x="461" y="207"/>
                  <a:pt x="461" y="207"/>
                  <a:pt x="461" y="207"/>
                </a:cubicBezTo>
                <a:cubicBezTo>
                  <a:pt x="461" y="208"/>
                  <a:pt x="460" y="209"/>
                  <a:pt x="459" y="209"/>
                </a:cubicBezTo>
                <a:cubicBezTo>
                  <a:pt x="460" y="208"/>
                  <a:pt x="460" y="207"/>
                  <a:pt x="461" y="206"/>
                </a:cubicBezTo>
                <a:close/>
                <a:moveTo>
                  <a:pt x="461" y="202"/>
                </a:moveTo>
                <a:cubicBezTo>
                  <a:pt x="463" y="199"/>
                  <a:pt x="466" y="197"/>
                  <a:pt x="469" y="195"/>
                </a:cubicBezTo>
                <a:cubicBezTo>
                  <a:pt x="466" y="198"/>
                  <a:pt x="464" y="202"/>
                  <a:pt x="461" y="205"/>
                </a:cubicBezTo>
                <a:cubicBezTo>
                  <a:pt x="461" y="204"/>
                  <a:pt x="461" y="203"/>
                  <a:pt x="461" y="202"/>
                </a:cubicBezTo>
                <a:close/>
                <a:moveTo>
                  <a:pt x="470" y="193"/>
                </a:moveTo>
                <a:cubicBezTo>
                  <a:pt x="471" y="192"/>
                  <a:pt x="472" y="191"/>
                  <a:pt x="473" y="190"/>
                </a:cubicBezTo>
                <a:cubicBezTo>
                  <a:pt x="473" y="190"/>
                  <a:pt x="473" y="190"/>
                  <a:pt x="473" y="190"/>
                </a:cubicBezTo>
                <a:cubicBezTo>
                  <a:pt x="473" y="192"/>
                  <a:pt x="474" y="193"/>
                  <a:pt x="474" y="195"/>
                </a:cubicBezTo>
                <a:cubicBezTo>
                  <a:pt x="470" y="199"/>
                  <a:pt x="466" y="203"/>
                  <a:pt x="462" y="207"/>
                </a:cubicBezTo>
                <a:cubicBezTo>
                  <a:pt x="462" y="206"/>
                  <a:pt x="462" y="206"/>
                  <a:pt x="462" y="206"/>
                </a:cubicBezTo>
                <a:cubicBezTo>
                  <a:pt x="464" y="202"/>
                  <a:pt x="467" y="197"/>
                  <a:pt x="470" y="193"/>
                </a:cubicBezTo>
                <a:close/>
                <a:moveTo>
                  <a:pt x="473" y="189"/>
                </a:moveTo>
                <a:cubicBezTo>
                  <a:pt x="476" y="184"/>
                  <a:pt x="479" y="180"/>
                  <a:pt x="482" y="176"/>
                </a:cubicBezTo>
                <a:cubicBezTo>
                  <a:pt x="483" y="175"/>
                  <a:pt x="484" y="174"/>
                  <a:pt x="485" y="173"/>
                </a:cubicBezTo>
                <a:cubicBezTo>
                  <a:pt x="486" y="174"/>
                  <a:pt x="486" y="176"/>
                  <a:pt x="486" y="177"/>
                </a:cubicBezTo>
                <a:cubicBezTo>
                  <a:pt x="482" y="182"/>
                  <a:pt x="478" y="186"/>
                  <a:pt x="473" y="189"/>
                </a:cubicBezTo>
                <a:cubicBezTo>
                  <a:pt x="473" y="189"/>
                  <a:pt x="473" y="189"/>
                  <a:pt x="473" y="189"/>
                </a:cubicBezTo>
                <a:close/>
                <a:moveTo>
                  <a:pt x="485" y="171"/>
                </a:moveTo>
                <a:cubicBezTo>
                  <a:pt x="488" y="166"/>
                  <a:pt x="491" y="162"/>
                  <a:pt x="493" y="158"/>
                </a:cubicBezTo>
                <a:cubicBezTo>
                  <a:pt x="495" y="157"/>
                  <a:pt x="496" y="156"/>
                  <a:pt x="497" y="155"/>
                </a:cubicBezTo>
                <a:cubicBezTo>
                  <a:pt x="498" y="156"/>
                  <a:pt x="498" y="158"/>
                  <a:pt x="499" y="160"/>
                </a:cubicBezTo>
                <a:cubicBezTo>
                  <a:pt x="494" y="164"/>
                  <a:pt x="490" y="168"/>
                  <a:pt x="486" y="172"/>
                </a:cubicBezTo>
                <a:cubicBezTo>
                  <a:pt x="485" y="171"/>
                  <a:pt x="485" y="171"/>
                  <a:pt x="485" y="171"/>
                </a:cubicBezTo>
                <a:close/>
                <a:moveTo>
                  <a:pt x="498" y="154"/>
                </a:moveTo>
                <a:cubicBezTo>
                  <a:pt x="502" y="151"/>
                  <a:pt x="506" y="147"/>
                  <a:pt x="510" y="144"/>
                </a:cubicBezTo>
                <a:cubicBezTo>
                  <a:pt x="507" y="149"/>
                  <a:pt x="503" y="154"/>
                  <a:pt x="500" y="159"/>
                </a:cubicBezTo>
                <a:cubicBezTo>
                  <a:pt x="499" y="160"/>
                  <a:pt x="499" y="160"/>
                  <a:pt x="499" y="160"/>
                </a:cubicBezTo>
                <a:cubicBezTo>
                  <a:pt x="499" y="158"/>
                  <a:pt x="498" y="156"/>
                  <a:pt x="498" y="154"/>
                </a:cubicBezTo>
                <a:close/>
                <a:moveTo>
                  <a:pt x="512" y="143"/>
                </a:moveTo>
                <a:cubicBezTo>
                  <a:pt x="517" y="138"/>
                  <a:pt x="522" y="134"/>
                  <a:pt x="527" y="129"/>
                </a:cubicBezTo>
                <a:cubicBezTo>
                  <a:pt x="524" y="134"/>
                  <a:pt x="520" y="139"/>
                  <a:pt x="517" y="144"/>
                </a:cubicBezTo>
                <a:cubicBezTo>
                  <a:pt x="512" y="148"/>
                  <a:pt x="506" y="153"/>
                  <a:pt x="501" y="158"/>
                </a:cubicBezTo>
                <a:cubicBezTo>
                  <a:pt x="505" y="153"/>
                  <a:pt x="508" y="148"/>
                  <a:pt x="512" y="143"/>
                </a:cubicBezTo>
                <a:close/>
                <a:moveTo>
                  <a:pt x="528" y="128"/>
                </a:moveTo>
                <a:cubicBezTo>
                  <a:pt x="531" y="126"/>
                  <a:pt x="533" y="124"/>
                  <a:pt x="535" y="122"/>
                </a:cubicBezTo>
                <a:cubicBezTo>
                  <a:pt x="532" y="127"/>
                  <a:pt x="528" y="132"/>
                  <a:pt x="524" y="137"/>
                </a:cubicBezTo>
                <a:cubicBezTo>
                  <a:pt x="522" y="139"/>
                  <a:pt x="520" y="140"/>
                  <a:pt x="519" y="142"/>
                </a:cubicBezTo>
                <a:cubicBezTo>
                  <a:pt x="522" y="137"/>
                  <a:pt x="525" y="133"/>
                  <a:pt x="528" y="128"/>
                </a:cubicBezTo>
                <a:close/>
                <a:moveTo>
                  <a:pt x="537" y="120"/>
                </a:moveTo>
                <a:cubicBezTo>
                  <a:pt x="542" y="116"/>
                  <a:pt x="547" y="112"/>
                  <a:pt x="552" y="107"/>
                </a:cubicBezTo>
                <a:cubicBezTo>
                  <a:pt x="549" y="112"/>
                  <a:pt x="545" y="116"/>
                  <a:pt x="541" y="121"/>
                </a:cubicBezTo>
                <a:cubicBezTo>
                  <a:pt x="536" y="126"/>
                  <a:pt x="531" y="130"/>
                  <a:pt x="526" y="135"/>
                </a:cubicBezTo>
                <a:cubicBezTo>
                  <a:pt x="530" y="130"/>
                  <a:pt x="534" y="125"/>
                  <a:pt x="537" y="120"/>
                </a:cubicBezTo>
                <a:close/>
                <a:moveTo>
                  <a:pt x="554" y="105"/>
                </a:moveTo>
                <a:cubicBezTo>
                  <a:pt x="559" y="101"/>
                  <a:pt x="564" y="96"/>
                  <a:pt x="569" y="92"/>
                </a:cubicBezTo>
                <a:cubicBezTo>
                  <a:pt x="566" y="95"/>
                  <a:pt x="563" y="99"/>
                  <a:pt x="560" y="103"/>
                </a:cubicBezTo>
                <a:cubicBezTo>
                  <a:pt x="554" y="109"/>
                  <a:pt x="549" y="113"/>
                  <a:pt x="544" y="118"/>
                </a:cubicBezTo>
                <a:cubicBezTo>
                  <a:pt x="547" y="114"/>
                  <a:pt x="551" y="110"/>
                  <a:pt x="554" y="105"/>
                </a:cubicBezTo>
                <a:close/>
                <a:moveTo>
                  <a:pt x="572" y="89"/>
                </a:moveTo>
                <a:cubicBezTo>
                  <a:pt x="575" y="86"/>
                  <a:pt x="579" y="83"/>
                  <a:pt x="583" y="80"/>
                </a:cubicBezTo>
                <a:cubicBezTo>
                  <a:pt x="579" y="83"/>
                  <a:pt x="576" y="87"/>
                  <a:pt x="573" y="90"/>
                </a:cubicBezTo>
                <a:cubicBezTo>
                  <a:pt x="570" y="93"/>
                  <a:pt x="567" y="97"/>
                  <a:pt x="563" y="100"/>
                </a:cubicBezTo>
                <a:cubicBezTo>
                  <a:pt x="566" y="96"/>
                  <a:pt x="569" y="93"/>
                  <a:pt x="572" y="89"/>
                </a:cubicBezTo>
                <a:close/>
                <a:moveTo>
                  <a:pt x="574" y="87"/>
                </a:moveTo>
                <a:cubicBezTo>
                  <a:pt x="578" y="82"/>
                  <a:pt x="581" y="78"/>
                  <a:pt x="585" y="74"/>
                </a:cubicBezTo>
                <a:cubicBezTo>
                  <a:pt x="589" y="70"/>
                  <a:pt x="593" y="66"/>
                  <a:pt x="597" y="63"/>
                </a:cubicBezTo>
                <a:cubicBezTo>
                  <a:pt x="593" y="67"/>
                  <a:pt x="589" y="72"/>
                  <a:pt x="585" y="76"/>
                </a:cubicBezTo>
                <a:cubicBezTo>
                  <a:pt x="582" y="80"/>
                  <a:pt x="578" y="83"/>
                  <a:pt x="574" y="87"/>
                </a:cubicBezTo>
                <a:close/>
                <a:moveTo>
                  <a:pt x="586" y="71"/>
                </a:moveTo>
                <a:cubicBezTo>
                  <a:pt x="590" y="67"/>
                  <a:pt x="594" y="62"/>
                  <a:pt x="598" y="57"/>
                </a:cubicBezTo>
                <a:cubicBezTo>
                  <a:pt x="602" y="53"/>
                  <a:pt x="607" y="49"/>
                  <a:pt x="612" y="45"/>
                </a:cubicBezTo>
                <a:cubicBezTo>
                  <a:pt x="608" y="50"/>
                  <a:pt x="603" y="55"/>
                  <a:pt x="599" y="60"/>
                </a:cubicBezTo>
                <a:cubicBezTo>
                  <a:pt x="595" y="64"/>
                  <a:pt x="590" y="68"/>
                  <a:pt x="586" y="71"/>
                </a:cubicBezTo>
                <a:close/>
                <a:moveTo>
                  <a:pt x="614" y="43"/>
                </a:moveTo>
                <a:cubicBezTo>
                  <a:pt x="619" y="39"/>
                  <a:pt x="624" y="35"/>
                  <a:pt x="629" y="30"/>
                </a:cubicBezTo>
                <a:cubicBezTo>
                  <a:pt x="625" y="35"/>
                  <a:pt x="620" y="40"/>
                  <a:pt x="616" y="46"/>
                </a:cubicBezTo>
                <a:cubicBezTo>
                  <a:pt x="611" y="50"/>
                  <a:pt x="606" y="54"/>
                  <a:pt x="602" y="58"/>
                </a:cubicBezTo>
                <a:cubicBezTo>
                  <a:pt x="606" y="53"/>
                  <a:pt x="610" y="48"/>
                  <a:pt x="614" y="43"/>
                </a:cubicBezTo>
                <a:close/>
                <a:moveTo>
                  <a:pt x="631" y="28"/>
                </a:moveTo>
                <a:cubicBezTo>
                  <a:pt x="633" y="27"/>
                  <a:pt x="634" y="26"/>
                  <a:pt x="635" y="25"/>
                </a:cubicBezTo>
                <a:cubicBezTo>
                  <a:pt x="638" y="22"/>
                  <a:pt x="641" y="19"/>
                  <a:pt x="644" y="17"/>
                </a:cubicBezTo>
                <a:cubicBezTo>
                  <a:pt x="639" y="22"/>
                  <a:pt x="634" y="28"/>
                  <a:pt x="629" y="33"/>
                </a:cubicBezTo>
                <a:cubicBezTo>
                  <a:pt x="626" y="36"/>
                  <a:pt x="622" y="40"/>
                  <a:pt x="619" y="43"/>
                </a:cubicBezTo>
                <a:cubicBezTo>
                  <a:pt x="623" y="38"/>
                  <a:pt x="627" y="33"/>
                  <a:pt x="631" y="28"/>
                </a:cubicBezTo>
                <a:close/>
                <a:moveTo>
                  <a:pt x="635" y="24"/>
                </a:moveTo>
                <a:cubicBezTo>
                  <a:pt x="634" y="25"/>
                  <a:pt x="634" y="25"/>
                  <a:pt x="633" y="25"/>
                </a:cubicBezTo>
                <a:cubicBezTo>
                  <a:pt x="636" y="23"/>
                  <a:pt x="638" y="21"/>
                  <a:pt x="640" y="18"/>
                </a:cubicBezTo>
                <a:cubicBezTo>
                  <a:pt x="643" y="15"/>
                  <a:pt x="647" y="13"/>
                  <a:pt x="650" y="10"/>
                </a:cubicBezTo>
                <a:cubicBezTo>
                  <a:pt x="649" y="11"/>
                  <a:pt x="648" y="12"/>
                  <a:pt x="647" y="14"/>
                </a:cubicBezTo>
                <a:cubicBezTo>
                  <a:pt x="643" y="17"/>
                  <a:pt x="639" y="21"/>
                  <a:pt x="635" y="24"/>
                </a:cubicBezTo>
                <a:close/>
                <a:moveTo>
                  <a:pt x="631" y="28"/>
                </a:moveTo>
                <a:cubicBezTo>
                  <a:pt x="626" y="32"/>
                  <a:pt x="620" y="37"/>
                  <a:pt x="615" y="41"/>
                </a:cubicBezTo>
                <a:cubicBezTo>
                  <a:pt x="618" y="37"/>
                  <a:pt x="621" y="33"/>
                  <a:pt x="624" y="30"/>
                </a:cubicBezTo>
                <a:cubicBezTo>
                  <a:pt x="629" y="26"/>
                  <a:pt x="633" y="23"/>
                  <a:pt x="638" y="19"/>
                </a:cubicBezTo>
                <a:cubicBezTo>
                  <a:pt x="636" y="22"/>
                  <a:pt x="633" y="25"/>
                  <a:pt x="631" y="28"/>
                </a:cubicBezTo>
                <a:close/>
                <a:moveTo>
                  <a:pt x="613" y="43"/>
                </a:moveTo>
                <a:cubicBezTo>
                  <a:pt x="608" y="47"/>
                  <a:pt x="604" y="51"/>
                  <a:pt x="599" y="55"/>
                </a:cubicBezTo>
                <a:cubicBezTo>
                  <a:pt x="603" y="50"/>
                  <a:pt x="606" y="46"/>
                  <a:pt x="610" y="41"/>
                </a:cubicBezTo>
                <a:cubicBezTo>
                  <a:pt x="612" y="39"/>
                  <a:pt x="612" y="39"/>
                  <a:pt x="612" y="39"/>
                </a:cubicBezTo>
                <a:cubicBezTo>
                  <a:pt x="615" y="36"/>
                  <a:pt x="619" y="34"/>
                  <a:pt x="623" y="31"/>
                </a:cubicBezTo>
                <a:cubicBezTo>
                  <a:pt x="620" y="35"/>
                  <a:pt x="617" y="39"/>
                  <a:pt x="613" y="43"/>
                </a:cubicBezTo>
                <a:close/>
                <a:moveTo>
                  <a:pt x="597" y="57"/>
                </a:moveTo>
                <a:cubicBezTo>
                  <a:pt x="592" y="61"/>
                  <a:pt x="586" y="66"/>
                  <a:pt x="580" y="71"/>
                </a:cubicBezTo>
                <a:cubicBezTo>
                  <a:pt x="584" y="65"/>
                  <a:pt x="588" y="60"/>
                  <a:pt x="591" y="55"/>
                </a:cubicBezTo>
                <a:cubicBezTo>
                  <a:pt x="597" y="51"/>
                  <a:pt x="603" y="46"/>
                  <a:pt x="608" y="42"/>
                </a:cubicBezTo>
                <a:cubicBezTo>
                  <a:pt x="605" y="47"/>
                  <a:pt x="601" y="52"/>
                  <a:pt x="597" y="57"/>
                </a:cubicBezTo>
                <a:close/>
                <a:moveTo>
                  <a:pt x="592" y="54"/>
                </a:moveTo>
                <a:cubicBezTo>
                  <a:pt x="593" y="54"/>
                  <a:pt x="593" y="53"/>
                  <a:pt x="593" y="53"/>
                </a:cubicBezTo>
                <a:cubicBezTo>
                  <a:pt x="595" y="51"/>
                  <a:pt x="597" y="50"/>
                  <a:pt x="600" y="48"/>
                </a:cubicBezTo>
                <a:cubicBezTo>
                  <a:pt x="597" y="50"/>
                  <a:pt x="595" y="52"/>
                  <a:pt x="592" y="54"/>
                </a:cubicBezTo>
                <a:close/>
                <a:moveTo>
                  <a:pt x="593" y="53"/>
                </a:moveTo>
                <a:cubicBezTo>
                  <a:pt x="587" y="56"/>
                  <a:pt x="582" y="60"/>
                  <a:pt x="577" y="64"/>
                </a:cubicBezTo>
                <a:cubicBezTo>
                  <a:pt x="582" y="57"/>
                  <a:pt x="586" y="50"/>
                  <a:pt x="590" y="43"/>
                </a:cubicBezTo>
                <a:cubicBezTo>
                  <a:pt x="596" y="40"/>
                  <a:pt x="601" y="36"/>
                  <a:pt x="607" y="32"/>
                </a:cubicBezTo>
                <a:cubicBezTo>
                  <a:pt x="602" y="39"/>
                  <a:pt x="597" y="46"/>
                  <a:pt x="593" y="53"/>
                </a:cubicBezTo>
                <a:close/>
                <a:moveTo>
                  <a:pt x="590" y="43"/>
                </a:moveTo>
                <a:cubicBezTo>
                  <a:pt x="586" y="46"/>
                  <a:pt x="582" y="48"/>
                  <a:pt x="578" y="51"/>
                </a:cubicBezTo>
                <a:cubicBezTo>
                  <a:pt x="582" y="45"/>
                  <a:pt x="585" y="38"/>
                  <a:pt x="589" y="32"/>
                </a:cubicBezTo>
                <a:cubicBezTo>
                  <a:pt x="593" y="30"/>
                  <a:pt x="597" y="27"/>
                  <a:pt x="601" y="24"/>
                </a:cubicBezTo>
                <a:cubicBezTo>
                  <a:pt x="598" y="30"/>
                  <a:pt x="594" y="37"/>
                  <a:pt x="590" y="43"/>
                </a:cubicBezTo>
                <a:close/>
                <a:moveTo>
                  <a:pt x="577" y="52"/>
                </a:moveTo>
                <a:cubicBezTo>
                  <a:pt x="572" y="55"/>
                  <a:pt x="566" y="59"/>
                  <a:pt x="560" y="63"/>
                </a:cubicBezTo>
                <a:cubicBezTo>
                  <a:pt x="564" y="56"/>
                  <a:pt x="567" y="50"/>
                  <a:pt x="570" y="44"/>
                </a:cubicBezTo>
                <a:cubicBezTo>
                  <a:pt x="576" y="40"/>
                  <a:pt x="582" y="36"/>
                  <a:pt x="588" y="33"/>
                </a:cubicBezTo>
                <a:cubicBezTo>
                  <a:pt x="584" y="39"/>
                  <a:pt x="581" y="45"/>
                  <a:pt x="577" y="52"/>
                </a:cubicBezTo>
                <a:close/>
                <a:moveTo>
                  <a:pt x="570" y="43"/>
                </a:moveTo>
                <a:cubicBezTo>
                  <a:pt x="564" y="47"/>
                  <a:pt x="558" y="51"/>
                  <a:pt x="552" y="55"/>
                </a:cubicBezTo>
                <a:cubicBezTo>
                  <a:pt x="555" y="48"/>
                  <a:pt x="558" y="42"/>
                  <a:pt x="561" y="35"/>
                </a:cubicBezTo>
                <a:cubicBezTo>
                  <a:pt x="567" y="31"/>
                  <a:pt x="574" y="28"/>
                  <a:pt x="580" y="24"/>
                </a:cubicBezTo>
                <a:cubicBezTo>
                  <a:pt x="577" y="30"/>
                  <a:pt x="573" y="37"/>
                  <a:pt x="570" y="43"/>
                </a:cubicBezTo>
                <a:close/>
                <a:moveTo>
                  <a:pt x="551" y="55"/>
                </a:moveTo>
                <a:cubicBezTo>
                  <a:pt x="549" y="56"/>
                  <a:pt x="548" y="57"/>
                  <a:pt x="547" y="58"/>
                </a:cubicBezTo>
                <a:cubicBezTo>
                  <a:pt x="550" y="51"/>
                  <a:pt x="553" y="45"/>
                  <a:pt x="556" y="38"/>
                </a:cubicBezTo>
                <a:cubicBezTo>
                  <a:pt x="557" y="37"/>
                  <a:pt x="559" y="36"/>
                  <a:pt x="560" y="35"/>
                </a:cubicBezTo>
                <a:cubicBezTo>
                  <a:pt x="557" y="42"/>
                  <a:pt x="554" y="49"/>
                  <a:pt x="551" y="55"/>
                </a:cubicBezTo>
                <a:close/>
                <a:moveTo>
                  <a:pt x="546" y="58"/>
                </a:moveTo>
                <a:cubicBezTo>
                  <a:pt x="539" y="63"/>
                  <a:pt x="531" y="67"/>
                  <a:pt x="524" y="71"/>
                </a:cubicBezTo>
                <a:cubicBezTo>
                  <a:pt x="523" y="72"/>
                  <a:pt x="522" y="72"/>
                  <a:pt x="522" y="73"/>
                </a:cubicBezTo>
                <a:cubicBezTo>
                  <a:pt x="525" y="66"/>
                  <a:pt x="528" y="59"/>
                  <a:pt x="530" y="53"/>
                </a:cubicBezTo>
                <a:cubicBezTo>
                  <a:pt x="533" y="51"/>
                  <a:pt x="535" y="50"/>
                  <a:pt x="537" y="49"/>
                </a:cubicBezTo>
                <a:cubicBezTo>
                  <a:pt x="543" y="45"/>
                  <a:pt x="549" y="42"/>
                  <a:pt x="555" y="39"/>
                </a:cubicBezTo>
                <a:cubicBezTo>
                  <a:pt x="552" y="45"/>
                  <a:pt x="549" y="52"/>
                  <a:pt x="546" y="58"/>
                </a:cubicBezTo>
                <a:close/>
                <a:moveTo>
                  <a:pt x="530" y="52"/>
                </a:moveTo>
                <a:cubicBezTo>
                  <a:pt x="515" y="61"/>
                  <a:pt x="503" y="71"/>
                  <a:pt x="493" y="82"/>
                </a:cubicBezTo>
                <a:cubicBezTo>
                  <a:pt x="493" y="78"/>
                  <a:pt x="494" y="74"/>
                  <a:pt x="495" y="70"/>
                </a:cubicBezTo>
                <a:cubicBezTo>
                  <a:pt x="506" y="56"/>
                  <a:pt x="520" y="43"/>
                  <a:pt x="538" y="32"/>
                </a:cubicBezTo>
                <a:cubicBezTo>
                  <a:pt x="535" y="39"/>
                  <a:pt x="533" y="46"/>
                  <a:pt x="530" y="52"/>
                </a:cubicBezTo>
                <a:close/>
                <a:moveTo>
                  <a:pt x="530" y="53"/>
                </a:moveTo>
                <a:cubicBezTo>
                  <a:pt x="527" y="60"/>
                  <a:pt x="524" y="66"/>
                  <a:pt x="521" y="73"/>
                </a:cubicBezTo>
                <a:cubicBezTo>
                  <a:pt x="510" y="80"/>
                  <a:pt x="500" y="87"/>
                  <a:pt x="491" y="95"/>
                </a:cubicBezTo>
                <a:cubicBezTo>
                  <a:pt x="492" y="91"/>
                  <a:pt x="492" y="87"/>
                  <a:pt x="493" y="83"/>
                </a:cubicBezTo>
                <a:cubicBezTo>
                  <a:pt x="503" y="72"/>
                  <a:pt x="515" y="62"/>
                  <a:pt x="530" y="53"/>
                </a:cubicBezTo>
                <a:close/>
                <a:moveTo>
                  <a:pt x="491" y="95"/>
                </a:moveTo>
                <a:cubicBezTo>
                  <a:pt x="488" y="98"/>
                  <a:pt x="485" y="101"/>
                  <a:pt x="482" y="104"/>
                </a:cubicBezTo>
                <a:cubicBezTo>
                  <a:pt x="483" y="100"/>
                  <a:pt x="484" y="97"/>
                  <a:pt x="484" y="93"/>
                </a:cubicBezTo>
                <a:cubicBezTo>
                  <a:pt x="487" y="90"/>
                  <a:pt x="489" y="87"/>
                  <a:pt x="492" y="84"/>
                </a:cubicBezTo>
                <a:cubicBezTo>
                  <a:pt x="492" y="88"/>
                  <a:pt x="491" y="92"/>
                  <a:pt x="491" y="95"/>
                </a:cubicBezTo>
                <a:close/>
                <a:moveTo>
                  <a:pt x="482" y="105"/>
                </a:moveTo>
                <a:cubicBezTo>
                  <a:pt x="479" y="108"/>
                  <a:pt x="476" y="111"/>
                  <a:pt x="474" y="114"/>
                </a:cubicBezTo>
                <a:cubicBezTo>
                  <a:pt x="474" y="114"/>
                  <a:pt x="474" y="114"/>
                  <a:pt x="474" y="113"/>
                </a:cubicBezTo>
                <a:cubicBezTo>
                  <a:pt x="476" y="109"/>
                  <a:pt x="478" y="104"/>
                  <a:pt x="481" y="99"/>
                </a:cubicBezTo>
                <a:cubicBezTo>
                  <a:pt x="482" y="97"/>
                  <a:pt x="483" y="96"/>
                  <a:pt x="484" y="94"/>
                </a:cubicBezTo>
                <a:cubicBezTo>
                  <a:pt x="483" y="98"/>
                  <a:pt x="482" y="101"/>
                  <a:pt x="482" y="105"/>
                </a:cubicBezTo>
                <a:close/>
                <a:moveTo>
                  <a:pt x="481" y="106"/>
                </a:moveTo>
                <a:cubicBezTo>
                  <a:pt x="481" y="110"/>
                  <a:pt x="480" y="114"/>
                  <a:pt x="480" y="118"/>
                </a:cubicBezTo>
                <a:cubicBezTo>
                  <a:pt x="477" y="121"/>
                  <a:pt x="474" y="124"/>
                  <a:pt x="471" y="127"/>
                </a:cubicBezTo>
                <a:cubicBezTo>
                  <a:pt x="472" y="123"/>
                  <a:pt x="473" y="119"/>
                  <a:pt x="474" y="115"/>
                </a:cubicBezTo>
                <a:cubicBezTo>
                  <a:pt x="476" y="112"/>
                  <a:pt x="479" y="109"/>
                  <a:pt x="481" y="106"/>
                </a:cubicBezTo>
                <a:close/>
                <a:moveTo>
                  <a:pt x="471" y="127"/>
                </a:moveTo>
                <a:cubicBezTo>
                  <a:pt x="468" y="130"/>
                  <a:pt x="466" y="133"/>
                  <a:pt x="464" y="136"/>
                </a:cubicBezTo>
                <a:cubicBezTo>
                  <a:pt x="467" y="130"/>
                  <a:pt x="470" y="123"/>
                  <a:pt x="473" y="117"/>
                </a:cubicBezTo>
                <a:cubicBezTo>
                  <a:pt x="473" y="117"/>
                  <a:pt x="473" y="117"/>
                  <a:pt x="473" y="117"/>
                </a:cubicBezTo>
                <a:cubicBezTo>
                  <a:pt x="472" y="120"/>
                  <a:pt x="471" y="124"/>
                  <a:pt x="471" y="127"/>
                </a:cubicBezTo>
                <a:close/>
                <a:moveTo>
                  <a:pt x="471" y="128"/>
                </a:moveTo>
                <a:cubicBezTo>
                  <a:pt x="470" y="132"/>
                  <a:pt x="470" y="136"/>
                  <a:pt x="469" y="140"/>
                </a:cubicBezTo>
                <a:cubicBezTo>
                  <a:pt x="466" y="142"/>
                  <a:pt x="464" y="145"/>
                  <a:pt x="461" y="148"/>
                </a:cubicBezTo>
                <a:cubicBezTo>
                  <a:pt x="462" y="145"/>
                  <a:pt x="462" y="141"/>
                  <a:pt x="463" y="138"/>
                </a:cubicBezTo>
                <a:cubicBezTo>
                  <a:pt x="466" y="134"/>
                  <a:pt x="468" y="131"/>
                  <a:pt x="471" y="128"/>
                </a:cubicBezTo>
                <a:close/>
                <a:moveTo>
                  <a:pt x="460" y="149"/>
                </a:moveTo>
                <a:cubicBezTo>
                  <a:pt x="459" y="150"/>
                  <a:pt x="458" y="152"/>
                  <a:pt x="457" y="153"/>
                </a:cubicBezTo>
                <a:cubicBezTo>
                  <a:pt x="456" y="154"/>
                  <a:pt x="455" y="155"/>
                  <a:pt x="454" y="156"/>
                </a:cubicBezTo>
                <a:cubicBezTo>
                  <a:pt x="457" y="150"/>
                  <a:pt x="460" y="144"/>
                  <a:pt x="462" y="139"/>
                </a:cubicBezTo>
                <a:cubicBezTo>
                  <a:pt x="462" y="142"/>
                  <a:pt x="461" y="146"/>
                  <a:pt x="460" y="149"/>
                </a:cubicBezTo>
                <a:close/>
                <a:moveTo>
                  <a:pt x="455" y="156"/>
                </a:moveTo>
                <a:cubicBezTo>
                  <a:pt x="454" y="157"/>
                  <a:pt x="453" y="158"/>
                  <a:pt x="453" y="158"/>
                </a:cubicBezTo>
                <a:cubicBezTo>
                  <a:pt x="454" y="157"/>
                  <a:pt x="454" y="157"/>
                  <a:pt x="454" y="157"/>
                </a:cubicBezTo>
                <a:cubicBezTo>
                  <a:pt x="454" y="157"/>
                  <a:pt x="454" y="156"/>
                  <a:pt x="455" y="156"/>
                </a:cubicBezTo>
                <a:close/>
                <a:moveTo>
                  <a:pt x="457" y="154"/>
                </a:moveTo>
                <a:cubicBezTo>
                  <a:pt x="458" y="153"/>
                  <a:pt x="459" y="152"/>
                  <a:pt x="460" y="151"/>
                </a:cubicBezTo>
                <a:cubicBezTo>
                  <a:pt x="459" y="155"/>
                  <a:pt x="459" y="159"/>
                  <a:pt x="459" y="163"/>
                </a:cubicBezTo>
                <a:cubicBezTo>
                  <a:pt x="456" y="165"/>
                  <a:pt x="453" y="167"/>
                  <a:pt x="450" y="170"/>
                </a:cubicBezTo>
                <a:cubicBezTo>
                  <a:pt x="451" y="166"/>
                  <a:pt x="452" y="163"/>
                  <a:pt x="453" y="160"/>
                </a:cubicBezTo>
                <a:cubicBezTo>
                  <a:pt x="454" y="158"/>
                  <a:pt x="455" y="156"/>
                  <a:pt x="457" y="154"/>
                </a:cubicBezTo>
                <a:close/>
                <a:moveTo>
                  <a:pt x="450" y="170"/>
                </a:moveTo>
                <a:cubicBezTo>
                  <a:pt x="448" y="172"/>
                  <a:pt x="446" y="173"/>
                  <a:pt x="444" y="175"/>
                </a:cubicBezTo>
                <a:cubicBezTo>
                  <a:pt x="447" y="170"/>
                  <a:pt x="449" y="166"/>
                  <a:pt x="452" y="161"/>
                </a:cubicBezTo>
                <a:cubicBezTo>
                  <a:pt x="452" y="161"/>
                  <a:pt x="452" y="161"/>
                  <a:pt x="452" y="161"/>
                </a:cubicBezTo>
                <a:cubicBezTo>
                  <a:pt x="451" y="164"/>
                  <a:pt x="450" y="167"/>
                  <a:pt x="450" y="170"/>
                </a:cubicBezTo>
                <a:close/>
                <a:moveTo>
                  <a:pt x="445" y="173"/>
                </a:moveTo>
                <a:cubicBezTo>
                  <a:pt x="445" y="172"/>
                  <a:pt x="446" y="171"/>
                  <a:pt x="446" y="169"/>
                </a:cubicBezTo>
                <a:cubicBezTo>
                  <a:pt x="447" y="168"/>
                  <a:pt x="448" y="166"/>
                  <a:pt x="449" y="164"/>
                </a:cubicBezTo>
                <a:cubicBezTo>
                  <a:pt x="448" y="167"/>
                  <a:pt x="446" y="170"/>
                  <a:pt x="445" y="173"/>
                </a:cubicBezTo>
                <a:close/>
                <a:moveTo>
                  <a:pt x="443" y="176"/>
                </a:moveTo>
                <a:cubicBezTo>
                  <a:pt x="443" y="176"/>
                  <a:pt x="443" y="176"/>
                  <a:pt x="443" y="176"/>
                </a:cubicBezTo>
                <a:cubicBezTo>
                  <a:pt x="443" y="177"/>
                  <a:pt x="442" y="177"/>
                  <a:pt x="441" y="178"/>
                </a:cubicBezTo>
                <a:cubicBezTo>
                  <a:pt x="442" y="176"/>
                  <a:pt x="444" y="174"/>
                  <a:pt x="445" y="172"/>
                </a:cubicBezTo>
                <a:cubicBezTo>
                  <a:pt x="444" y="173"/>
                  <a:pt x="444" y="174"/>
                  <a:pt x="443" y="176"/>
                </a:cubicBezTo>
                <a:close/>
                <a:moveTo>
                  <a:pt x="442" y="178"/>
                </a:moveTo>
                <a:cubicBezTo>
                  <a:pt x="440" y="181"/>
                  <a:pt x="438" y="185"/>
                  <a:pt x="436" y="189"/>
                </a:cubicBezTo>
                <a:cubicBezTo>
                  <a:pt x="438" y="186"/>
                  <a:pt x="439" y="183"/>
                  <a:pt x="441" y="179"/>
                </a:cubicBezTo>
                <a:cubicBezTo>
                  <a:pt x="441" y="179"/>
                  <a:pt x="442" y="178"/>
                  <a:pt x="442" y="178"/>
                </a:cubicBezTo>
                <a:close/>
                <a:moveTo>
                  <a:pt x="443" y="178"/>
                </a:moveTo>
                <a:cubicBezTo>
                  <a:pt x="442" y="182"/>
                  <a:pt x="441" y="186"/>
                  <a:pt x="440" y="189"/>
                </a:cubicBezTo>
                <a:cubicBezTo>
                  <a:pt x="438" y="191"/>
                  <a:pt x="436" y="193"/>
                  <a:pt x="434" y="194"/>
                </a:cubicBezTo>
                <a:cubicBezTo>
                  <a:pt x="435" y="194"/>
                  <a:pt x="435" y="193"/>
                  <a:pt x="435" y="193"/>
                </a:cubicBezTo>
                <a:cubicBezTo>
                  <a:pt x="438" y="188"/>
                  <a:pt x="440" y="183"/>
                  <a:pt x="443" y="178"/>
                </a:cubicBezTo>
                <a:close/>
                <a:moveTo>
                  <a:pt x="440" y="190"/>
                </a:moveTo>
                <a:cubicBezTo>
                  <a:pt x="439" y="194"/>
                  <a:pt x="438" y="198"/>
                  <a:pt x="438" y="201"/>
                </a:cubicBezTo>
                <a:cubicBezTo>
                  <a:pt x="435" y="203"/>
                  <a:pt x="433" y="205"/>
                  <a:pt x="431" y="207"/>
                </a:cubicBezTo>
                <a:cubicBezTo>
                  <a:pt x="432" y="203"/>
                  <a:pt x="433" y="199"/>
                  <a:pt x="434" y="195"/>
                </a:cubicBezTo>
                <a:cubicBezTo>
                  <a:pt x="436" y="194"/>
                  <a:pt x="438" y="192"/>
                  <a:pt x="440" y="190"/>
                </a:cubicBezTo>
                <a:close/>
                <a:moveTo>
                  <a:pt x="430" y="208"/>
                </a:moveTo>
                <a:cubicBezTo>
                  <a:pt x="428" y="210"/>
                  <a:pt x="425" y="212"/>
                  <a:pt x="423" y="214"/>
                </a:cubicBezTo>
                <a:cubicBezTo>
                  <a:pt x="423" y="214"/>
                  <a:pt x="423" y="214"/>
                  <a:pt x="423" y="214"/>
                </a:cubicBezTo>
                <a:cubicBezTo>
                  <a:pt x="423" y="214"/>
                  <a:pt x="423" y="214"/>
                  <a:pt x="423" y="214"/>
                </a:cubicBezTo>
                <a:cubicBezTo>
                  <a:pt x="427" y="208"/>
                  <a:pt x="430" y="202"/>
                  <a:pt x="433" y="196"/>
                </a:cubicBezTo>
                <a:cubicBezTo>
                  <a:pt x="433" y="196"/>
                  <a:pt x="433" y="196"/>
                  <a:pt x="433" y="196"/>
                </a:cubicBezTo>
                <a:cubicBezTo>
                  <a:pt x="432" y="200"/>
                  <a:pt x="431" y="204"/>
                  <a:pt x="430" y="208"/>
                </a:cubicBezTo>
                <a:close/>
                <a:moveTo>
                  <a:pt x="431" y="228"/>
                </a:moveTo>
                <a:cubicBezTo>
                  <a:pt x="433" y="227"/>
                  <a:pt x="435" y="225"/>
                  <a:pt x="437" y="223"/>
                </a:cubicBezTo>
                <a:cubicBezTo>
                  <a:pt x="437" y="226"/>
                  <a:pt x="437" y="228"/>
                  <a:pt x="437" y="231"/>
                </a:cubicBezTo>
                <a:cubicBezTo>
                  <a:pt x="433" y="234"/>
                  <a:pt x="430" y="237"/>
                  <a:pt x="426" y="240"/>
                </a:cubicBezTo>
                <a:cubicBezTo>
                  <a:pt x="426" y="238"/>
                  <a:pt x="427" y="237"/>
                  <a:pt x="427" y="235"/>
                </a:cubicBezTo>
                <a:cubicBezTo>
                  <a:pt x="428" y="232"/>
                  <a:pt x="430" y="230"/>
                  <a:pt x="431" y="228"/>
                </a:cubicBezTo>
                <a:close/>
                <a:moveTo>
                  <a:pt x="427" y="234"/>
                </a:moveTo>
                <a:cubicBezTo>
                  <a:pt x="427" y="233"/>
                  <a:pt x="427" y="233"/>
                  <a:pt x="427" y="232"/>
                </a:cubicBezTo>
                <a:cubicBezTo>
                  <a:pt x="428" y="231"/>
                  <a:pt x="429" y="230"/>
                  <a:pt x="430" y="229"/>
                </a:cubicBezTo>
                <a:cubicBezTo>
                  <a:pt x="429" y="231"/>
                  <a:pt x="428" y="232"/>
                  <a:pt x="427" y="234"/>
                </a:cubicBezTo>
                <a:close/>
                <a:moveTo>
                  <a:pt x="432" y="226"/>
                </a:moveTo>
                <a:cubicBezTo>
                  <a:pt x="434" y="224"/>
                  <a:pt x="435" y="222"/>
                  <a:pt x="437" y="220"/>
                </a:cubicBezTo>
                <a:cubicBezTo>
                  <a:pt x="437" y="220"/>
                  <a:pt x="437" y="220"/>
                  <a:pt x="437" y="220"/>
                </a:cubicBezTo>
                <a:cubicBezTo>
                  <a:pt x="437" y="221"/>
                  <a:pt x="437" y="222"/>
                  <a:pt x="437" y="223"/>
                </a:cubicBezTo>
                <a:cubicBezTo>
                  <a:pt x="435" y="224"/>
                  <a:pt x="434" y="225"/>
                  <a:pt x="432" y="226"/>
                </a:cubicBezTo>
                <a:close/>
                <a:moveTo>
                  <a:pt x="437" y="219"/>
                </a:moveTo>
                <a:cubicBezTo>
                  <a:pt x="435" y="222"/>
                  <a:pt x="433" y="225"/>
                  <a:pt x="431" y="228"/>
                </a:cubicBezTo>
                <a:cubicBezTo>
                  <a:pt x="430" y="229"/>
                  <a:pt x="428" y="230"/>
                  <a:pt x="427" y="231"/>
                </a:cubicBezTo>
                <a:cubicBezTo>
                  <a:pt x="427" y="228"/>
                  <a:pt x="428" y="225"/>
                  <a:pt x="428" y="221"/>
                </a:cubicBezTo>
                <a:cubicBezTo>
                  <a:pt x="431" y="219"/>
                  <a:pt x="434" y="216"/>
                  <a:pt x="437" y="214"/>
                </a:cubicBezTo>
                <a:cubicBezTo>
                  <a:pt x="437" y="216"/>
                  <a:pt x="437" y="218"/>
                  <a:pt x="437" y="219"/>
                </a:cubicBezTo>
                <a:close/>
                <a:moveTo>
                  <a:pt x="428" y="221"/>
                </a:moveTo>
                <a:cubicBezTo>
                  <a:pt x="426" y="222"/>
                  <a:pt x="426" y="222"/>
                  <a:pt x="426" y="222"/>
                </a:cubicBezTo>
                <a:cubicBezTo>
                  <a:pt x="422" y="226"/>
                  <a:pt x="417" y="229"/>
                  <a:pt x="413" y="233"/>
                </a:cubicBezTo>
                <a:cubicBezTo>
                  <a:pt x="414" y="232"/>
                  <a:pt x="414" y="231"/>
                  <a:pt x="414" y="231"/>
                </a:cubicBezTo>
                <a:cubicBezTo>
                  <a:pt x="417" y="226"/>
                  <a:pt x="420" y="221"/>
                  <a:pt x="422" y="216"/>
                </a:cubicBezTo>
                <a:cubicBezTo>
                  <a:pt x="425" y="213"/>
                  <a:pt x="427" y="211"/>
                  <a:pt x="430" y="209"/>
                </a:cubicBezTo>
                <a:cubicBezTo>
                  <a:pt x="429" y="213"/>
                  <a:pt x="428" y="217"/>
                  <a:pt x="428" y="221"/>
                </a:cubicBezTo>
                <a:close/>
                <a:moveTo>
                  <a:pt x="422" y="215"/>
                </a:moveTo>
                <a:cubicBezTo>
                  <a:pt x="420" y="218"/>
                  <a:pt x="418" y="220"/>
                  <a:pt x="416" y="222"/>
                </a:cubicBezTo>
                <a:cubicBezTo>
                  <a:pt x="417" y="219"/>
                  <a:pt x="418" y="216"/>
                  <a:pt x="419" y="213"/>
                </a:cubicBezTo>
                <a:cubicBezTo>
                  <a:pt x="423" y="208"/>
                  <a:pt x="427" y="202"/>
                  <a:pt x="432" y="198"/>
                </a:cubicBezTo>
                <a:cubicBezTo>
                  <a:pt x="429" y="204"/>
                  <a:pt x="425" y="210"/>
                  <a:pt x="422" y="215"/>
                </a:cubicBezTo>
                <a:close/>
                <a:moveTo>
                  <a:pt x="421" y="217"/>
                </a:moveTo>
                <a:cubicBezTo>
                  <a:pt x="419" y="221"/>
                  <a:pt x="416" y="225"/>
                  <a:pt x="414" y="229"/>
                </a:cubicBezTo>
                <a:cubicBezTo>
                  <a:pt x="415" y="227"/>
                  <a:pt x="415" y="225"/>
                  <a:pt x="416" y="223"/>
                </a:cubicBezTo>
                <a:cubicBezTo>
                  <a:pt x="417" y="221"/>
                  <a:pt x="419" y="219"/>
                  <a:pt x="421" y="217"/>
                </a:cubicBezTo>
                <a:close/>
                <a:moveTo>
                  <a:pt x="413" y="230"/>
                </a:moveTo>
                <a:cubicBezTo>
                  <a:pt x="412" y="233"/>
                  <a:pt x="411" y="235"/>
                  <a:pt x="410" y="237"/>
                </a:cubicBezTo>
                <a:cubicBezTo>
                  <a:pt x="408" y="239"/>
                  <a:pt x="406" y="240"/>
                  <a:pt x="405" y="242"/>
                </a:cubicBezTo>
                <a:cubicBezTo>
                  <a:pt x="405" y="239"/>
                  <a:pt x="406" y="236"/>
                  <a:pt x="408" y="232"/>
                </a:cubicBezTo>
                <a:cubicBezTo>
                  <a:pt x="410" y="229"/>
                  <a:pt x="412" y="226"/>
                  <a:pt x="415" y="224"/>
                </a:cubicBezTo>
                <a:cubicBezTo>
                  <a:pt x="414" y="226"/>
                  <a:pt x="414" y="228"/>
                  <a:pt x="413" y="230"/>
                </a:cubicBezTo>
                <a:close/>
                <a:moveTo>
                  <a:pt x="411" y="235"/>
                </a:moveTo>
                <a:cubicBezTo>
                  <a:pt x="411" y="235"/>
                  <a:pt x="411" y="235"/>
                  <a:pt x="411" y="235"/>
                </a:cubicBezTo>
                <a:cubicBezTo>
                  <a:pt x="411" y="235"/>
                  <a:pt x="411" y="235"/>
                  <a:pt x="411" y="235"/>
                </a:cubicBezTo>
                <a:cubicBezTo>
                  <a:pt x="412" y="234"/>
                  <a:pt x="412" y="233"/>
                  <a:pt x="413" y="232"/>
                </a:cubicBezTo>
                <a:cubicBezTo>
                  <a:pt x="413" y="232"/>
                  <a:pt x="413" y="232"/>
                  <a:pt x="413" y="232"/>
                </a:cubicBezTo>
                <a:cubicBezTo>
                  <a:pt x="413" y="232"/>
                  <a:pt x="413" y="232"/>
                  <a:pt x="413" y="232"/>
                </a:cubicBezTo>
                <a:cubicBezTo>
                  <a:pt x="413" y="232"/>
                  <a:pt x="413" y="233"/>
                  <a:pt x="413" y="234"/>
                </a:cubicBezTo>
                <a:cubicBezTo>
                  <a:pt x="412" y="234"/>
                  <a:pt x="412" y="235"/>
                  <a:pt x="411" y="235"/>
                </a:cubicBezTo>
                <a:close/>
                <a:moveTo>
                  <a:pt x="413" y="235"/>
                </a:moveTo>
                <a:cubicBezTo>
                  <a:pt x="412" y="238"/>
                  <a:pt x="412" y="241"/>
                  <a:pt x="411" y="245"/>
                </a:cubicBezTo>
                <a:cubicBezTo>
                  <a:pt x="408" y="247"/>
                  <a:pt x="405" y="250"/>
                  <a:pt x="402" y="253"/>
                </a:cubicBezTo>
                <a:cubicBezTo>
                  <a:pt x="402" y="252"/>
                  <a:pt x="403" y="250"/>
                  <a:pt x="403" y="249"/>
                </a:cubicBezTo>
                <a:cubicBezTo>
                  <a:pt x="405" y="245"/>
                  <a:pt x="408" y="241"/>
                  <a:pt x="410" y="237"/>
                </a:cubicBezTo>
                <a:cubicBezTo>
                  <a:pt x="411" y="236"/>
                  <a:pt x="412" y="235"/>
                  <a:pt x="413" y="235"/>
                </a:cubicBezTo>
                <a:close/>
                <a:moveTo>
                  <a:pt x="409" y="239"/>
                </a:moveTo>
                <a:cubicBezTo>
                  <a:pt x="407" y="242"/>
                  <a:pt x="405" y="245"/>
                  <a:pt x="403" y="248"/>
                </a:cubicBezTo>
                <a:cubicBezTo>
                  <a:pt x="403" y="246"/>
                  <a:pt x="404" y="245"/>
                  <a:pt x="404" y="243"/>
                </a:cubicBezTo>
                <a:cubicBezTo>
                  <a:pt x="406" y="242"/>
                  <a:pt x="407" y="240"/>
                  <a:pt x="409" y="239"/>
                </a:cubicBezTo>
                <a:close/>
                <a:moveTo>
                  <a:pt x="402" y="249"/>
                </a:moveTo>
                <a:cubicBezTo>
                  <a:pt x="401" y="252"/>
                  <a:pt x="399" y="255"/>
                  <a:pt x="397" y="257"/>
                </a:cubicBezTo>
                <a:cubicBezTo>
                  <a:pt x="396" y="259"/>
                  <a:pt x="395" y="260"/>
                  <a:pt x="394" y="261"/>
                </a:cubicBezTo>
                <a:cubicBezTo>
                  <a:pt x="395" y="258"/>
                  <a:pt x="396" y="255"/>
                  <a:pt x="397" y="252"/>
                </a:cubicBezTo>
                <a:cubicBezTo>
                  <a:pt x="399" y="249"/>
                  <a:pt x="401" y="247"/>
                  <a:pt x="404" y="244"/>
                </a:cubicBezTo>
                <a:cubicBezTo>
                  <a:pt x="403" y="246"/>
                  <a:pt x="403" y="247"/>
                  <a:pt x="402" y="249"/>
                </a:cubicBezTo>
                <a:close/>
                <a:moveTo>
                  <a:pt x="402" y="251"/>
                </a:moveTo>
                <a:cubicBezTo>
                  <a:pt x="402" y="252"/>
                  <a:pt x="402" y="252"/>
                  <a:pt x="401" y="253"/>
                </a:cubicBezTo>
                <a:cubicBezTo>
                  <a:pt x="401" y="254"/>
                  <a:pt x="400" y="255"/>
                  <a:pt x="399" y="256"/>
                </a:cubicBezTo>
                <a:cubicBezTo>
                  <a:pt x="400" y="254"/>
                  <a:pt x="401" y="252"/>
                  <a:pt x="402" y="251"/>
                </a:cubicBezTo>
                <a:close/>
                <a:moveTo>
                  <a:pt x="396" y="259"/>
                </a:moveTo>
                <a:cubicBezTo>
                  <a:pt x="395" y="261"/>
                  <a:pt x="394" y="263"/>
                  <a:pt x="393" y="265"/>
                </a:cubicBezTo>
                <a:cubicBezTo>
                  <a:pt x="393" y="264"/>
                  <a:pt x="393" y="263"/>
                  <a:pt x="394" y="262"/>
                </a:cubicBezTo>
                <a:cubicBezTo>
                  <a:pt x="395" y="261"/>
                  <a:pt x="395" y="260"/>
                  <a:pt x="396" y="259"/>
                </a:cubicBezTo>
                <a:close/>
                <a:moveTo>
                  <a:pt x="398" y="258"/>
                </a:moveTo>
                <a:cubicBezTo>
                  <a:pt x="399" y="257"/>
                  <a:pt x="400" y="255"/>
                  <a:pt x="401" y="254"/>
                </a:cubicBezTo>
                <a:cubicBezTo>
                  <a:pt x="401" y="257"/>
                  <a:pt x="400" y="261"/>
                  <a:pt x="400" y="264"/>
                </a:cubicBezTo>
                <a:cubicBezTo>
                  <a:pt x="399" y="265"/>
                  <a:pt x="399" y="265"/>
                  <a:pt x="399" y="265"/>
                </a:cubicBezTo>
                <a:cubicBezTo>
                  <a:pt x="396" y="267"/>
                  <a:pt x="394" y="269"/>
                  <a:pt x="391" y="272"/>
                </a:cubicBezTo>
                <a:cubicBezTo>
                  <a:pt x="392" y="270"/>
                  <a:pt x="392" y="268"/>
                  <a:pt x="393" y="266"/>
                </a:cubicBezTo>
                <a:cubicBezTo>
                  <a:pt x="394" y="263"/>
                  <a:pt x="396" y="261"/>
                  <a:pt x="398" y="258"/>
                </a:cubicBezTo>
                <a:close/>
                <a:moveTo>
                  <a:pt x="410" y="262"/>
                </a:moveTo>
                <a:cubicBezTo>
                  <a:pt x="407" y="265"/>
                  <a:pt x="403" y="269"/>
                  <a:pt x="400" y="272"/>
                </a:cubicBezTo>
                <a:cubicBezTo>
                  <a:pt x="400" y="272"/>
                  <a:pt x="400" y="272"/>
                  <a:pt x="400" y="271"/>
                </a:cubicBezTo>
                <a:cubicBezTo>
                  <a:pt x="403" y="266"/>
                  <a:pt x="407" y="262"/>
                  <a:pt x="410" y="257"/>
                </a:cubicBezTo>
                <a:cubicBezTo>
                  <a:pt x="410" y="259"/>
                  <a:pt x="410" y="260"/>
                  <a:pt x="410" y="262"/>
                </a:cubicBezTo>
                <a:close/>
                <a:moveTo>
                  <a:pt x="410" y="267"/>
                </a:moveTo>
                <a:cubicBezTo>
                  <a:pt x="409" y="269"/>
                  <a:pt x="408" y="270"/>
                  <a:pt x="407" y="272"/>
                </a:cubicBezTo>
                <a:cubicBezTo>
                  <a:pt x="404" y="274"/>
                  <a:pt x="402" y="277"/>
                  <a:pt x="399" y="280"/>
                </a:cubicBezTo>
                <a:cubicBezTo>
                  <a:pt x="399" y="277"/>
                  <a:pt x="399" y="275"/>
                  <a:pt x="399" y="273"/>
                </a:cubicBezTo>
                <a:cubicBezTo>
                  <a:pt x="403" y="270"/>
                  <a:pt x="407" y="266"/>
                  <a:pt x="410" y="263"/>
                </a:cubicBezTo>
                <a:cubicBezTo>
                  <a:pt x="410" y="264"/>
                  <a:pt x="410" y="266"/>
                  <a:pt x="410" y="267"/>
                </a:cubicBezTo>
                <a:close/>
                <a:moveTo>
                  <a:pt x="400" y="270"/>
                </a:moveTo>
                <a:cubicBezTo>
                  <a:pt x="400" y="268"/>
                  <a:pt x="400" y="266"/>
                  <a:pt x="400" y="264"/>
                </a:cubicBezTo>
                <a:cubicBezTo>
                  <a:pt x="404" y="261"/>
                  <a:pt x="407" y="258"/>
                  <a:pt x="410" y="255"/>
                </a:cubicBezTo>
                <a:cubicBezTo>
                  <a:pt x="410" y="256"/>
                  <a:pt x="410" y="256"/>
                  <a:pt x="410" y="256"/>
                </a:cubicBezTo>
                <a:cubicBezTo>
                  <a:pt x="407" y="261"/>
                  <a:pt x="403" y="266"/>
                  <a:pt x="400" y="270"/>
                </a:cubicBezTo>
                <a:close/>
                <a:moveTo>
                  <a:pt x="391" y="272"/>
                </a:moveTo>
                <a:cubicBezTo>
                  <a:pt x="389" y="274"/>
                  <a:pt x="387" y="276"/>
                  <a:pt x="386" y="277"/>
                </a:cubicBezTo>
                <a:cubicBezTo>
                  <a:pt x="388" y="274"/>
                  <a:pt x="390" y="271"/>
                  <a:pt x="392" y="268"/>
                </a:cubicBezTo>
                <a:cubicBezTo>
                  <a:pt x="392" y="268"/>
                  <a:pt x="392" y="268"/>
                  <a:pt x="392" y="268"/>
                </a:cubicBezTo>
                <a:cubicBezTo>
                  <a:pt x="391" y="269"/>
                  <a:pt x="391" y="271"/>
                  <a:pt x="391" y="272"/>
                </a:cubicBezTo>
                <a:close/>
                <a:moveTo>
                  <a:pt x="392" y="266"/>
                </a:moveTo>
                <a:cubicBezTo>
                  <a:pt x="389" y="270"/>
                  <a:pt x="387" y="275"/>
                  <a:pt x="384" y="279"/>
                </a:cubicBezTo>
                <a:cubicBezTo>
                  <a:pt x="384" y="280"/>
                  <a:pt x="383" y="280"/>
                  <a:pt x="383" y="280"/>
                </a:cubicBezTo>
                <a:cubicBezTo>
                  <a:pt x="384" y="277"/>
                  <a:pt x="385" y="274"/>
                  <a:pt x="386" y="271"/>
                </a:cubicBezTo>
                <a:cubicBezTo>
                  <a:pt x="388" y="268"/>
                  <a:pt x="391" y="266"/>
                  <a:pt x="393" y="263"/>
                </a:cubicBezTo>
                <a:cubicBezTo>
                  <a:pt x="393" y="264"/>
                  <a:pt x="392" y="265"/>
                  <a:pt x="392" y="266"/>
                </a:cubicBezTo>
                <a:close/>
                <a:moveTo>
                  <a:pt x="389" y="282"/>
                </a:moveTo>
                <a:cubicBezTo>
                  <a:pt x="391" y="281"/>
                  <a:pt x="392" y="280"/>
                  <a:pt x="394" y="278"/>
                </a:cubicBezTo>
                <a:cubicBezTo>
                  <a:pt x="392" y="280"/>
                  <a:pt x="391" y="282"/>
                  <a:pt x="389" y="285"/>
                </a:cubicBezTo>
                <a:cubicBezTo>
                  <a:pt x="389" y="284"/>
                  <a:pt x="389" y="283"/>
                  <a:pt x="389" y="282"/>
                </a:cubicBezTo>
                <a:close/>
                <a:moveTo>
                  <a:pt x="390" y="281"/>
                </a:moveTo>
                <a:cubicBezTo>
                  <a:pt x="390" y="278"/>
                  <a:pt x="391" y="275"/>
                  <a:pt x="391" y="273"/>
                </a:cubicBezTo>
                <a:cubicBezTo>
                  <a:pt x="394" y="270"/>
                  <a:pt x="396" y="268"/>
                  <a:pt x="399" y="266"/>
                </a:cubicBezTo>
                <a:cubicBezTo>
                  <a:pt x="400" y="265"/>
                  <a:pt x="400" y="265"/>
                  <a:pt x="400" y="265"/>
                </a:cubicBezTo>
                <a:cubicBezTo>
                  <a:pt x="399" y="267"/>
                  <a:pt x="399" y="269"/>
                  <a:pt x="399" y="271"/>
                </a:cubicBezTo>
                <a:cubicBezTo>
                  <a:pt x="398" y="273"/>
                  <a:pt x="398" y="273"/>
                  <a:pt x="398" y="273"/>
                </a:cubicBezTo>
                <a:cubicBezTo>
                  <a:pt x="397" y="274"/>
                  <a:pt x="396" y="275"/>
                  <a:pt x="395" y="276"/>
                </a:cubicBezTo>
                <a:cubicBezTo>
                  <a:pt x="393" y="278"/>
                  <a:pt x="391" y="280"/>
                  <a:pt x="390" y="281"/>
                </a:cubicBezTo>
                <a:close/>
                <a:moveTo>
                  <a:pt x="399" y="280"/>
                </a:moveTo>
                <a:cubicBezTo>
                  <a:pt x="401" y="278"/>
                  <a:pt x="403" y="276"/>
                  <a:pt x="405" y="275"/>
                </a:cubicBezTo>
                <a:cubicBezTo>
                  <a:pt x="403" y="277"/>
                  <a:pt x="401" y="280"/>
                  <a:pt x="399" y="282"/>
                </a:cubicBezTo>
                <a:cubicBezTo>
                  <a:pt x="399" y="282"/>
                  <a:pt x="399" y="281"/>
                  <a:pt x="399" y="280"/>
                </a:cubicBezTo>
                <a:close/>
                <a:moveTo>
                  <a:pt x="407" y="272"/>
                </a:moveTo>
                <a:cubicBezTo>
                  <a:pt x="408" y="271"/>
                  <a:pt x="409" y="270"/>
                  <a:pt x="410" y="269"/>
                </a:cubicBezTo>
                <a:cubicBezTo>
                  <a:pt x="410" y="270"/>
                  <a:pt x="410" y="271"/>
                  <a:pt x="411" y="272"/>
                </a:cubicBezTo>
                <a:cubicBezTo>
                  <a:pt x="407" y="277"/>
                  <a:pt x="403" y="281"/>
                  <a:pt x="399" y="285"/>
                </a:cubicBezTo>
                <a:cubicBezTo>
                  <a:pt x="399" y="284"/>
                  <a:pt x="399" y="284"/>
                  <a:pt x="399" y="283"/>
                </a:cubicBezTo>
                <a:cubicBezTo>
                  <a:pt x="402" y="279"/>
                  <a:pt x="405" y="275"/>
                  <a:pt x="407" y="272"/>
                </a:cubicBezTo>
                <a:close/>
                <a:moveTo>
                  <a:pt x="411" y="255"/>
                </a:moveTo>
                <a:cubicBezTo>
                  <a:pt x="407" y="258"/>
                  <a:pt x="404" y="261"/>
                  <a:pt x="400" y="264"/>
                </a:cubicBezTo>
                <a:cubicBezTo>
                  <a:pt x="401" y="260"/>
                  <a:pt x="401" y="257"/>
                  <a:pt x="402" y="254"/>
                </a:cubicBezTo>
                <a:cubicBezTo>
                  <a:pt x="405" y="251"/>
                  <a:pt x="408" y="248"/>
                  <a:pt x="411" y="245"/>
                </a:cubicBezTo>
                <a:cubicBezTo>
                  <a:pt x="411" y="248"/>
                  <a:pt x="411" y="251"/>
                  <a:pt x="411" y="255"/>
                </a:cubicBezTo>
                <a:close/>
                <a:moveTo>
                  <a:pt x="411" y="256"/>
                </a:moveTo>
                <a:cubicBezTo>
                  <a:pt x="412" y="255"/>
                  <a:pt x="413" y="254"/>
                  <a:pt x="414" y="252"/>
                </a:cubicBezTo>
                <a:cubicBezTo>
                  <a:pt x="418" y="249"/>
                  <a:pt x="422" y="245"/>
                  <a:pt x="426" y="241"/>
                </a:cubicBezTo>
                <a:cubicBezTo>
                  <a:pt x="426" y="243"/>
                  <a:pt x="426" y="245"/>
                  <a:pt x="426" y="247"/>
                </a:cubicBezTo>
                <a:cubicBezTo>
                  <a:pt x="421" y="252"/>
                  <a:pt x="416" y="257"/>
                  <a:pt x="411" y="261"/>
                </a:cubicBezTo>
                <a:cubicBezTo>
                  <a:pt x="411" y="260"/>
                  <a:pt x="411" y="258"/>
                  <a:pt x="411" y="256"/>
                </a:cubicBezTo>
                <a:close/>
                <a:moveTo>
                  <a:pt x="426" y="248"/>
                </a:moveTo>
                <a:cubicBezTo>
                  <a:pt x="423" y="251"/>
                  <a:pt x="421" y="254"/>
                  <a:pt x="418" y="257"/>
                </a:cubicBezTo>
                <a:cubicBezTo>
                  <a:pt x="416" y="260"/>
                  <a:pt x="413" y="263"/>
                  <a:pt x="411" y="267"/>
                </a:cubicBezTo>
                <a:cubicBezTo>
                  <a:pt x="411" y="265"/>
                  <a:pt x="411" y="264"/>
                  <a:pt x="411" y="262"/>
                </a:cubicBezTo>
                <a:cubicBezTo>
                  <a:pt x="416" y="257"/>
                  <a:pt x="421" y="252"/>
                  <a:pt x="426" y="248"/>
                </a:cubicBezTo>
                <a:close/>
                <a:moveTo>
                  <a:pt x="419" y="257"/>
                </a:moveTo>
                <a:cubicBezTo>
                  <a:pt x="421" y="254"/>
                  <a:pt x="424" y="251"/>
                  <a:pt x="426" y="248"/>
                </a:cubicBezTo>
                <a:cubicBezTo>
                  <a:pt x="426" y="249"/>
                  <a:pt x="426" y="251"/>
                  <a:pt x="426" y="252"/>
                </a:cubicBezTo>
                <a:cubicBezTo>
                  <a:pt x="421" y="257"/>
                  <a:pt x="416" y="262"/>
                  <a:pt x="411" y="268"/>
                </a:cubicBezTo>
                <a:cubicBezTo>
                  <a:pt x="411" y="267"/>
                  <a:pt x="411" y="267"/>
                  <a:pt x="411" y="267"/>
                </a:cubicBezTo>
                <a:cubicBezTo>
                  <a:pt x="414" y="264"/>
                  <a:pt x="416" y="260"/>
                  <a:pt x="419" y="257"/>
                </a:cubicBezTo>
                <a:close/>
                <a:moveTo>
                  <a:pt x="426" y="241"/>
                </a:moveTo>
                <a:cubicBezTo>
                  <a:pt x="422" y="244"/>
                  <a:pt x="419" y="247"/>
                  <a:pt x="415" y="251"/>
                </a:cubicBezTo>
                <a:cubicBezTo>
                  <a:pt x="419" y="245"/>
                  <a:pt x="423" y="240"/>
                  <a:pt x="426" y="235"/>
                </a:cubicBezTo>
                <a:cubicBezTo>
                  <a:pt x="426" y="235"/>
                  <a:pt x="426" y="235"/>
                  <a:pt x="426" y="235"/>
                </a:cubicBezTo>
                <a:cubicBezTo>
                  <a:pt x="426" y="237"/>
                  <a:pt x="426" y="239"/>
                  <a:pt x="426" y="241"/>
                </a:cubicBezTo>
                <a:close/>
                <a:moveTo>
                  <a:pt x="413" y="252"/>
                </a:moveTo>
                <a:cubicBezTo>
                  <a:pt x="413" y="253"/>
                  <a:pt x="412" y="253"/>
                  <a:pt x="411" y="254"/>
                </a:cubicBezTo>
                <a:cubicBezTo>
                  <a:pt x="411" y="251"/>
                  <a:pt x="411" y="248"/>
                  <a:pt x="412" y="245"/>
                </a:cubicBezTo>
                <a:cubicBezTo>
                  <a:pt x="412" y="244"/>
                  <a:pt x="412" y="244"/>
                  <a:pt x="413" y="244"/>
                </a:cubicBezTo>
                <a:cubicBezTo>
                  <a:pt x="417" y="240"/>
                  <a:pt x="422" y="236"/>
                  <a:pt x="426" y="232"/>
                </a:cubicBezTo>
                <a:cubicBezTo>
                  <a:pt x="426" y="233"/>
                  <a:pt x="426" y="234"/>
                  <a:pt x="426" y="234"/>
                </a:cubicBezTo>
                <a:cubicBezTo>
                  <a:pt x="422" y="240"/>
                  <a:pt x="418" y="246"/>
                  <a:pt x="413" y="252"/>
                </a:cubicBezTo>
                <a:close/>
                <a:moveTo>
                  <a:pt x="412" y="244"/>
                </a:moveTo>
                <a:cubicBezTo>
                  <a:pt x="412" y="244"/>
                  <a:pt x="412" y="244"/>
                  <a:pt x="412" y="244"/>
                </a:cubicBezTo>
                <a:cubicBezTo>
                  <a:pt x="412" y="241"/>
                  <a:pt x="413" y="237"/>
                  <a:pt x="413" y="234"/>
                </a:cubicBezTo>
                <a:cubicBezTo>
                  <a:pt x="417" y="230"/>
                  <a:pt x="422" y="226"/>
                  <a:pt x="427" y="222"/>
                </a:cubicBezTo>
                <a:cubicBezTo>
                  <a:pt x="427" y="222"/>
                  <a:pt x="427" y="222"/>
                  <a:pt x="427" y="222"/>
                </a:cubicBezTo>
                <a:cubicBezTo>
                  <a:pt x="427" y="222"/>
                  <a:pt x="427" y="222"/>
                  <a:pt x="427" y="222"/>
                </a:cubicBezTo>
                <a:cubicBezTo>
                  <a:pt x="427" y="225"/>
                  <a:pt x="427" y="228"/>
                  <a:pt x="426" y="232"/>
                </a:cubicBezTo>
                <a:cubicBezTo>
                  <a:pt x="422" y="236"/>
                  <a:pt x="417" y="240"/>
                  <a:pt x="412" y="244"/>
                </a:cubicBezTo>
                <a:close/>
                <a:moveTo>
                  <a:pt x="426" y="241"/>
                </a:moveTo>
                <a:cubicBezTo>
                  <a:pt x="430" y="238"/>
                  <a:pt x="433" y="235"/>
                  <a:pt x="437" y="231"/>
                </a:cubicBezTo>
                <a:cubicBezTo>
                  <a:pt x="437" y="232"/>
                  <a:pt x="437" y="232"/>
                  <a:pt x="437" y="233"/>
                </a:cubicBezTo>
                <a:cubicBezTo>
                  <a:pt x="434" y="237"/>
                  <a:pt x="431" y="241"/>
                  <a:pt x="428" y="244"/>
                </a:cubicBezTo>
                <a:cubicBezTo>
                  <a:pt x="426" y="246"/>
                  <a:pt x="426" y="246"/>
                  <a:pt x="426" y="246"/>
                </a:cubicBezTo>
                <a:cubicBezTo>
                  <a:pt x="426" y="245"/>
                  <a:pt x="426" y="243"/>
                  <a:pt x="426" y="241"/>
                </a:cubicBezTo>
                <a:close/>
                <a:moveTo>
                  <a:pt x="437" y="234"/>
                </a:moveTo>
                <a:cubicBezTo>
                  <a:pt x="437" y="234"/>
                  <a:pt x="437" y="235"/>
                  <a:pt x="437" y="235"/>
                </a:cubicBezTo>
                <a:cubicBezTo>
                  <a:pt x="435" y="238"/>
                  <a:pt x="433" y="240"/>
                  <a:pt x="431" y="242"/>
                </a:cubicBezTo>
                <a:cubicBezTo>
                  <a:pt x="433" y="239"/>
                  <a:pt x="435" y="236"/>
                  <a:pt x="437" y="234"/>
                </a:cubicBezTo>
                <a:close/>
                <a:moveTo>
                  <a:pt x="437" y="213"/>
                </a:moveTo>
                <a:cubicBezTo>
                  <a:pt x="434" y="216"/>
                  <a:pt x="431" y="218"/>
                  <a:pt x="428" y="221"/>
                </a:cubicBezTo>
                <a:cubicBezTo>
                  <a:pt x="429" y="216"/>
                  <a:pt x="429" y="212"/>
                  <a:pt x="430" y="208"/>
                </a:cubicBezTo>
                <a:cubicBezTo>
                  <a:pt x="433" y="206"/>
                  <a:pt x="435" y="204"/>
                  <a:pt x="438" y="202"/>
                </a:cubicBezTo>
                <a:cubicBezTo>
                  <a:pt x="437" y="206"/>
                  <a:pt x="437" y="210"/>
                  <a:pt x="437" y="213"/>
                </a:cubicBezTo>
                <a:close/>
                <a:moveTo>
                  <a:pt x="437" y="220"/>
                </a:moveTo>
                <a:cubicBezTo>
                  <a:pt x="440" y="215"/>
                  <a:pt x="443" y="211"/>
                  <a:pt x="446" y="206"/>
                </a:cubicBezTo>
                <a:cubicBezTo>
                  <a:pt x="447" y="205"/>
                  <a:pt x="447" y="205"/>
                  <a:pt x="447" y="205"/>
                </a:cubicBezTo>
                <a:cubicBezTo>
                  <a:pt x="448" y="208"/>
                  <a:pt x="448" y="210"/>
                  <a:pt x="448" y="213"/>
                </a:cubicBezTo>
                <a:cubicBezTo>
                  <a:pt x="444" y="216"/>
                  <a:pt x="441" y="219"/>
                  <a:pt x="437" y="222"/>
                </a:cubicBezTo>
                <a:cubicBezTo>
                  <a:pt x="437" y="221"/>
                  <a:pt x="437" y="220"/>
                  <a:pt x="437" y="220"/>
                </a:cubicBezTo>
                <a:close/>
                <a:moveTo>
                  <a:pt x="448" y="213"/>
                </a:moveTo>
                <a:cubicBezTo>
                  <a:pt x="448" y="215"/>
                  <a:pt x="448" y="216"/>
                  <a:pt x="448" y="218"/>
                </a:cubicBezTo>
                <a:cubicBezTo>
                  <a:pt x="447" y="220"/>
                  <a:pt x="445" y="222"/>
                  <a:pt x="444" y="224"/>
                </a:cubicBezTo>
                <a:cubicBezTo>
                  <a:pt x="442" y="226"/>
                  <a:pt x="440" y="228"/>
                  <a:pt x="437" y="230"/>
                </a:cubicBezTo>
                <a:cubicBezTo>
                  <a:pt x="437" y="228"/>
                  <a:pt x="437" y="225"/>
                  <a:pt x="437" y="223"/>
                </a:cubicBezTo>
                <a:cubicBezTo>
                  <a:pt x="441" y="220"/>
                  <a:pt x="444" y="217"/>
                  <a:pt x="448" y="213"/>
                </a:cubicBezTo>
                <a:close/>
                <a:moveTo>
                  <a:pt x="442" y="226"/>
                </a:moveTo>
                <a:cubicBezTo>
                  <a:pt x="441" y="228"/>
                  <a:pt x="439" y="230"/>
                  <a:pt x="437" y="232"/>
                </a:cubicBezTo>
                <a:cubicBezTo>
                  <a:pt x="437" y="232"/>
                  <a:pt x="437" y="231"/>
                  <a:pt x="437" y="231"/>
                </a:cubicBezTo>
                <a:cubicBezTo>
                  <a:pt x="439" y="229"/>
                  <a:pt x="441" y="228"/>
                  <a:pt x="442" y="226"/>
                </a:cubicBezTo>
                <a:close/>
                <a:moveTo>
                  <a:pt x="438" y="235"/>
                </a:moveTo>
                <a:cubicBezTo>
                  <a:pt x="438" y="234"/>
                  <a:pt x="438" y="234"/>
                  <a:pt x="438" y="233"/>
                </a:cubicBezTo>
                <a:cubicBezTo>
                  <a:pt x="440" y="230"/>
                  <a:pt x="442" y="227"/>
                  <a:pt x="444" y="224"/>
                </a:cubicBezTo>
                <a:cubicBezTo>
                  <a:pt x="446" y="223"/>
                  <a:pt x="447" y="221"/>
                  <a:pt x="449" y="220"/>
                </a:cubicBezTo>
                <a:cubicBezTo>
                  <a:pt x="449" y="221"/>
                  <a:pt x="449" y="222"/>
                  <a:pt x="449" y="223"/>
                </a:cubicBezTo>
                <a:cubicBezTo>
                  <a:pt x="448" y="224"/>
                  <a:pt x="447" y="225"/>
                  <a:pt x="447" y="226"/>
                </a:cubicBezTo>
                <a:cubicBezTo>
                  <a:pt x="444" y="229"/>
                  <a:pt x="441" y="232"/>
                  <a:pt x="438" y="235"/>
                </a:cubicBezTo>
                <a:close/>
                <a:moveTo>
                  <a:pt x="438" y="241"/>
                </a:moveTo>
                <a:cubicBezTo>
                  <a:pt x="434" y="245"/>
                  <a:pt x="431" y="249"/>
                  <a:pt x="428" y="253"/>
                </a:cubicBezTo>
                <a:cubicBezTo>
                  <a:pt x="430" y="250"/>
                  <a:pt x="432" y="247"/>
                  <a:pt x="434" y="244"/>
                </a:cubicBezTo>
                <a:cubicBezTo>
                  <a:pt x="435" y="243"/>
                  <a:pt x="435" y="243"/>
                  <a:pt x="435" y="243"/>
                </a:cubicBezTo>
                <a:cubicBezTo>
                  <a:pt x="436" y="242"/>
                  <a:pt x="437" y="241"/>
                  <a:pt x="438" y="240"/>
                </a:cubicBezTo>
                <a:cubicBezTo>
                  <a:pt x="438" y="241"/>
                  <a:pt x="438" y="241"/>
                  <a:pt x="438" y="241"/>
                </a:cubicBezTo>
                <a:close/>
                <a:moveTo>
                  <a:pt x="445" y="228"/>
                </a:moveTo>
                <a:cubicBezTo>
                  <a:pt x="443" y="232"/>
                  <a:pt x="440" y="235"/>
                  <a:pt x="438" y="238"/>
                </a:cubicBezTo>
                <a:cubicBezTo>
                  <a:pt x="438" y="237"/>
                  <a:pt x="438" y="236"/>
                  <a:pt x="438" y="236"/>
                </a:cubicBezTo>
                <a:cubicBezTo>
                  <a:pt x="440" y="233"/>
                  <a:pt x="442" y="231"/>
                  <a:pt x="445" y="228"/>
                </a:cubicBezTo>
                <a:close/>
                <a:moveTo>
                  <a:pt x="438" y="239"/>
                </a:moveTo>
                <a:cubicBezTo>
                  <a:pt x="441" y="234"/>
                  <a:pt x="444" y="230"/>
                  <a:pt x="447" y="226"/>
                </a:cubicBezTo>
                <a:cubicBezTo>
                  <a:pt x="449" y="224"/>
                  <a:pt x="449" y="224"/>
                  <a:pt x="449" y="224"/>
                </a:cubicBezTo>
                <a:cubicBezTo>
                  <a:pt x="449" y="224"/>
                  <a:pt x="449" y="224"/>
                  <a:pt x="449" y="224"/>
                </a:cubicBezTo>
                <a:cubicBezTo>
                  <a:pt x="449" y="225"/>
                  <a:pt x="449" y="226"/>
                  <a:pt x="449" y="227"/>
                </a:cubicBezTo>
                <a:cubicBezTo>
                  <a:pt x="446" y="231"/>
                  <a:pt x="442" y="235"/>
                  <a:pt x="438" y="239"/>
                </a:cubicBezTo>
                <a:cubicBezTo>
                  <a:pt x="438" y="239"/>
                  <a:pt x="438" y="239"/>
                  <a:pt x="438" y="239"/>
                </a:cubicBezTo>
                <a:close/>
                <a:moveTo>
                  <a:pt x="449" y="222"/>
                </a:moveTo>
                <a:cubicBezTo>
                  <a:pt x="449" y="221"/>
                  <a:pt x="449" y="221"/>
                  <a:pt x="449" y="220"/>
                </a:cubicBezTo>
                <a:cubicBezTo>
                  <a:pt x="451" y="218"/>
                  <a:pt x="453" y="216"/>
                  <a:pt x="456" y="213"/>
                </a:cubicBezTo>
                <a:cubicBezTo>
                  <a:pt x="454" y="216"/>
                  <a:pt x="451" y="219"/>
                  <a:pt x="449" y="222"/>
                </a:cubicBezTo>
                <a:close/>
                <a:moveTo>
                  <a:pt x="458" y="212"/>
                </a:moveTo>
                <a:cubicBezTo>
                  <a:pt x="459" y="210"/>
                  <a:pt x="460" y="209"/>
                  <a:pt x="461" y="208"/>
                </a:cubicBezTo>
                <a:cubicBezTo>
                  <a:pt x="461" y="209"/>
                  <a:pt x="462" y="210"/>
                  <a:pt x="462" y="210"/>
                </a:cubicBezTo>
                <a:cubicBezTo>
                  <a:pt x="462" y="210"/>
                  <a:pt x="462" y="210"/>
                  <a:pt x="462" y="210"/>
                </a:cubicBezTo>
                <a:cubicBezTo>
                  <a:pt x="458" y="215"/>
                  <a:pt x="453" y="219"/>
                  <a:pt x="449" y="223"/>
                </a:cubicBezTo>
                <a:cubicBezTo>
                  <a:pt x="449" y="223"/>
                  <a:pt x="449" y="223"/>
                  <a:pt x="449" y="223"/>
                </a:cubicBezTo>
                <a:cubicBezTo>
                  <a:pt x="452" y="219"/>
                  <a:pt x="455" y="215"/>
                  <a:pt x="458" y="212"/>
                </a:cubicBezTo>
                <a:close/>
                <a:moveTo>
                  <a:pt x="462" y="211"/>
                </a:moveTo>
                <a:cubicBezTo>
                  <a:pt x="462" y="211"/>
                  <a:pt x="462" y="211"/>
                  <a:pt x="462" y="211"/>
                </a:cubicBezTo>
                <a:cubicBezTo>
                  <a:pt x="460" y="214"/>
                  <a:pt x="458" y="216"/>
                  <a:pt x="456" y="219"/>
                </a:cubicBezTo>
                <a:cubicBezTo>
                  <a:pt x="456" y="219"/>
                  <a:pt x="456" y="219"/>
                  <a:pt x="456" y="219"/>
                </a:cubicBezTo>
                <a:cubicBezTo>
                  <a:pt x="454" y="222"/>
                  <a:pt x="452" y="224"/>
                  <a:pt x="450" y="226"/>
                </a:cubicBezTo>
                <a:cubicBezTo>
                  <a:pt x="450" y="225"/>
                  <a:pt x="450" y="224"/>
                  <a:pt x="450" y="224"/>
                </a:cubicBezTo>
                <a:cubicBezTo>
                  <a:pt x="454" y="220"/>
                  <a:pt x="458" y="215"/>
                  <a:pt x="462" y="211"/>
                </a:cubicBezTo>
                <a:close/>
                <a:moveTo>
                  <a:pt x="462" y="212"/>
                </a:moveTo>
                <a:cubicBezTo>
                  <a:pt x="462" y="212"/>
                  <a:pt x="462" y="212"/>
                  <a:pt x="462" y="212"/>
                </a:cubicBezTo>
                <a:cubicBezTo>
                  <a:pt x="461" y="213"/>
                  <a:pt x="461" y="214"/>
                  <a:pt x="460" y="215"/>
                </a:cubicBezTo>
                <a:cubicBezTo>
                  <a:pt x="461" y="214"/>
                  <a:pt x="461" y="213"/>
                  <a:pt x="462" y="212"/>
                </a:cubicBezTo>
                <a:close/>
                <a:moveTo>
                  <a:pt x="474" y="196"/>
                </a:moveTo>
                <a:cubicBezTo>
                  <a:pt x="474" y="196"/>
                  <a:pt x="474" y="197"/>
                  <a:pt x="475" y="197"/>
                </a:cubicBezTo>
                <a:cubicBezTo>
                  <a:pt x="473" y="199"/>
                  <a:pt x="471" y="201"/>
                  <a:pt x="469" y="203"/>
                </a:cubicBezTo>
                <a:cubicBezTo>
                  <a:pt x="471" y="200"/>
                  <a:pt x="473" y="198"/>
                  <a:pt x="474" y="196"/>
                </a:cubicBezTo>
                <a:close/>
                <a:moveTo>
                  <a:pt x="474" y="194"/>
                </a:moveTo>
                <a:cubicBezTo>
                  <a:pt x="474" y="193"/>
                  <a:pt x="474" y="191"/>
                  <a:pt x="474" y="190"/>
                </a:cubicBezTo>
                <a:cubicBezTo>
                  <a:pt x="478" y="186"/>
                  <a:pt x="482" y="182"/>
                  <a:pt x="486" y="178"/>
                </a:cubicBezTo>
                <a:cubicBezTo>
                  <a:pt x="486" y="178"/>
                  <a:pt x="486" y="178"/>
                  <a:pt x="486" y="178"/>
                </a:cubicBezTo>
                <a:cubicBezTo>
                  <a:pt x="483" y="183"/>
                  <a:pt x="480" y="188"/>
                  <a:pt x="476" y="192"/>
                </a:cubicBezTo>
                <a:lnTo>
                  <a:pt x="474" y="194"/>
                </a:lnTo>
                <a:close/>
                <a:moveTo>
                  <a:pt x="487" y="179"/>
                </a:moveTo>
                <a:cubicBezTo>
                  <a:pt x="487" y="180"/>
                  <a:pt x="487" y="180"/>
                  <a:pt x="487" y="181"/>
                </a:cubicBezTo>
                <a:cubicBezTo>
                  <a:pt x="484" y="184"/>
                  <a:pt x="481" y="187"/>
                  <a:pt x="478" y="190"/>
                </a:cubicBezTo>
                <a:cubicBezTo>
                  <a:pt x="481" y="186"/>
                  <a:pt x="484" y="183"/>
                  <a:pt x="487" y="179"/>
                </a:cubicBezTo>
                <a:close/>
                <a:moveTo>
                  <a:pt x="486" y="172"/>
                </a:moveTo>
                <a:cubicBezTo>
                  <a:pt x="490" y="169"/>
                  <a:pt x="494" y="165"/>
                  <a:pt x="499" y="161"/>
                </a:cubicBezTo>
                <a:cubicBezTo>
                  <a:pt x="495" y="166"/>
                  <a:pt x="492" y="171"/>
                  <a:pt x="488" y="175"/>
                </a:cubicBezTo>
                <a:cubicBezTo>
                  <a:pt x="487" y="177"/>
                  <a:pt x="487" y="177"/>
                  <a:pt x="487" y="177"/>
                </a:cubicBezTo>
                <a:cubicBezTo>
                  <a:pt x="486" y="176"/>
                  <a:pt x="486" y="174"/>
                  <a:pt x="486" y="172"/>
                </a:cubicBezTo>
                <a:close/>
                <a:moveTo>
                  <a:pt x="499" y="161"/>
                </a:moveTo>
                <a:cubicBezTo>
                  <a:pt x="499" y="162"/>
                  <a:pt x="500" y="163"/>
                  <a:pt x="500" y="164"/>
                </a:cubicBezTo>
                <a:cubicBezTo>
                  <a:pt x="497" y="167"/>
                  <a:pt x="493" y="171"/>
                  <a:pt x="490" y="174"/>
                </a:cubicBezTo>
                <a:cubicBezTo>
                  <a:pt x="493" y="169"/>
                  <a:pt x="496" y="165"/>
                  <a:pt x="499" y="161"/>
                </a:cubicBezTo>
                <a:close/>
                <a:moveTo>
                  <a:pt x="517" y="144"/>
                </a:moveTo>
                <a:cubicBezTo>
                  <a:pt x="519" y="142"/>
                  <a:pt x="520" y="141"/>
                  <a:pt x="522" y="139"/>
                </a:cubicBezTo>
                <a:cubicBezTo>
                  <a:pt x="518" y="145"/>
                  <a:pt x="514" y="150"/>
                  <a:pt x="510" y="155"/>
                </a:cubicBezTo>
                <a:cubicBezTo>
                  <a:pt x="509" y="156"/>
                  <a:pt x="508" y="156"/>
                  <a:pt x="507" y="157"/>
                </a:cubicBezTo>
                <a:cubicBezTo>
                  <a:pt x="511" y="153"/>
                  <a:pt x="514" y="148"/>
                  <a:pt x="517" y="144"/>
                </a:cubicBezTo>
                <a:close/>
                <a:moveTo>
                  <a:pt x="524" y="137"/>
                </a:moveTo>
                <a:cubicBezTo>
                  <a:pt x="529" y="133"/>
                  <a:pt x="534" y="128"/>
                  <a:pt x="539" y="124"/>
                </a:cubicBezTo>
                <a:cubicBezTo>
                  <a:pt x="535" y="128"/>
                  <a:pt x="531" y="133"/>
                  <a:pt x="527" y="138"/>
                </a:cubicBezTo>
                <a:cubicBezTo>
                  <a:pt x="522" y="143"/>
                  <a:pt x="517" y="148"/>
                  <a:pt x="513" y="152"/>
                </a:cubicBezTo>
                <a:cubicBezTo>
                  <a:pt x="517" y="147"/>
                  <a:pt x="520" y="142"/>
                  <a:pt x="524" y="137"/>
                </a:cubicBezTo>
                <a:close/>
                <a:moveTo>
                  <a:pt x="531" y="134"/>
                </a:moveTo>
                <a:cubicBezTo>
                  <a:pt x="535" y="130"/>
                  <a:pt x="538" y="125"/>
                  <a:pt x="542" y="121"/>
                </a:cubicBezTo>
                <a:cubicBezTo>
                  <a:pt x="546" y="117"/>
                  <a:pt x="551" y="112"/>
                  <a:pt x="557" y="107"/>
                </a:cubicBezTo>
                <a:cubicBezTo>
                  <a:pt x="553" y="111"/>
                  <a:pt x="549" y="115"/>
                  <a:pt x="546" y="119"/>
                </a:cubicBezTo>
                <a:cubicBezTo>
                  <a:pt x="540" y="125"/>
                  <a:pt x="535" y="130"/>
                  <a:pt x="531" y="134"/>
                </a:cubicBezTo>
                <a:close/>
                <a:moveTo>
                  <a:pt x="556" y="109"/>
                </a:moveTo>
                <a:cubicBezTo>
                  <a:pt x="554" y="111"/>
                  <a:pt x="552" y="113"/>
                  <a:pt x="551" y="115"/>
                </a:cubicBezTo>
                <a:cubicBezTo>
                  <a:pt x="554" y="111"/>
                  <a:pt x="557" y="107"/>
                  <a:pt x="560" y="104"/>
                </a:cubicBezTo>
                <a:cubicBezTo>
                  <a:pt x="563" y="101"/>
                  <a:pt x="566" y="98"/>
                  <a:pt x="569" y="95"/>
                </a:cubicBezTo>
                <a:cubicBezTo>
                  <a:pt x="565" y="100"/>
                  <a:pt x="560" y="105"/>
                  <a:pt x="556" y="109"/>
                </a:cubicBezTo>
                <a:close/>
                <a:moveTo>
                  <a:pt x="564" y="101"/>
                </a:moveTo>
                <a:cubicBezTo>
                  <a:pt x="567" y="98"/>
                  <a:pt x="571" y="94"/>
                  <a:pt x="574" y="90"/>
                </a:cubicBezTo>
                <a:cubicBezTo>
                  <a:pt x="576" y="88"/>
                  <a:pt x="579" y="86"/>
                  <a:pt x="581" y="83"/>
                </a:cubicBezTo>
                <a:cubicBezTo>
                  <a:pt x="582" y="82"/>
                  <a:pt x="583" y="82"/>
                  <a:pt x="583" y="81"/>
                </a:cubicBezTo>
                <a:cubicBezTo>
                  <a:pt x="577" y="88"/>
                  <a:pt x="571" y="94"/>
                  <a:pt x="564" y="101"/>
                </a:cubicBezTo>
                <a:close/>
                <a:moveTo>
                  <a:pt x="592" y="72"/>
                </a:moveTo>
                <a:cubicBezTo>
                  <a:pt x="588" y="76"/>
                  <a:pt x="585" y="79"/>
                  <a:pt x="581" y="83"/>
                </a:cubicBezTo>
                <a:cubicBezTo>
                  <a:pt x="580" y="84"/>
                  <a:pt x="579" y="85"/>
                  <a:pt x="578" y="86"/>
                </a:cubicBezTo>
                <a:cubicBezTo>
                  <a:pt x="581" y="83"/>
                  <a:pt x="583" y="80"/>
                  <a:pt x="586" y="77"/>
                </a:cubicBezTo>
                <a:cubicBezTo>
                  <a:pt x="589" y="73"/>
                  <a:pt x="593" y="70"/>
                  <a:pt x="597" y="66"/>
                </a:cubicBezTo>
                <a:cubicBezTo>
                  <a:pt x="595" y="68"/>
                  <a:pt x="594" y="70"/>
                  <a:pt x="592" y="72"/>
                </a:cubicBezTo>
                <a:close/>
                <a:moveTo>
                  <a:pt x="588" y="74"/>
                </a:moveTo>
                <a:cubicBezTo>
                  <a:pt x="592" y="69"/>
                  <a:pt x="596" y="65"/>
                  <a:pt x="600" y="60"/>
                </a:cubicBezTo>
                <a:cubicBezTo>
                  <a:pt x="604" y="57"/>
                  <a:pt x="608" y="53"/>
                  <a:pt x="613" y="49"/>
                </a:cubicBezTo>
                <a:cubicBezTo>
                  <a:pt x="609" y="53"/>
                  <a:pt x="605" y="58"/>
                  <a:pt x="601" y="62"/>
                </a:cubicBezTo>
                <a:cubicBezTo>
                  <a:pt x="599" y="64"/>
                  <a:pt x="599" y="64"/>
                  <a:pt x="599" y="64"/>
                </a:cubicBezTo>
                <a:cubicBezTo>
                  <a:pt x="596" y="67"/>
                  <a:pt x="592" y="70"/>
                  <a:pt x="588" y="74"/>
                </a:cubicBezTo>
                <a:close/>
                <a:moveTo>
                  <a:pt x="601" y="63"/>
                </a:moveTo>
                <a:cubicBezTo>
                  <a:pt x="601" y="63"/>
                  <a:pt x="601" y="63"/>
                  <a:pt x="601" y="62"/>
                </a:cubicBezTo>
                <a:cubicBezTo>
                  <a:pt x="602" y="62"/>
                  <a:pt x="602" y="62"/>
                  <a:pt x="602" y="62"/>
                </a:cubicBezTo>
                <a:cubicBezTo>
                  <a:pt x="602" y="62"/>
                  <a:pt x="601" y="63"/>
                  <a:pt x="601" y="63"/>
                </a:cubicBezTo>
                <a:close/>
                <a:moveTo>
                  <a:pt x="611" y="52"/>
                </a:moveTo>
                <a:cubicBezTo>
                  <a:pt x="611" y="52"/>
                  <a:pt x="611" y="52"/>
                  <a:pt x="611" y="52"/>
                </a:cubicBezTo>
                <a:cubicBezTo>
                  <a:pt x="609" y="54"/>
                  <a:pt x="607" y="56"/>
                  <a:pt x="605" y="58"/>
                </a:cubicBezTo>
                <a:cubicBezTo>
                  <a:pt x="609" y="54"/>
                  <a:pt x="612" y="50"/>
                  <a:pt x="616" y="46"/>
                </a:cubicBezTo>
                <a:cubicBezTo>
                  <a:pt x="617" y="45"/>
                  <a:pt x="617" y="45"/>
                  <a:pt x="617" y="45"/>
                </a:cubicBezTo>
                <a:cubicBezTo>
                  <a:pt x="620" y="42"/>
                  <a:pt x="622" y="40"/>
                  <a:pt x="625" y="38"/>
                </a:cubicBezTo>
                <a:cubicBezTo>
                  <a:pt x="620" y="43"/>
                  <a:pt x="616" y="48"/>
                  <a:pt x="611" y="52"/>
                </a:cubicBezTo>
                <a:close/>
                <a:moveTo>
                  <a:pt x="620" y="43"/>
                </a:moveTo>
                <a:cubicBezTo>
                  <a:pt x="624" y="40"/>
                  <a:pt x="627" y="37"/>
                  <a:pt x="630" y="34"/>
                </a:cubicBezTo>
                <a:cubicBezTo>
                  <a:pt x="633" y="31"/>
                  <a:pt x="636" y="28"/>
                  <a:pt x="639" y="24"/>
                </a:cubicBezTo>
                <a:cubicBezTo>
                  <a:pt x="633" y="31"/>
                  <a:pt x="627" y="37"/>
                  <a:pt x="620" y="43"/>
                </a:cubicBezTo>
                <a:close/>
                <a:moveTo>
                  <a:pt x="648" y="15"/>
                </a:moveTo>
                <a:cubicBezTo>
                  <a:pt x="643" y="20"/>
                  <a:pt x="639" y="24"/>
                  <a:pt x="634" y="29"/>
                </a:cubicBezTo>
                <a:cubicBezTo>
                  <a:pt x="638" y="24"/>
                  <a:pt x="643" y="19"/>
                  <a:pt x="647" y="14"/>
                </a:cubicBezTo>
                <a:cubicBezTo>
                  <a:pt x="652" y="10"/>
                  <a:pt x="657" y="5"/>
                  <a:pt x="662" y="1"/>
                </a:cubicBezTo>
                <a:cubicBezTo>
                  <a:pt x="657" y="6"/>
                  <a:pt x="653" y="11"/>
                  <a:pt x="648" y="15"/>
                </a:cubicBezTo>
                <a:close/>
                <a:moveTo>
                  <a:pt x="658" y="4"/>
                </a:moveTo>
                <a:cubicBezTo>
                  <a:pt x="655" y="6"/>
                  <a:pt x="652" y="9"/>
                  <a:pt x="650" y="11"/>
                </a:cubicBezTo>
                <a:cubicBezTo>
                  <a:pt x="651" y="10"/>
                  <a:pt x="652" y="9"/>
                  <a:pt x="652" y="8"/>
                </a:cubicBezTo>
                <a:cubicBezTo>
                  <a:pt x="654" y="7"/>
                  <a:pt x="656" y="5"/>
                  <a:pt x="658" y="4"/>
                </a:cubicBezTo>
                <a:close/>
                <a:moveTo>
                  <a:pt x="643" y="13"/>
                </a:moveTo>
                <a:cubicBezTo>
                  <a:pt x="647" y="11"/>
                  <a:pt x="650" y="8"/>
                  <a:pt x="653" y="6"/>
                </a:cubicBezTo>
                <a:cubicBezTo>
                  <a:pt x="654" y="4"/>
                  <a:pt x="656" y="3"/>
                  <a:pt x="657" y="2"/>
                </a:cubicBezTo>
                <a:cubicBezTo>
                  <a:pt x="656" y="4"/>
                  <a:pt x="654" y="6"/>
                  <a:pt x="652" y="8"/>
                </a:cubicBezTo>
                <a:cubicBezTo>
                  <a:pt x="648" y="11"/>
                  <a:pt x="645" y="14"/>
                  <a:pt x="641" y="16"/>
                </a:cubicBezTo>
                <a:cubicBezTo>
                  <a:pt x="642" y="15"/>
                  <a:pt x="643" y="14"/>
                  <a:pt x="643" y="13"/>
                </a:cubicBezTo>
                <a:close/>
                <a:moveTo>
                  <a:pt x="642" y="15"/>
                </a:moveTo>
                <a:cubicBezTo>
                  <a:pt x="641" y="16"/>
                  <a:pt x="640" y="17"/>
                  <a:pt x="639" y="18"/>
                </a:cubicBezTo>
                <a:cubicBezTo>
                  <a:pt x="635" y="21"/>
                  <a:pt x="630" y="25"/>
                  <a:pt x="626" y="28"/>
                </a:cubicBezTo>
                <a:cubicBezTo>
                  <a:pt x="626" y="28"/>
                  <a:pt x="626" y="28"/>
                  <a:pt x="626" y="28"/>
                </a:cubicBezTo>
                <a:cubicBezTo>
                  <a:pt x="631" y="24"/>
                  <a:pt x="636" y="19"/>
                  <a:pt x="642" y="15"/>
                </a:cubicBezTo>
                <a:close/>
                <a:moveTo>
                  <a:pt x="625" y="19"/>
                </a:moveTo>
                <a:cubicBezTo>
                  <a:pt x="630" y="15"/>
                  <a:pt x="635" y="12"/>
                  <a:pt x="640" y="8"/>
                </a:cubicBezTo>
                <a:cubicBezTo>
                  <a:pt x="635" y="15"/>
                  <a:pt x="630" y="21"/>
                  <a:pt x="626" y="27"/>
                </a:cubicBezTo>
                <a:cubicBezTo>
                  <a:pt x="621" y="31"/>
                  <a:pt x="616" y="35"/>
                  <a:pt x="611" y="39"/>
                </a:cubicBezTo>
                <a:cubicBezTo>
                  <a:pt x="611" y="39"/>
                  <a:pt x="611" y="39"/>
                  <a:pt x="611" y="39"/>
                </a:cubicBezTo>
                <a:cubicBezTo>
                  <a:pt x="616" y="32"/>
                  <a:pt x="621" y="26"/>
                  <a:pt x="625" y="19"/>
                </a:cubicBezTo>
                <a:close/>
                <a:moveTo>
                  <a:pt x="624" y="20"/>
                </a:moveTo>
                <a:cubicBezTo>
                  <a:pt x="619" y="26"/>
                  <a:pt x="614" y="33"/>
                  <a:pt x="609" y="40"/>
                </a:cubicBezTo>
                <a:cubicBezTo>
                  <a:pt x="604" y="44"/>
                  <a:pt x="599" y="48"/>
                  <a:pt x="594" y="52"/>
                </a:cubicBezTo>
                <a:cubicBezTo>
                  <a:pt x="599" y="45"/>
                  <a:pt x="603" y="38"/>
                  <a:pt x="608" y="31"/>
                </a:cubicBezTo>
                <a:cubicBezTo>
                  <a:pt x="613" y="27"/>
                  <a:pt x="619" y="24"/>
                  <a:pt x="624" y="20"/>
                </a:cubicBezTo>
                <a:close/>
                <a:moveTo>
                  <a:pt x="619" y="12"/>
                </a:moveTo>
                <a:cubicBezTo>
                  <a:pt x="615" y="18"/>
                  <a:pt x="611" y="25"/>
                  <a:pt x="607" y="31"/>
                </a:cubicBezTo>
                <a:cubicBezTo>
                  <a:pt x="602" y="35"/>
                  <a:pt x="596" y="38"/>
                  <a:pt x="591" y="42"/>
                </a:cubicBezTo>
                <a:cubicBezTo>
                  <a:pt x="595" y="36"/>
                  <a:pt x="599" y="30"/>
                  <a:pt x="602" y="23"/>
                </a:cubicBezTo>
                <a:cubicBezTo>
                  <a:pt x="608" y="20"/>
                  <a:pt x="614" y="16"/>
                  <a:pt x="619" y="12"/>
                </a:cubicBezTo>
                <a:close/>
                <a:moveTo>
                  <a:pt x="599" y="12"/>
                </a:moveTo>
                <a:cubicBezTo>
                  <a:pt x="604" y="9"/>
                  <a:pt x="609" y="6"/>
                  <a:pt x="613" y="4"/>
                </a:cubicBezTo>
                <a:cubicBezTo>
                  <a:pt x="610" y="10"/>
                  <a:pt x="606" y="17"/>
                  <a:pt x="602" y="23"/>
                </a:cubicBezTo>
                <a:cubicBezTo>
                  <a:pt x="602" y="23"/>
                  <a:pt x="602" y="23"/>
                  <a:pt x="602" y="23"/>
                </a:cubicBezTo>
                <a:cubicBezTo>
                  <a:pt x="598" y="26"/>
                  <a:pt x="593" y="29"/>
                  <a:pt x="589" y="31"/>
                </a:cubicBezTo>
                <a:cubicBezTo>
                  <a:pt x="593" y="25"/>
                  <a:pt x="596" y="18"/>
                  <a:pt x="599" y="12"/>
                </a:cubicBezTo>
                <a:close/>
                <a:moveTo>
                  <a:pt x="599" y="13"/>
                </a:moveTo>
                <a:cubicBezTo>
                  <a:pt x="595" y="19"/>
                  <a:pt x="592" y="25"/>
                  <a:pt x="588" y="32"/>
                </a:cubicBezTo>
                <a:cubicBezTo>
                  <a:pt x="582" y="36"/>
                  <a:pt x="577" y="39"/>
                  <a:pt x="571" y="43"/>
                </a:cubicBezTo>
                <a:cubicBezTo>
                  <a:pt x="574" y="36"/>
                  <a:pt x="577" y="30"/>
                  <a:pt x="581" y="23"/>
                </a:cubicBezTo>
                <a:cubicBezTo>
                  <a:pt x="587" y="20"/>
                  <a:pt x="593" y="16"/>
                  <a:pt x="599" y="13"/>
                </a:cubicBezTo>
                <a:close/>
                <a:moveTo>
                  <a:pt x="570" y="15"/>
                </a:moveTo>
                <a:cubicBezTo>
                  <a:pt x="576" y="11"/>
                  <a:pt x="583" y="8"/>
                  <a:pt x="589" y="4"/>
                </a:cubicBezTo>
                <a:cubicBezTo>
                  <a:pt x="586" y="10"/>
                  <a:pt x="583" y="17"/>
                  <a:pt x="580" y="23"/>
                </a:cubicBezTo>
                <a:cubicBezTo>
                  <a:pt x="574" y="27"/>
                  <a:pt x="568" y="31"/>
                  <a:pt x="561" y="34"/>
                </a:cubicBezTo>
                <a:cubicBezTo>
                  <a:pt x="564" y="28"/>
                  <a:pt x="567" y="21"/>
                  <a:pt x="570" y="15"/>
                </a:cubicBezTo>
                <a:close/>
                <a:moveTo>
                  <a:pt x="564" y="18"/>
                </a:moveTo>
                <a:cubicBezTo>
                  <a:pt x="566" y="17"/>
                  <a:pt x="567" y="16"/>
                  <a:pt x="569" y="15"/>
                </a:cubicBezTo>
                <a:cubicBezTo>
                  <a:pt x="566" y="21"/>
                  <a:pt x="563" y="28"/>
                  <a:pt x="560" y="35"/>
                </a:cubicBezTo>
                <a:cubicBezTo>
                  <a:pt x="559" y="36"/>
                  <a:pt x="557" y="36"/>
                  <a:pt x="556" y="37"/>
                </a:cubicBezTo>
                <a:cubicBezTo>
                  <a:pt x="559" y="31"/>
                  <a:pt x="561" y="24"/>
                  <a:pt x="564" y="18"/>
                </a:cubicBezTo>
                <a:close/>
                <a:moveTo>
                  <a:pt x="550" y="26"/>
                </a:moveTo>
                <a:cubicBezTo>
                  <a:pt x="554" y="23"/>
                  <a:pt x="559" y="21"/>
                  <a:pt x="563" y="18"/>
                </a:cubicBezTo>
                <a:cubicBezTo>
                  <a:pt x="561" y="25"/>
                  <a:pt x="558" y="31"/>
                  <a:pt x="555" y="38"/>
                </a:cubicBezTo>
                <a:cubicBezTo>
                  <a:pt x="549" y="41"/>
                  <a:pt x="543" y="45"/>
                  <a:pt x="537" y="48"/>
                </a:cubicBezTo>
                <a:cubicBezTo>
                  <a:pt x="535" y="49"/>
                  <a:pt x="533" y="51"/>
                  <a:pt x="531" y="52"/>
                </a:cubicBezTo>
                <a:cubicBezTo>
                  <a:pt x="533" y="45"/>
                  <a:pt x="536" y="39"/>
                  <a:pt x="539" y="32"/>
                </a:cubicBezTo>
                <a:cubicBezTo>
                  <a:pt x="542" y="30"/>
                  <a:pt x="546" y="28"/>
                  <a:pt x="550" y="26"/>
                </a:cubicBezTo>
                <a:close/>
                <a:moveTo>
                  <a:pt x="498" y="60"/>
                </a:moveTo>
                <a:cubicBezTo>
                  <a:pt x="509" y="42"/>
                  <a:pt x="524" y="27"/>
                  <a:pt x="545" y="14"/>
                </a:cubicBezTo>
                <a:cubicBezTo>
                  <a:pt x="543" y="20"/>
                  <a:pt x="540" y="26"/>
                  <a:pt x="538" y="32"/>
                </a:cubicBezTo>
                <a:cubicBezTo>
                  <a:pt x="521" y="42"/>
                  <a:pt x="506" y="55"/>
                  <a:pt x="496" y="69"/>
                </a:cubicBezTo>
                <a:cubicBezTo>
                  <a:pt x="496" y="66"/>
                  <a:pt x="497" y="63"/>
                  <a:pt x="498" y="60"/>
                </a:cubicBezTo>
                <a:close/>
                <a:moveTo>
                  <a:pt x="497" y="62"/>
                </a:moveTo>
                <a:cubicBezTo>
                  <a:pt x="496" y="65"/>
                  <a:pt x="495" y="67"/>
                  <a:pt x="495" y="70"/>
                </a:cubicBezTo>
                <a:cubicBezTo>
                  <a:pt x="493" y="72"/>
                  <a:pt x="491" y="75"/>
                  <a:pt x="490" y="77"/>
                </a:cubicBezTo>
                <a:cubicBezTo>
                  <a:pt x="492" y="72"/>
                  <a:pt x="494" y="67"/>
                  <a:pt x="497" y="62"/>
                </a:cubicBezTo>
                <a:close/>
                <a:moveTo>
                  <a:pt x="489" y="80"/>
                </a:moveTo>
                <a:cubicBezTo>
                  <a:pt x="490" y="77"/>
                  <a:pt x="492" y="74"/>
                  <a:pt x="494" y="71"/>
                </a:cubicBezTo>
                <a:cubicBezTo>
                  <a:pt x="494" y="75"/>
                  <a:pt x="493" y="79"/>
                  <a:pt x="492" y="83"/>
                </a:cubicBezTo>
                <a:cubicBezTo>
                  <a:pt x="490" y="86"/>
                  <a:pt x="487" y="89"/>
                  <a:pt x="485" y="92"/>
                </a:cubicBezTo>
                <a:cubicBezTo>
                  <a:pt x="486" y="88"/>
                  <a:pt x="487" y="84"/>
                  <a:pt x="489" y="80"/>
                </a:cubicBezTo>
                <a:close/>
                <a:moveTo>
                  <a:pt x="484" y="93"/>
                </a:moveTo>
                <a:cubicBezTo>
                  <a:pt x="483" y="94"/>
                  <a:pt x="482" y="95"/>
                  <a:pt x="482" y="96"/>
                </a:cubicBezTo>
                <a:cubicBezTo>
                  <a:pt x="483" y="92"/>
                  <a:pt x="485" y="88"/>
                  <a:pt x="486" y="84"/>
                </a:cubicBezTo>
                <a:cubicBezTo>
                  <a:pt x="486" y="87"/>
                  <a:pt x="485" y="90"/>
                  <a:pt x="484" y="93"/>
                </a:cubicBezTo>
                <a:close/>
                <a:moveTo>
                  <a:pt x="486" y="84"/>
                </a:moveTo>
                <a:cubicBezTo>
                  <a:pt x="484" y="89"/>
                  <a:pt x="482" y="94"/>
                  <a:pt x="480" y="98"/>
                </a:cubicBezTo>
                <a:cubicBezTo>
                  <a:pt x="479" y="100"/>
                  <a:pt x="478" y="101"/>
                  <a:pt x="478" y="102"/>
                </a:cubicBezTo>
                <a:cubicBezTo>
                  <a:pt x="480" y="96"/>
                  <a:pt x="483" y="90"/>
                  <a:pt x="486" y="84"/>
                </a:cubicBezTo>
                <a:close/>
                <a:moveTo>
                  <a:pt x="477" y="105"/>
                </a:moveTo>
                <a:cubicBezTo>
                  <a:pt x="478" y="103"/>
                  <a:pt x="478" y="102"/>
                  <a:pt x="479" y="101"/>
                </a:cubicBezTo>
                <a:cubicBezTo>
                  <a:pt x="478" y="104"/>
                  <a:pt x="476" y="107"/>
                  <a:pt x="475" y="110"/>
                </a:cubicBezTo>
                <a:cubicBezTo>
                  <a:pt x="476" y="108"/>
                  <a:pt x="476" y="106"/>
                  <a:pt x="477" y="105"/>
                </a:cubicBezTo>
                <a:close/>
                <a:moveTo>
                  <a:pt x="476" y="107"/>
                </a:moveTo>
                <a:cubicBezTo>
                  <a:pt x="475" y="109"/>
                  <a:pt x="474" y="111"/>
                  <a:pt x="474" y="113"/>
                </a:cubicBezTo>
                <a:cubicBezTo>
                  <a:pt x="473" y="114"/>
                  <a:pt x="473" y="115"/>
                  <a:pt x="472" y="117"/>
                </a:cubicBezTo>
                <a:cubicBezTo>
                  <a:pt x="471" y="119"/>
                  <a:pt x="469" y="121"/>
                  <a:pt x="468" y="123"/>
                </a:cubicBezTo>
                <a:cubicBezTo>
                  <a:pt x="470" y="117"/>
                  <a:pt x="473" y="112"/>
                  <a:pt x="476" y="107"/>
                </a:cubicBezTo>
                <a:close/>
                <a:moveTo>
                  <a:pt x="467" y="125"/>
                </a:moveTo>
                <a:cubicBezTo>
                  <a:pt x="468" y="123"/>
                  <a:pt x="470" y="121"/>
                  <a:pt x="471" y="119"/>
                </a:cubicBezTo>
                <a:cubicBezTo>
                  <a:pt x="469" y="124"/>
                  <a:pt x="467" y="129"/>
                  <a:pt x="464" y="134"/>
                </a:cubicBezTo>
                <a:cubicBezTo>
                  <a:pt x="465" y="131"/>
                  <a:pt x="466" y="128"/>
                  <a:pt x="467" y="125"/>
                </a:cubicBezTo>
                <a:close/>
                <a:moveTo>
                  <a:pt x="466" y="127"/>
                </a:moveTo>
                <a:cubicBezTo>
                  <a:pt x="465" y="130"/>
                  <a:pt x="464" y="133"/>
                  <a:pt x="463" y="136"/>
                </a:cubicBezTo>
                <a:cubicBezTo>
                  <a:pt x="462" y="138"/>
                  <a:pt x="462" y="138"/>
                  <a:pt x="462" y="138"/>
                </a:cubicBezTo>
                <a:cubicBezTo>
                  <a:pt x="460" y="141"/>
                  <a:pt x="458" y="144"/>
                  <a:pt x="457" y="146"/>
                </a:cubicBezTo>
                <a:cubicBezTo>
                  <a:pt x="459" y="140"/>
                  <a:pt x="462" y="133"/>
                  <a:pt x="466" y="127"/>
                </a:cubicBezTo>
                <a:close/>
                <a:moveTo>
                  <a:pt x="456" y="149"/>
                </a:moveTo>
                <a:cubicBezTo>
                  <a:pt x="457" y="146"/>
                  <a:pt x="459" y="144"/>
                  <a:pt x="461" y="141"/>
                </a:cubicBezTo>
                <a:cubicBezTo>
                  <a:pt x="458" y="146"/>
                  <a:pt x="456" y="151"/>
                  <a:pt x="454" y="156"/>
                </a:cubicBezTo>
                <a:cubicBezTo>
                  <a:pt x="454" y="154"/>
                  <a:pt x="455" y="151"/>
                  <a:pt x="456" y="149"/>
                </a:cubicBezTo>
                <a:close/>
                <a:moveTo>
                  <a:pt x="454" y="151"/>
                </a:moveTo>
                <a:cubicBezTo>
                  <a:pt x="454" y="153"/>
                  <a:pt x="453" y="155"/>
                  <a:pt x="453" y="157"/>
                </a:cubicBezTo>
                <a:cubicBezTo>
                  <a:pt x="452" y="158"/>
                  <a:pt x="451" y="159"/>
                  <a:pt x="450" y="160"/>
                </a:cubicBezTo>
                <a:cubicBezTo>
                  <a:pt x="451" y="157"/>
                  <a:pt x="453" y="154"/>
                  <a:pt x="454" y="151"/>
                </a:cubicBezTo>
                <a:close/>
                <a:moveTo>
                  <a:pt x="449" y="161"/>
                </a:moveTo>
                <a:cubicBezTo>
                  <a:pt x="450" y="160"/>
                  <a:pt x="451" y="159"/>
                  <a:pt x="452" y="158"/>
                </a:cubicBezTo>
                <a:cubicBezTo>
                  <a:pt x="452" y="158"/>
                  <a:pt x="452" y="158"/>
                  <a:pt x="452" y="158"/>
                </a:cubicBezTo>
                <a:cubicBezTo>
                  <a:pt x="452" y="159"/>
                  <a:pt x="452" y="160"/>
                  <a:pt x="451" y="161"/>
                </a:cubicBezTo>
                <a:cubicBezTo>
                  <a:pt x="450" y="163"/>
                  <a:pt x="448" y="165"/>
                  <a:pt x="447" y="167"/>
                </a:cubicBezTo>
                <a:cubicBezTo>
                  <a:pt x="448" y="165"/>
                  <a:pt x="449" y="163"/>
                  <a:pt x="449" y="161"/>
                </a:cubicBezTo>
                <a:close/>
                <a:moveTo>
                  <a:pt x="448" y="162"/>
                </a:moveTo>
                <a:cubicBezTo>
                  <a:pt x="447" y="165"/>
                  <a:pt x="447" y="167"/>
                  <a:pt x="446" y="169"/>
                </a:cubicBezTo>
                <a:cubicBezTo>
                  <a:pt x="444" y="172"/>
                  <a:pt x="442" y="176"/>
                  <a:pt x="440" y="179"/>
                </a:cubicBezTo>
                <a:cubicBezTo>
                  <a:pt x="434" y="185"/>
                  <a:pt x="429" y="192"/>
                  <a:pt x="424" y="199"/>
                </a:cubicBezTo>
                <a:cubicBezTo>
                  <a:pt x="430" y="186"/>
                  <a:pt x="438" y="174"/>
                  <a:pt x="448" y="162"/>
                </a:cubicBezTo>
                <a:close/>
                <a:moveTo>
                  <a:pt x="423" y="202"/>
                </a:moveTo>
                <a:cubicBezTo>
                  <a:pt x="428" y="194"/>
                  <a:pt x="433" y="187"/>
                  <a:pt x="440" y="181"/>
                </a:cubicBezTo>
                <a:cubicBezTo>
                  <a:pt x="438" y="185"/>
                  <a:pt x="436" y="189"/>
                  <a:pt x="435" y="193"/>
                </a:cubicBezTo>
                <a:cubicBezTo>
                  <a:pt x="434" y="194"/>
                  <a:pt x="433" y="195"/>
                  <a:pt x="433" y="196"/>
                </a:cubicBezTo>
                <a:cubicBezTo>
                  <a:pt x="428" y="201"/>
                  <a:pt x="423" y="206"/>
                  <a:pt x="419" y="211"/>
                </a:cubicBezTo>
                <a:cubicBezTo>
                  <a:pt x="420" y="208"/>
                  <a:pt x="421" y="205"/>
                  <a:pt x="423" y="202"/>
                </a:cubicBezTo>
                <a:close/>
                <a:moveTo>
                  <a:pt x="421" y="204"/>
                </a:moveTo>
                <a:cubicBezTo>
                  <a:pt x="420" y="207"/>
                  <a:pt x="419" y="210"/>
                  <a:pt x="418" y="212"/>
                </a:cubicBezTo>
                <a:cubicBezTo>
                  <a:pt x="416" y="215"/>
                  <a:pt x="414" y="218"/>
                  <a:pt x="412" y="220"/>
                </a:cubicBezTo>
                <a:cubicBezTo>
                  <a:pt x="415" y="215"/>
                  <a:pt x="418" y="209"/>
                  <a:pt x="421" y="204"/>
                </a:cubicBezTo>
                <a:close/>
                <a:moveTo>
                  <a:pt x="411" y="223"/>
                </a:moveTo>
                <a:cubicBezTo>
                  <a:pt x="413" y="220"/>
                  <a:pt x="415" y="217"/>
                  <a:pt x="418" y="214"/>
                </a:cubicBezTo>
                <a:cubicBezTo>
                  <a:pt x="417" y="217"/>
                  <a:pt x="416" y="220"/>
                  <a:pt x="415" y="223"/>
                </a:cubicBezTo>
                <a:cubicBezTo>
                  <a:pt x="413" y="225"/>
                  <a:pt x="410" y="228"/>
                  <a:pt x="408" y="231"/>
                </a:cubicBezTo>
                <a:cubicBezTo>
                  <a:pt x="409" y="228"/>
                  <a:pt x="410" y="226"/>
                  <a:pt x="411" y="223"/>
                </a:cubicBezTo>
                <a:close/>
                <a:moveTo>
                  <a:pt x="410" y="226"/>
                </a:moveTo>
                <a:cubicBezTo>
                  <a:pt x="409" y="228"/>
                  <a:pt x="408" y="230"/>
                  <a:pt x="407" y="232"/>
                </a:cubicBezTo>
                <a:cubicBezTo>
                  <a:pt x="406" y="234"/>
                  <a:pt x="404" y="236"/>
                  <a:pt x="403" y="238"/>
                </a:cubicBezTo>
                <a:cubicBezTo>
                  <a:pt x="405" y="234"/>
                  <a:pt x="407" y="230"/>
                  <a:pt x="410" y="226"/>
                </a:cubicBezTo>
                <a:close/>
                <a:moveTo>
                  <a:pt x="401" y="241"/>
                </a:moveTo>
                <a:cubicBezTo>
                  <a:pt x="403" y="238"/>
                  <a:pt x="405" y="236"/>
                  <a:pt x="407" y="234"/>
                </a:cubicBezTo>
                <a:cubicBezTo>
                  <a:pt x="406" y="237"/>
                  <a:pt x="405" y="240"/>
                  <a:pt x="404" y="243"/>
                </a:cubicBezTo>
                <a:cubicBezTo>
                  <a:pt x="402" y="245"/>
                  <a:pt x="400" y="248"/>
                  <a:pt x="398" y="250"/>
                </a:cubicBezTo>
                <a:cubicBezTo>
                  <a:pt x="399" y="247"/>
                  <a:pt x="400" y="244"/>
                  <a:pt x="401" y="241"/>
                </a:cubicBezTo>
                <a:close/>
                <a:moveTo>
                  <a:pt x="400" y="244"/>
                </a:moveTo>
                <a:cubicBezTo>
                  <a:pt x="399" y="246"/>
                  <a:pt x="398" y="249"/>
                  <a:pt x="397" y="252"/>
                </a:cubicBezTo>
                <a:cubicBezTo>
                  <a:pt x="395" y="254"/>
                  <a:pt x="393" y="256"/>
                  <a:pt x="391" y="259"/>
                </a:cubicBezTo>
                <a:cubicBezTo>
                  <a:pt x="394" y="254"/>
                  <a:pt x="397" y="249"/>
                  <a:pt x="400" y="244"/>
                </a:cubicBezTo>
                <a:close/>
                <a:moveTo>
                  <a:pt x="390" y="262"/>
                </a:moveTo>
                <a:cubicBezTo>
                  <a:pt x="392" y="259"/>
                  <a:pt x="394" y="256"/>
                  <a:pt x="396" y="253"/>
                </a:cubicBezTo>
                <a:cubicBezTo>
                  <a:pt x="395" y="256"/>
                  <a:pt x="394" y="259"/>
                  <a:pt x="393" y="262"/>
                </a:cubicBezTo>
                <a:cubicBezTo>
                  <a:pt x="391" y="264"/>
                  <a:pt x="389" y="267"/>
                  <a:pt x="387" y="270"/>
                </a:cubicBezTo>
                <a:cubicBezTo>
                  <a:pt x="388" y="267"/>
                  <a:pt x="389" y="264"/>
                  <a:pt x="390" y="262"/>
                </a:cubicBezTo>
                <a:close/>
                <a:moveTo>
                  <a:pt x="388" y="264"/>
                </a:moveTo>
                <a:cubicBezTo>
                  <a:pt x="387" y="267"/>
                  <a:pt x="386" y="269"/>
                  <a:pt x="386" y="271"/>
                </a:cubicBezTo>
                <a:cubicBezTo>
                  <a:pt x="384" y="273"/>
                  <a:pt x="383" y="275"/>
                  <a:pt x="381" y="277"/>
                </a:cubicBezTo>
                <a:cubicBezTo>
                  <a:pt x="383" y="273"/>
                  <a:pt x="386" y="268"/>
                  <a:pt x="388" y="264"/>
                </a:cubicBezTo>
                <a:close/>
                <a:moveTo>
                  <a:pt x="380" y="280"/>
                </a:moveTo>
                <a:cubicBezTo>
                  <a:pt x="381" y="277"/>
                  <a:pt x="383" y="275"/>
                  <a:pt x="385" y="272"/>
                </a:cubicBezTo>
                <a:cubicBezTo>
                  <a:pt x="384" y="275"/>
                  <a:pt x="383" y="278"/>
                  <a:pt x="382" y="281"/>
                </a:cubicBezTo>
                <a:cubicBezTo>
                  <a:pt x="380" y="284"/>
                  <a:pt x="378" y="286"/>
                  <a:pt x="376" y="289"/>
                </a:cubicBezTo>
                <a:cubicBezTo>
                  <a:pt x="377" y="286"/>
                  <a:pt x="378" y="283"/>
                  <a:pt x="380" y="280"/>
                </a:cubicBezTo>
                <a:close/>
                <a:moveTo>
                  <a:pt x="378" y="283"/>
                </a:moveTo>
                <a:cubicBezTo>
                  <a:pt x="377" y="285"/>
                  <a:pt x="376" y="287"/>
                  <a:pt x="375" y="290"/>
                </a:cubicBezTo>
                <a:cubicBezTo>
                  <a:pt x="373" y="292"/>
                  <a:pt x="371" y="294"/>
                  <a:pt x="370" y="297"/>
                </a:cubicBezTo>
                <a:cubicBezTo>
                  <a:pt x="372" y="292"/>
                  <a:pt x="375" y="287"/>
                  <a:pt x="378" y="283"/>
                </a:cubicBezTo>
                <a:close/>
                <a:moveTo>
                  <a:pt x="368" y="300"/>
                </a:moveTo>
                <a:cubicBezTo>
                  <a:pt x="370" y="297"/>
                  <a:pt x="372" y="294"/>
                  <a:pt x="374" y="291"/>
                </a:cubicBezTo>
                <a:cubicBezTo>
                  <a:pt x="373" y="294"/>
                  <a:pt x="372" y="296"/>
                  <a:pt x="372" y="299"/>
                </a:cubicBezTo>
                <a:cubicBezTo>
                  <a:pt x="371" y="300"/>
                  <a:pt x="371" y="300"/>
                  <a:pt x="371" y="300"/>
                </a:cubicBezTo>
                <a:cubicBezTo>
                  <a:pt x="369" y="302"/>
                  <a:pt x="367" y="304"/>
                  <a:pt x="365" y="307"/>
                </a:cubicBezTo>
                <a:cubicBezTo>
                  <a:pt x="366" y="304"/>
                  <a:pt x="367" y="302"/>
                  <a:pt x="368" y="300"/>
                </a:cubicBezTo>
                <a:close/>
                <a:moveTo>
                  <a:pt x="366" y="303"/>
                </a:moveTo>
                <a:cubicBezTo>
                  <a:pt x="365" y="304"/>
                  <a:pt x="365" y="306"/>
                  <a:pt x="364" y="308"/>
                </a:cubicBezTo>
                <a:cubicBezTo>
                  <a:pt x="363" y="310"/>
                  <a:pt x="361" y="311"/>
                  <a:pt x="360" y="313"/>
                </a:cubicBezTo>
                <a:cubicBezTo>
                  <a:pt x="362" y="309"/>
                  <a:pt x="364" y="306"/>
                  <a:pt x="366" y="303"/>
                </a:cubicBezTo>
                <a:close/>
                <a:moveTo>
                  <a:pt x="359" y="316"/>
                </a:moveTo>
                <a:cubicBezTo>
                  <a:pt x="360" y="314"/>
                  <a:pt x="362" y="312"/>
                  <a:pt x="363" y="310"/>
                </a:cubicBezTo>
                <a:cubicBezTo>
                  <a:pt x="363" y="311"/>
                  <a:pt x="362" y="313"/>
                  <a:pt x="361" y="315"/>
                </a:cubicBezTo>
                <a:cubicBezTo>
                  <a:pt x="357" y="322"/>
                  <a:pt x="357" y="322"/>
                  <a:pt x="357" y="322"/>
                </a:cubicBezTo>
                <a:cubicBezTo>
                  <a:pt x="356" y="323"/>
                  <a:pt x="355" y="324"/>
                  <a:pt x="354" y="326"/>
                </a:cubicBezTo>
                <a:cubicBezTo>
                  <a:pt x="355" y="322"/>
                  <a:pt x="357" y="319"/>
                  <a:pt x="359" y="316"/>
                </a:cubicBezTo>
                <a:close/>
                <a:moveTo>
                  <a:pt x="357" y="319"/>
                </a:moveTo>
                <a:cubicBezTo>
                  <a:pt x="355" y="322"/>
                  <a:pt x="354" y="324"/>
                  <a:pt x="353" y="327"/>
                </a:cubicBezTo>
                <a:cubicBezTo>
                  <a:pt x="351" y="330"/>
                  <a:pt x="349" y="332"/>
                  <a:pt x="347" y="335"/>
                </a:cubicBezTo>
                <a:cubicBezTo>
                  <a:pt x="350" y="329"/>
                  <a:pt x="353" y="324"/>
                  <a:pt x="357" y="319"/>
                </a:cubicBezTo>
                <a:close/>
                <a:moveTo>
                  <a:pt x="345" y="338"/>
                </a:moveTo>
                <a:cubicBezTo>
                  <a:pt x="348" y="335"/>
                  <a:pt x="350" y="332"/>
                  <a:pt x="352" y="329"/>
                </a:cubicBezTo>
                <a:cubicBezTo>
                  <a:pt x="352" y="329"/>
                  <a:pt x="352" y="330"/>
                  <a:pt x="351" y="331"/>
                </a:cubicBezTo>
                <a:cubicBezTo>
                  <a:pt x="348" y="336"/>
                  <a:pt x="345" y="341"/>
                  <a:pt x="342" y="346"/>
                </a:cubicBezTo>
                <a:cubicBezTo>
                  <a:pt x="343" y="343"/>
                  <a:pt x="344" y="340"/>
                  <a:pt x="345" y="338"/>
                </a:cubicBezTo>
                <a:close/>
                <a:moveTo>
                  <a:pt x="343" y="341"/>
                </a:moveTo>
                <a:cubicBezTo>
                  <a:pt x="343" y="343"/>
                  <a:pt x="342" y="345"/>
                  <a:pt x="341" y="347"/>
                </a:cubicBezTo>
                <a:cubicBezTo>
                  <a:pt x="339" y="349"/>
                  <a:pt x="338" y="351"/>
                  <a:pt x="337" y="353"/>
                </a:cubicBezTo>
                <a:cubicBezTo>
                  <a:pt x="339" y="349"/>
                  <a:pt x="341" y="345"/>
                  <a:pt x="343" y="341"/>
                </a:cubicBezTo>
                <a:close/>
                <a:moveTo>
                  <a:pt x="335" y="356"/>
                </a:moveTo>
                <a:cubicBezTo>
                  <a:pt x="336" y="354"/>
                  <a:pt x="337" y="352"/>
                  <a:pt x="339" y="351"/>
                </a:cubicBezTo>
                <a:cubicBezTo>
                  <a:pt x="337" y="353"/>
                  <a:pt x="335" y="356"/>
                  <a:pt x="333" y="359"/>
                </a:cubicBezTo>
                <a:cubicBezTo>
                  <a:pt x="334" y="358"/>
                  <a:pt x="334" y="357"/>
                  <a:pt x="335" y="356"/>
                </a:cubicBezTo>
                <a:close/>
                <a:moveTo>
                  <a:pt x="333" y="359"/>
                </a:moveTo>
                <a:cubicBezTo>
                  <a:pt x="332" y="360"/>
                  <a:pt x="332" y="361"/>
                  <a:pt x="331" y="362"/>
                </a:cubicBezTo>
                <a:cubicBezTo>
                  <a:pt x="330" y="365"/>
                  <a:pt x="328" y="367"/>
                  <a:pt x="326" y="370"/>
                </a:cubicBezTo>
                <a:cubicBezTo>
                  <a:pt x="328" y="366"/>
                  <a:pt x="330" y="363"/>
                  <a:pt x="333" y="359"/>
                </a:cubicBezTo>
                <a:close/>
                <a:moveTo>
                  <a:pt x="323" y="375"/>
                </a:moveTo>
                <a:cubicBezTo>
                  <a:pt x="326" y="372"/>
                  <a:pt x="328" y="368"/>
                  <a:pt x="330" y="365"/>
                </a:cubicBezTo>
                <a:cubicBezTo>
                  <a:pt x="329" y="368"/>
                  <a:pt x="327" y="372"/>
                  <a:pt x="326" y="375"/>
                </a:cubicBezTo>
                <a:cubicBezTo>
                  <a:pt x="323" y="380"/>
                  <a:pt x="320" y="385"/>
                  <a:pt x="317" y="390"/>
                </a:cubicBezTo>
                <a:cubicBezTo>
                  <a:pt x="319" y="385"/>
                  <a:pt x="321" y="380"/>
                  <a:pt x="323" y="375"/>
                </a:cubicBezTo>
                <a:close/>
                <a:moveTo>
                  <a:pt x="321" y="378"/>
                </a:moveTo>
                <a:cubicBezTo>
                  <a:pt x="319" y="383"/>
                  <a:pt x="317" y="388"/>
                  <a:pt x="315" y="393"/>
                </a:cubicBezTo>
                <a:cubicBezTo>
                  <a:pt x="314" y="394"/>
                  <a:pt x="314" y="395"/>
                  <a:pt x="313" y="397"/>
                </a:cubicBezTo>
                <a:cubicBezTo>
                  <a:pt x="312" y="399"/>
                  <a:pt x="310" y="401"/>
                  <a:pt x="309" y="403"/>
                </a:cubicBezTo>
                <a:cubicBezTo>
                  <a:pt x="305" y="409"/>
                  <a:pt x="301" y="415"/>
                  <a:pt x="297" y="420"/>
                </a:cubicBezTo>
                <a:cubicBezTo>
                  <a:pt x="296" y="420"/>
                  <a:pt x="295" y="419"/>
                  <a:pt x="294" y="418"/>
                </a:cubicBezTo>
                <a:cubicBezTo>
                  <a:pt x="303" y="406"/>
                  <a:pt x="312" y="393"/>
                  <a:pt x="321" y="378"/>
                </a:cubicBezTo>
                <a:close/>
                <a:moveTo>
                  <a:pt x="294" y="419"/>
                </a:moveTo>
                <a:cubicBezTo>
                  <a:pt x="295" y="419"/>
                  <a:pt x="296" y="420"/>
                  <a:pt x="296" y="421"/>
                </a:cubicBezTo>
                <a:cubicBezTo>
                  <a:pt x="292" y="426"/>
                  <a:pt x="288" y="431"/>
                  <a:pt x="285" y="436"/>
                </a:cubicBezTo>
                <a:cubicBezTo>
                  <a:pt x="284" y="437"/>
                  <a:pt x="284" y="437"/>
                  <a:pt x="284" y="437"/>
                </a:cubicBezTo>
                <a:cubicBezTo>
                  <a:pt x="284" y="436"/>
                  <a:pt x="283" y="436"/>
                  <a:pt x="282" y="435"/>
                </a:cubicBezTo>
                <a:cubicBezTo>
                  <a:pt x="286" y="430"/>
                  <a:pt x="290" y="424"/>
                  <a:pt x="294" y="419"/>
                </a:cubicBezTo>
                <a:close/>
                <a:moveTo>
                  <a:pt x="290" y="415"/>
                </a:moveTo>
                <a:cubicBezTo>
                  <a:pt x="291" y="416"/>
                  <a:pt x="293" y="417"/>
                  <a:pt x="294" y="418"/>
                </a:cubicBezTo>
                <a:cubicBezTo>
                  <a:pt x="290" y="424"/>
                  <a:pt x="286" y="429"/>
                  <a:pt x="282" y="435"/>
                </a:cubicBezTo>
                <a:cubicBezTo>
                  <a:pt x="281" y="434"/>
                  <a:pt x="280" y="433"/>
                  <a:pt x="279" y="432"/>
                </a:cubicBezTo>
                <a:cubicBezTo>
                  <a:pt x="283" y="427"/>
                  <a:pt x="286" y="421"/>
                  <a:pt x="290" y="415"/>
                </a:cubicBezTo>
                <a:close/>
                <a:moveTo>
                  <a:pt x="285" y="410"/>
                </a:moveTo>
                <a:cubicBezTo>
                  <a:pt x="285" y="410"/>
                  <a:pt x="285" y="410"/>
                  <a:pt x="285" y="410"/>
                </a:cubicBezTo>
                <a:cubicBezTo>
                  <a:pt x="287" y="412"/>
                  <a:pt x="288" y="413"/>
                  <a:pt x="290" y="415"/>
                </a:cubicBezTo>
                <a:cubicBezTo>
                  <a:pt x="286" y="420"/>
                  <a:pt x="282" y="426"/>
                  <a:pt x="279" y="432"/>
                </a:cubicBezTo>
                <a:cubicBezTo>
                  <a:pt x="277" y="430"/>
                  <a:pt x="276" y="429"/>
                  <a:pt x="275" y="428"/>
                </a:cubicBezTo>
                <a:cubicBezTo>
                  <a:pt x="278" y="422"/>
                  <a:pt x="281" y="416"/>
                  <a:pt x="285" y="410"/>
                </a:cubicBezTo>
                <a:close/>
                <a:moveTo>
                  <a:pt x="278" y="404"/>
                </a:moveTo>
                <a:cubicBezTo>
                  <a:pt x="281" y="406"/>
                  <a:pt x="283" y="408"/>
                  <a:pt x="285" y="410"/>
                </a:cubicBezTo>
                <a:cubicBezTo>
                  <a:pt x="281" y="416"/>
                  <a:pt x="278" y="422"/>
                  <a:pt x="274" y="428"/>
                </a:cubicBezTo>
                <a:cubicBezTo>
                  <a:pt x="272" y="426"/>
                  <a:pt x="270" y="424"/>
                  <a:pt x="268" y="423"/>
                </a:cubicBezTo>
                <a:cubicBezTo>
                  <a:pt x="271" y="417"/>
                  <a:pt x="275" y="411"/>
                  <a:pt x="278" y="404"/>
                </a:cubicBezTo>
                <a:close/>
                <a:moveTo>
                  <a:pt x="271" y="398"/>
                </a:moveTo>
                <a:cubicBezTo>
                  <a:pt x="273" y="400"/>
                  <a:pt x="276" y="402"/>
                  <a:pt x="278" y="404"/>
                </a:cubicBezTo>
                <a:cubicBezTo>
                  <a:pt x="274" y="411"/>
                  <a:pt x="271" y="417"/>
                  <a:pt x="268" y="422"/>
                </a:cubicBezTo>
                <a:cubicBezTo>
                  <a:pt x="266" y="420"/>
                  <a:pt x="264" y="418"/>
                  <a:pt x="261" y="417"/>
                </a:cubicBezTo>
                <a:cubicBezTo>
                  <a:pt x="265" y="410"/>
                  <a:pt x="268" y="404"/>
                  <a:pt x="271" y="398"/>
                </a:cubicBezTo>
                <a:close/>
                <a:moveTo>
                  <a:pt x="262" y="390"/>
                </a:moveTo>
                <a:cubicBezTo>
                  <a:pt x="265" y="393"/>
                  <a:pt x="268" y="395"/>
                  <a:pt x="271" y="397"/>
                </a:cubicBezTo>
                <a:cubicBezTo>
                  <a:pt x="268" y="404"/>
                  <a:pt x="264" y="410"/>
                  <a:pt x="261" y="416"/>
                </a:cubicBezTo>
                <a:cubicBezTo>
                  <a:pt x="258" y="414"/>
                  <a:pt x="256" y="412"/>
                  <a:pt x="253" y="410"/>
                </a:cubicBezTo>
                <a:cubicBezTo>
                  <a:pt x="256" y="403"/>
                  <a:pt x="259" y="397"/>
                  <a:pt x="262" y="390"/>
                </a:cubicBezTo>
                <a:close/>
                <a:moveTo>
                  <a:pt x="253" y="383"/>
                </a:moveTo>
                <a:cubicBezTo>
                  <a:pt x="256" y="385"/>
                  <a:pt x="259" y="387"/>
                  <a:pt x="262" y="390"/>
                </a:cubicBezTo>
                <a:cubicBezTo>
                  <a:pt x="259" y="396"/>
                  <a:pt x="256" y="403"/>
                  <a:pt x="253" y="409"/>
                </a:cubicBezTo>
                <a:cubicBezTo>
                  <a:pt x="250" y="407"/>
                  <a:pt x="247" y="405"/>
                  <a:pt x="244" y="403"/>
                </a:cubicBezTo>
                <a:cubicBezTo>
                  <a:pt x="247" y="396"/>
                  <a:pt x="250" y="390"/>
                  <a:pt x="253" y="384"/>
                </a:cubicBezTo>
                <a:lnTo>
                  <a:pt x="253" y="383"/>
                </a:lnTo>
                <a:close/>
                <a:moveTo>
                  <a:pt x="243" y="375"/>
                </a:moveTo>
                <a:cubicBezTo>
                  <a:pt x="246" y="377"/>
                  <a:pt x="249" y="380"/>
                  <a:pt x="253" y="382"/>
                </a:cubicBezTo>
                <a:cubicBezTo>
                  <a:pt x="252" y="384"/>
                  <a:pt x="252" y="384"/>
                  <a:pt x="252" y="384"/>
                </a:cubicBezTo>
                <a:cubicBezTo>
                  <a:pt x="249" y="390"/>
                  <a:pt x="247" y="396"/>
                  <a:pt x="243" y="402"/>
                </a:cubicBezTo>
                <a:cubicBezTo>
                  <a:pt x="240" y="400"/>
                  <a:pt x="237" y="397"/>
                  <a:pt x="234" y="395"/>
                </a:cubicBezTo>
                <a:cubicBezTo>
                  <a:pt x="237" y="388"/>
                  <a:pt x="240" y="381"/>
                  <a:pt x="243" y="375"/>
                </a:cubicBezTo>
                <a:close/>
                <a:moveTo>
                  <a:pt x="231" y="366"/>
                </a:moveTo>
                <a:cubicBezTo>
                  <a:pt x="234" y="369"/>
                  <a:pt x="238" y="371"/>
                  <a:pt x="242" y="374"/>
                </a:cubicBezTo>
                <a:cubicBezTo>
                  <a:pt x="239" y="381"/>
                  <a:pt x="236" y="388"/>
                  <a:pt x="233" y="395"/>
                </a:cubicBezTo>
                <a:cubicBezTo>
                  <a:pt x="230" y="392"/>
                  <a:pt x="226" y="390"/>
                  <a:pt x="222" y="387"/>
                </a:cubicBezTo>
                <a:cubicBezTo>
                  <a:pt x="225" y="380"/>
                  <a:pt x="228" y="373"/>
                  <a:pt x="231" y="366"/>
                </a:cubicBezTo>
                <a:close/>
                <a:moveTo>
                  <a:pt x="217" y="358"/>
                </a:moveTo>
                <a:cubicBezTo>
                  <a:pt x="221" y="360"/>
                  <a:pt x="226" y="363"/>
                  <a:pt x="230" y="366"/>
                </a:cubicBezTo>
                <a:cubicBezTo>
                  <a:pt x="227" y="373"/>
                  <a:pt x="225" y="380"/>
                  <a:pt x="222" y="387"/>
                </a:cubicBezTo>
                <a:cubicBezTo>
                  <a:pt x="218" y="385"/>
                  <a:pt x="213" y="382"/>
                  <a:pt x="209" y="380"/>
                </a:cubicBezTo>
                <a:cubicBezTo>
                  <a:pt x="212" y="372"/>
                  <a:pt x="215" y="365"/>
                  <a:pt x="217" y="358"/>
                </a:cubicBezTo>
                <a:close/>
                <a:moveTo>
                  <a:pt x="202" y="350"/>
                </a:moveTo>
                <a:cubicBezTo>
                  <a:pt x="207" y="352"/>
                  <a:pt x="212" y="355"/>
                  <a:pt x="217" y="358"/>
                </a:cubicBezTo>
                <a:cubicBezTo>
                  <a:pt x="214" y="365"/>
                  <a:pt x="212" y="372"/>
                  <a:pt x="209" y="380"/>
                </a:cubicBezTo>
                <a:cubicBezTo>
                  <a:pt x="204" y="377"/>
                  <a:pt x="199" y="375"/>
                  <a:pt x="195" y="373"/>
                </a:cubicBezTo>
                <a:cubicBezTo>
                  <a:pt x="197" y="365"/>
                  <a:pt x="200" y="357"/>
                  <a:pt x="202" y="350"/>
                </a:cubicBezTo>
                <a:close/>
                <a:moveTo>
                  <a:pt x="186" y="344"/>
                </a:moveTo>
                <a:cubicBezTo>
                  <a:pt x="191" y="345"/>
                  <a:pt x="196" y="347"/>
                  <a:pt x="202" y="350"/>
                </a:cubicBezTo>
                <a:cubicBezTo>
                  <a:pt x="200" y="357"/>
                  <a:pt x="197" y="365"/>
                  <a:pt x="194" y="373"/>
                </a:cubicBezTo>
                <a:cubicBezTo>
                  <a:pt x="189" y="370"/>
                  <a:pt x="184" y="368"/>
                  <a:pt x="179" y="367"/>
                </a:cubicBezTo>
                <a:cubicBezTo>
                  <a:pt x="181" y="359"/>
                  <a:pt x="183" y="351"/>
                  <a:pt x="186" y="344"/>
                </a:cubicBezTo>
                <a:close/>
                <a:moveTo>
                  <a:pt x="167" y="341"/>
                </a:moveTo>
                <a:cubicBezTo>
                  <a:pt x="169" y="341"/>
                  <a:pt x="170" y="341"/>
                  <a:pt x="172" y="341"/>
                </a:cubicBezTo>
                <a:cubicBezTo>
                  <a:pt x="176" y="341"/>
                  <a:pt x="181" y="342"/>
                  <a:pt x="185" y="344"/>
                </a:cubicBezTo>
                <a:cubicBezTo>
                  <a:pt x="183" y="351"/>
                  <a:pt x="181" y="359"/>
                  <a:pt x="178" y="367"/>
                </a:cubicBezTo>
                <a:cubicBezTo>
                  <a:pt x="175" y="366"/>
                  <a:pt x="171" y="365"/>
                  <a:pt x="168" y="365"/>
                </a:cubicBezTo>
                <a:cubicBezTo>
                  <a:pt x="166" y="365"/>
                  <a:pt x="163" y="365"/>
                  <a:pt x="161" y="364"/>
                </a:cubicBezTo>
                <a:cubicBezTo>
                  <a:pt x="163" y="356"/>
                  <a:pt x="165" y="348"/>
                  <a:pt x="167" y="341"/>
                </a:cubicBezTo>
                <a:close/>
                <a:moveTo>
                  <a:pt x="148" y="338"/>
                </a:moveTo>
                <a:cubicBezTo>
                  <a:pt x="154" y="339"/>
                  <a:pt x="160" y="340"/>
                  <a:pt x="167" y="340"/>
                </a:cubicBezTo>
                <a:cubicBezTo>
                  <a:pt x="165" y="348"/>
                  <a:pt x="163" y="356"/>
                  <a:pt x="160" y="364"/>
                </a:cubicBezTo>
                <a:cubicBezTo>
                  <a:pt x="154" y="363"/>
                  <a:pt x="148" y="363"/>
                  <a:pt x="142" y="362"/>
                </a:cubicBezTo>
                <a:cubicBezTo>
                  <a:pt x="144" y="354"/>
                  <a:pt x="146" y="346"/>
                  <a:pt x="148" y="338"/>
                </a:cubicBezTo>
                <a:close/>
                <a:moveTo>
                  <a:pt x="129" y="335"/>
                </a:moveTo>
                <a:cubicBezTo>
                  <a:pt x="135" y="336"/>
                  <a:pt x="141" y="337"/>
                  <a:pt x="147" y="338"/>
                </a:cubicBezTo>
                <a:cubicBezTo>
                  <a:pt x="146" y="346"/>
                  <a:pt x="144" y="354"/>
                  <a:pt x="142" y="362"/>
                </a:cubicBezTo>
                <a:cubicBezTo>
                  <a:pt x="136" y="361"/>
                  <a:pt x="130" y="360"/>
                  <a:pt x="124" y="359"/>
                </a:cubicBezTo>
                <a:cubicBezTo>
                  <a:pt x="126" y="351"/>
                  <a:pt x="127" y="343"/>
                  <a:pt x="129" y="335"/>
                </a:cubicBezTo>
                <a:close/>
                <a:moveTo>
                  <a:pt x="129" y="335"/>
                </a:moveTo>
                <a:cubicBezTo>
                  <a:pt x="127" y="343"/>
                  <a:pt x="125" y="351"/>
                  <a:pt x="124" y="359"/>
                </a:cubicBezTo>
                <a:cubicBezTo>
                  <a:pt x="117" y="358"/>
                  <a:pt x="111" y="356"/>
                  <a:pt x="105" y="355"/>
                </a:cubicBezTo>
                <a:cubicBezTo>
                  <a:pt x="107" y="347"/>
                  <a:pt x="108" y="340"/>
                  <a:pt x="110" y="332"/>
                </a:cubicBezTo>
                <a:cubicBezTo>
                  <a:pt x="116" y="333"/>
                  <a:pt x="122" y="334"/>
                  <a:pt x="129" y="335"/>
                </a:cubicBezTo>
                <a:close/>
                <a:moveTo>
                  <a:pt x="109" y="331"/>
                </a:moveTo>
                <a:cubicBezTo>
                  <a:pt x="103" y="330"/>
                  <a:pt x="96" y="329"/>
                  <a:pt x="90" y="327"/>
                </a:cubicBezTo>
                <a:cubicBezTo>
                  <a:pt x="112" y="193"/>
                  <a:pt x="115" y="96"/>
                  <a:pt x="99" y="29"/>
                </a:cubicBezTo>
                <a:cubicBezTo>
                  <a:pt x="106" y="24"/>
                  <a:pt x="114" y="19"/>
                  <a:pt x="120" y="14"/>
                </a:cubicBezTo>
                <a:cubicBezTo>
                  <a:pt x="121" y="14"/>
                  <a:pt x="122" y="13"/>
                  <a:pt x="123" y="13"/>
                </a:cubicBezTo>
                <a:cubicBezTo>
                  <a:pt x="141" y="82"/>
                  <a:pt x="136" y="186"/>
                  <a:pt x="109" y="331"/>
                </a:cubicBezTo>
                <a:close/>
                <a:moveTo>
                  <a:pt x="120" y="5"/>
                </a:moveTo>
                <a:cubicBezTo>
                  <a:pt x="121" y="6"/>
                  <a:pt x="121" y="6"/>
                  <a:pt x="121" y="6"/>
                </a:cubicBezTo>
                <a:cubicBezTo>
                  <a:pt x="120" y="6"/>
                  <a:pt x="120" y="7"/>
                  <a:pt x="119" y="7"/>
                </a:cubicBezTo>
                <a:cubicBezTo>
                  <a:pt x="120" y="6"/>
                  <a:pt x="120" y="6"/>
                  <a:pt x="120" y="5"/>
                </a:cubicBezTo>
                <a:close/>
                <a:moveTo>
                  <a:pt x="118" y="8"/>
                </a:moveTo>
                <a:cubicBezTo>
                  <a:pt x="119" y="7"/>
                  <a:pt x="120" y="7"/>
                  <a:pt x="121" y="7"/>
                </a:cubicBezTo>
                <a:cubicBezTo>
                  <a:pt x="121" y="8"/>
                  <a:pt x="122" y="10"/>
                  <a:pt x="122" y="12"/>
                </a:cubicBezTo>
                <a:cubicBezTo>
                  <a:pt x="121" y="12"/>
                  <a:pt x="120" y="13"/>
                  <a:pt x="120" y="14"/>
                </a:cubicBezTo>
                <a:cubicBezTo>
                  <a:pt x="115" y="16"/>
                  <a:pt x="111" y="19"/>
                  <a:pt x="106" y="21"/>
                </a:cubicBezTo>
                <a:cubicBezTo>
                  <a:pt x="111" y="17"/>
                  <a:pt x="115" y="12"/>
                  <a:pt x="118" y="8"/>
                </a:cubicBezTo>
                <a:close/>
                <a:moveTo>
                  <a:pt x="117" y="8"/>
                </a:moveTo>
                <a:cubicBezTo>
                  <a:pt x="114" y="13"/>
                  <a:pt x="109" y="17"/>
                  <a:pt x="105" y="22"/>
                </a:cubicBezTo>
                <a:cubicBezTo>
                  <a:pt x="102" y="23"/>
                  <a:pt x="100" y="24"/>
                  <a:pt x="98" y="25"/>
                </a:cubicBezTo>
                <a:cubicBezTo>
                  <a:pt x="97" y="23"/>
                  <a:pt x="97" y="21"/>
                  <a:pt x="96" y="19"/>
                </a:cubicBezTo>
                <a:cubicBezTo>
                  <a:pt x="97" y="19"/>
                  <a:pt x="97" y="18"/>
                  <a:pt x="97" y="18"/>
                </a:cubicBezTo>
                <a:cubicBezTo>
                  <a:pt x="104" y="14"/>
                  <a:pt x="111" y="11"/>
                  <a:pt x="117" y="8"/>
                </a:cubicBezTo>
                <a:close/>
                <a:moveTo>
                  <a:pt x="104" y="5"/>
                </a:moveTo>
                <a:cubicBezTo>
                  <a:pt x="102" y="9"/>
                  <a:pt x="100" y="13"/>
                  <a:pt x="97" y="17"/>
                </a:cubicBezTo>
                <a:cubicBezTo>
                  <a:pt x="96" y="18"/>
                  <a:pt x="96" y="18"/>
                  <a:pt x="96" y="18"/>
                </a:cubicBezTo>
                <a:cubicBezTo>
                  <a:pt x="95" y="15"/>
                  <a:pt x="94" y="12"/>
                  <a:pt x="93" y="9"/>
                </a:cubicBezTo>
                <a:cubicBezTo>
                  <a:pt x="97" y="8"/>
                  <a:pt x="101" y="6"/>
                  <a:pt x="104" y="5"/>
                </a:cubicBezTo>
                <a:close/>
                <a:moveTo>
                  <a:pt x="93" y="9"/>
                </a:moveTo>
                <a:cubicBezTo>
                  <a:pt x="94" y="12"/>
                  <a:pt x="94" y="15"/>
                  <a:pt x="95" y="18"/>
                </a:cubicBezTo>
                <a:cubicBezTo>
                  <a:pt x="88" y="21"/>
                  <a:pt x="81" y="24"/>
                  <a:pt x="73" y="28"/>
                </a:cubicBezTo>
                <a:cubicBezTo>
                  <a:pt x="75" y="23"/>
                  <a:pt x="77" y="19"/>
                  <a:pt x="79" y="15"/>
                </a:cubicBezTo>
                <a:cubicBezTo>
                  <a:pt x="84" y="13"/>
                  <a:pt x="88" y="11"/>
                  <a:pt x="93" y="9"/>
                </a:cubicBezTo>
                <a:close/>
                <a:moveTo>
                  <a:pt x="83" y="1"/>
                </a:moveTo>
                <a:cubicBezTo>
                  <a:pt x="82" y="6"/>
                  <a:pt x="81" y="10"/>
                  <a:pt x="79" y="15"/>
                </a:cubicBezTo>
                <a:cubicBezTo>
                  <a:pt x="75" y="16"/>
                  <a:pt x="71" y="18"/>
                  <a:pt x="67" y="19"/>
                </a:cubicBezTo>
                <a:cubicBezTo>
                  <a:pt x="66" y="16"/>
                  <a:pt x="64" y="12"/>
                  <a:pt x="63" y="9"/>
                </a:cubicBezTo>
                <a:cubicBezTo>
                  <a:pt x="70" y="6"/>
                  <a:pt x="77" y="4"/>
                  <a:pt x="83" y="1"/>
                </a:cubicBezTo>
                <a:close/>
                <a:moveTo>
                  <a:pt x="55" y="12"/>
                </a:moveTo>
                <a:cubicBezTo>
                  <a:pt x="63" y="9"/>
                  <a:pt x="63" y="9"/>
                  <a:pt x="63" y="9"/>
                </a:cubicBezTo>
                <a:cubicBezTo>
                  <a:pt x="64" y="12"/>
                  <a:pt x="65" y="16"/>
                  <a:pt x="66" y="19"/>
                </a:cubicBezTo>
                <a:cubicBezTo>
                  <a:pt x="61" y="22"/>
                  <a:pt x="56" y="24"/>
                  <a:pt x="51" y="26"/>
                </a:cubicBezTo>
                <a:cubicBezTo>
                  <a:pt x="51" y="26"/>
                  <a:pt x="51" y="26"/>
                  <a:pt x="51" y="26"/>
                </a:cubicBezTo>
                <a:cubicBezTo>
                  <a:pt x="52" y="21"/>
                  <a:pt x="54" y="17"/>
                  <a:pt x="55" y="12"/>
                </a:cubicBezTo>
                <a:close/>
                <a:moveTo>
                  <a:pt x="54" y="12"/>
                </a:moveTo>
                <a:cubicBezTo>
                  <a:pt x="53" y="17"/>
                  <a:pt x="52" y="21"/>
                  <a:pt x="50" y="26"/>
                </a:cubicBezTo>
                <a:cubicBezTo>
                  <a:pt x="48" y="27"/>
                  <a:pt x="45" y="28"/>
                  <a:pt x="43" y="29"/>
                </a:cubicBezTo>
                <a:cubicBezTo>
                  <a:pt x="41" y="25"/>
                  <a:pt x="40" y="22"/>
                  <a:pt x="39" y="18"/>
                </a:cubicBezTo>
                <a:cubicBezTo>
                  <a:pt x="44" y="16"/>
                  <a:pt x="49" y="14"/>
                  <a:pt x="54" y="12"/>
                </a:cubicBezTo>
                <a:close/>
                <a:moveTo>
                  <a:pt x="42" y="29"/>
                </a:moveTo>
                <a:cubicBezTo>
                  <a:pt x="34" y="32"/>
                  <a:pt x="34" y="32"/>
                  <a:pt x="34" y="32"/>
                </a:cubicBezTo>
                <a:cubicBezTo>
                  <a:pt x="30" y="34"/>
                  <a:pt x="25" y="35"/>
                  <a:pt x="21" y="37"/>
                </a:cubicBezTo>
                <a:cubicBezTo>
                  <a:pt x="23" y="33"/>
                  <a:pt x="24" y="28"/>
                  <a:pt x="25" y="23"/>
                </a:cubicBezTo>
                <a:cubicBezTo>
                  <a:pt x="29" y="22"/>
                  <a:pt x="34" y="20"/>
                  <a:pt x="38" y="18"/>
                </a:cubicBezTo>
                <a:cubicBezTo>
                  <a:pt x="40" y="22"/>
                  <a:pt x="41" y="25"/>
                  <a:pt x="42" y="29"/>
                </a:cubicBezTo>
                <a:close/>
                <a:moveTo>
                  <a:pt x="27" y="10"/>
                </a:moveTo>
                <a:cubicBezTo>
                  <a:pt x="29" y="9"/>
                  <a:pt x="31" y="8"/>
                  <a:pt x="33" y="8"/>
                </a:cubicBezTo>
                <a:cubicBezTo>
                  <a:pt x="35" y="11"/>
                  <a:pt x="36" y="14"/>
                  <a:pt x="38" y="18"/>
                </a:cubicBezTo>
                <a:cubicBezTo>
                  <a:pt x="34" y="20"/>
                  <a:pt x="29" y="21"/>
                  <a:pt x="25" y="23"/>
                </a:cubicBezTo>
                <a:cubicBezTo>
                  <a:pt x="26" y="19"/>
                  <a:pt x="27" y="14"/>
                  <a:pt x="27" y="10"/>
                </a:cubicBezTo>
                <a:close/>
                <a:moveTo>
                  <a:pt x="7" y="18"/>
                </a:moveTo>
                <a:cubicBezTo>
                  <a:pt x="13" y="15"/>
                  <a:pt x="20" y="13"/>
                  <a:pt x="27" y="10"/>
                </a:cubicBezTo>
                <a:cubicBezTo>
                  <a:pt x="26" y="14"/>
                  <a:pt x="25" y="19"/>
                  <a:pt x="25" y="23"/>
                </a:cubicBezTo>
                <a:cubicBezTo>
                  <a:pt x="20" y="25"/>
                  <a:pt x="16" y="26"/>
                  <a:pt x="12" y="28"/>
                </a:cubicBezTo>
                <a:cubicBezTo>
                  <a:pt x="10" y="24"/>
                  <a:pt x="8" y="21"/>
                  <a:pt x="7" y="18"/>
                </a:cubicBezTo>
                <a:close/>
                <a:moveTo>
                  <a:pt x="12" y="28"/>
                </a:moveTo>
                <a:cubicBezTo>
                  <a:pt x="16" y="27"/>
                  <a:pt x="20" y="25"/>
                  <a:pt x="24" y="24"/>
                </a:cubicBezTo>
                <a:cubicBezTo>
                  <a:pt x="23" y="28"/>
                  <a:pt x="22" y="33"/>
                  <a:pt x="21" y="37"/>
                </a:cubicBezTo>
                <a:cubicBezTo>
                  <a:pt x="16" y="39"/>
                  <a:pt x="16" y="39"/>
                  <a:pt x="16" y="39"/>
                </a:cubicBezTo>
                <a:cubicBezTo>
                  <a:pt x="15" y="35"/>
                  <a:pt x="13" y="32"/>
                  <a:pt x="12" y="28"/>
                </a:cubicBezTo>
                <a:close/>
                <a:moveTo>
                  <a:pt x="16" y="40"/>
                </a:moveTo>
                <a:cubicBezTo>
                  <a:pt x="20" y="38"/>
                  <a:pt x="20" y="38"/>
                  <a:pt x="20" y="38"/>
                </a:cubicBezTo>
                <a:cubicBezTo>
                  <a:pt x="20" y="40"/>
                  <a:pt x="19" y="42"/>
                  <a:pt x="18" y="45"/>
                </a:cubicBezTo>
                <a:cubicBezTo>
                  <a:pt x="17" y="43"/>
                  <a:pt x="17" y="41"/>
                  <a:pt x="16" y="40"/>
                </a:cubicBezTo>
                <a:close/>
                <a:moveTo>
                  <a:pt x="18" y="46"/>
                </a:moveTo>
                <a:cubicBezTo>
                  <a:pt x="18" y="47"/>
                  <a:pt x="19" y="49"/>
                  <a:pt x="19" y="50"/>
                </a:cubicBezTo>
                <a:cubicBezTo>
                  <a:pt x="16" y="51"/>
                  <a:pt x="16" y="51"/>
                  <a:pt x="16" y="51"/>
                </a:cubicBezTo>
                <a:cubicBezTo>
                  <a:pt x="16" y="49"/>
                  <a:pt x="17" y="48"/>
                  <a:pt x="18" y="46"/>
                </a:cubicBezTo>
                <a:close/>
                <a:moveTo>
                  <a:pt x="8" y="66"/>
                </a:moveTo>
                <a:cubicBezTo>
                  <a:pt x="11" y="61"/>
                  <a:pt x="13" y="57"/>
                  <a:pt x="15" y="52"/>
                </a:cubicBezTo>
                <a:cubicBezTo>
                  <a:pt x="19" y="50"/>
                  <a:pt x="19" y="50"/>
                  <a:pt x="19" y="50"/>
                </a:cubicBezTo>
                <a:cubicBezTo>
                  <a:pt x="20" y="53"/>
                  <a:pt x="21" y="57"/>
                  <a:pt x="22" y="60"/>
                </a:cubicBezTo>
                <a:cubicBezTo>
                  <a:pt x="17" y="62"/>
                  <a:pt x="12" y="64"/>
                  <a:pt x="8" y="66"/>
                </a:cubicBezTo>
                <a:close/>
                <a:moveTo>
                  <a:pt x="22" y="60"/>
                </a:moveTo>
                <a:cubicBezTo>
                  <a:pt x="22" y="57"/>
                  <a:pt x="21" y="53"/>
                  <a:pt x="20" y="50"/>
                </a:cubicBezTo>
                <a:cubicBezTo>
                  <a:pt x="26" y="47"/>
                  <a:pt x="35" y="44"/>
                  <a:pt x="44" y="40"/>
                </a:cubicBezTo>
                <a:cubicBezTo>
                  <a:pt x="41" y="45"/>
                  <a:pt x="38" y="50"/>
                  <a:pt x="35" y="54"/>
                </a:cubicBezTo>
                <a:cubicBezTo>
                  <a:pt x="31" y="56"/>
                  <a:pt x="27" y="58"/>
                  <a:pt x="22" y="60"/>
                </a:cubicBezTo>
                <a:close/>
                <a:moveTo>
                  <a:pt x="23" y="60"/>
                </a:moveTo>
                <a:cubicBezTo>
                  <a:pt x="27" y="58"/>
                  <a:pt x="31" y="57"/>
                  <a:pt x="35" y="55"/>
                </a:cubicBezTo>
                <a:cubicBezTo>
                  <a:pt x="32" y="60"/>
                  <a:pt x="28" y="64"/>
                  <a:pt x="25" y="69"/>
                </a:cubicBezTo>
                <a:cubicBezTo>
                  <a:pt x="24" y="66"/>
                  <a:pt x="23" y="63"/>
                  <a:pt x="23" y="60"/>
                </a:cubicBezTo>
                <a:close/>
                <a:moveTo>
                  <a:pt x="23" y="71"/>
                </a:moveTo>
                <a:cubicBezTo>
                  <a:pt x="24" y="70"/>
                  <a:pt x="24" y="70"/>
                  <a:pt x="24" y="70"/>
                </a:cubicBezTo>
                <a:cubicBezTo>
                  <a:pt x="25" y="72"/>
                  <a:pt x="25" y="74"/>
                  <a:pt x="26" y="76"/>
                </a:cubicBezTo>
                <a:cubicBezTo>
                  <a:pt x="21" y="79"/>
                  <a:pt x="16" y="82"/>
                  <a:pt x="10" y="85"/>
                </a:cubicBezTo>
                <a:cubicBezTo>
                  <a:pt x="15" y="80"/>
                  <a:pt x="19" y="75"/>
                  <a:pt x="23" y="71"/>
                </a:cubicBezTo>
                <a:close/>
                <a:moveTo>
                  <a:pt x="1" y="90"/>
                </a:moveTo>
                <a:cubicBezTo>
                  <a:pt x="3" y="89"/>
                  <a:pt x="5" y="88"/>
                  <a:pt x="7" y="87"/>
                </a:cubicBezTo>
                <a:cubicBezTo>
                  <a:pt x="5" y="88"/>
                  <a:pt x="3" y="90"/>
                  <a:pt x="1" y="92"/>
                </a:cubicBezTo>
                <a:cubicBezTo>
                  <a:pt x="1" y="91"/>
                  <a:pt x="1" y="91"/>
                  <a:pt x="1" y="90"/>
                </a:cubicBezTo>
                <a:close/>
                <a:moveTo>
                  <a:pt x="2" y="96"/>
                </a:moveTo>
                <a:cubicBezTo>
                  <a:pt x="2" y="95"/>
                  <a:pt x="2" y="94"/>
                  <a:pt x="1" y="93"/>
                </a:cubicBezTo>
                <a:cubicBezTo>
                  <a:pt x="4" y="90"/>
                  <a:pt x="7" y="88"/>
                  <a:pt x="9" y="86"/>
                </a:cubicBezTo>
                <a:cubicBezTo>
                  <a:pt x="15" y="83"/>
                  <a:pt x="20" y="80"/>
                  <a:pt x="26" y="77"/>
                </a:cubicBezTo>
                <a:cubicBezTo>
                  <a:pt x="26" y="78"/>
                  <a:pt x="26" y="79"/>
                  <a:pt x="26" y="80"/>
                </a:cubicBezTo>
                <a:cubicBezTo>
                  <a:pt x="25" y="81"/>
                  <a:pt x="23" y="83"/>
                  <a:pt x="21" y="84"/>
                </a:cubicBezTo>
                <a:cubicBezTo>
                  <a:pt x="15" y="88"/>
                  <a:pt x="9" y="92"/>
                  <a:pt x="2" y="96"/>
                </a:cubicBezTo>
                <a:close/>
                <a:moveTo>
                  <a:pt x="2" y="96"/>
                </a:moveTo>
                <a:cubicBezTo>
                  <a:pt x="7" y="93"/>
                  <a:pt x="12" y="90"/>
                  <a:pt x="17" y="87"/>
                </a:cubicBezTo>
                <a:cubicBezTo>
                  <a:pt x="13" y="91"/>
                  <a:pt x="8" y="94"/>
                  <a:pt x="2" y="98"/>
                </a:cubicBezTo>
                <a:cubicBezTo>
                  <a:pt x="2" y="97"/>
                  <a:pt x="2" y="97"/>
                  <a:pt x="2" y="96"/>
                </a:cubicBezTo>
                <a:close/>
                <a:moveTo>
                  <a:pt x="2" y="98"/>
                </a:moveTo>
                <a:cubicBezTo>
                  <a:pt x="9" y="94"/>
                  <a:pt x="16" y="89"/>
                  <a:pt x="21" y="85"/>
                </a:cubicBezTo>
                <a:cubicBezTo>
                  <a:pt x="23" y="84"/>
                  <a:pt x="25" y="82"/>
                  <a:pt x="27" y="81"/>
                </a:cubicBezTo>
                <a:cubicBezTo>
                  <a:pt x="37" y="136"/>
                  <a:pt x="37" y="210"/>
                  <a:pt x="28" y="308"/>
                </a:cubicBezTo>
                <a:cubicBezTo>
                  <a:pt x="21" y="305"/>
                  <a:pt x="14" y="302"/>
                  <a:pt x="7" y="298"/>
                </a:cubicBezTo>
                <a:cubicBezTo>
                  <a:pt x="13" y="213"/>
                  <a:pt x="11" y="148"/>
                  <a:pt x="2" y="98"/>
                </a:cubicBezTo>
                <a:close/>
                <a:moveTo>
                  <a:pt x="7" y="299"/>
                </a:moveTo>
                <a:cubicBezTo>
                  <a:pt x="14" y="302"/>
                  <a:pt x="21" y="305"/>
                  <a:pt x="28" y="308"/>
                </a:cubicBezTo>
                <a:cubicBezTo>
                  <a:pt x="28" y="316"/>
                  <a:pt x="27" y="324"/>
                  <a:pt x="26" y="332"/>
                </a:cubicBezTo>
                <a:cubicBezTo>
                  <a:pt x="19" y="329"/>
                  <a:pt x="12" y="326"/>
                  <a:pt x="5" y="322"/>
                </a:cubicBezTo>
                <a:cubicBezTo>
                  <a:pt x="6" y="314"/>
                  <a:pt x="6" y="307"/>
                  <a:pt x="7" y="299"/>
                </a:cubicBezTo>
                <a:close/>
                <a:moveTo>
                  <a:pt x="5" y="323"/>
                </a:moveTo>
                <a:cubicBezTo>
                  <a:pt x="12" y="326"/>
                  <a:pt x="19" y="329"/>
                  <a:pt x="26" y="332"/>
                </a:cubicBezTo>
                <a:cubicBezTo>
                  <a:pt x="25" y="340"/>
                  <a:pt x="24" y="347"/>
                  <a:pt x="24" y="355"/>
                </a:cubicBezTo>
                <a:cubicBezTo>
                  <a:pt x="17" y="352"/>
                  <a:pt x="10" y="349"/>
                  <a:pt x="3" y="346"/>
                </a:cubicBezTo>
                <a:cubicBezTo>
                  <a:pt x="4" y="338"/>
                  <a:pt x="5" y="330"/>
                  <a:pt x="5" y="323"/>
                </a:cubicBezTo>
                <a:close/>
                <a:moveTo>
                  <a:pt x="1" y="369"/>
                </a:moveTo>
                <a:cubicBezTo>
                  <a:pt x="2" y="361"/>
                  <a:pt x="2" y="354"/>
                  <a:pt x="3" y="346"/>
                </a:cubicBezTo>
                <a:cubicBezTo>
                  <a:pt x="3" y="346"/>
                  <a:pt x="3" y="346"/>
                  <a:pt x="3" y="346"/>
                </a:cubicBezTo>
                <a:cubicBezTo>
                  <a:pt x="10" y="350"/>
                  <a:pt x="17" y="353"/>
                  <a:pt x="24" y="355"/>
                </a:cubicBezTo>
                <a:cubicBezTo>
                  <a:pt x="23" y="363"/>
                  <a:pt x="22" y="371"/>
                  <a:pt x="21" y="378"/>
                </a:cubicBezTo>
                <a:cubicBezTo>
                  <a:pt x="14" y="375"/>
                  <a:pt x="7" y="372"/>
                  <a:pt x="1" y="369"/>
                </a:cubicBezTo>
                <a:close/>
                <a:moveTo>
                  <a:pt x="21" y="379"/>
                </a:moveTo>
                <a:cubicBezTo>
                  <a:pt x="28" y="382"/>
                  <a:pt x="34" y="384"/>
                  <a:pt x="41" y="387"/>
                </a:cubicBezTo>
                <a:cubicBezTo>
                  <a:pt x="40" y="394"/>
                  <a:pt x="39" y="402"/>
                  <a:pt x="38" y="410"/>
                </a:cubicBezTo>
                <a:cubicBezTo>
                  <a:pt x="31" y="407"/>
                  <a:pt x="25" y="405"/>
                  <a:pt x="18" y="402"/>
                </a:cubicBezTo>
                <a:cubicBezTo>
                  <a:pt x="19" y="394"/>
                  <a:pt x="20" y="386"/>
                  <a:pt x="21" y="379"/>
                </a:cubicBezTo>
                <a:close/>
                <a:moveTo>
                  <a:pt x="18" y="402"/>
                </a:moveTo>
                <a:cubicBezTo>
                  <a:pt x="25" y="405"/>
                  <a:pt x="31" y="408"/>
                  <a:pt x="38" y="410"/>
                </a:cubicBezTo>
                <a:cubicBezTo>
                  <a:pt x="37" y="417"/>
                  <a:pt x="35" y="425"/>
                  <a:pt x="34" y="433"/>
                </a:cubicBezTo>
                <a:cubicBezTo>
                  <a:pt x="28" y="430"/>
                  <a:pt x="22" y="428"/>
                  <a:pt x="15" y="425"/>
                </a:cubicBezTo>
                <a:cubicBezTo>
                  <a:pt x="16" y="417"/>
                  <a:pt x="17" y="410"/>
                  <a:pt x="18" y="402"/>
                </a:cubicBezTo>
                <a:close/>
                <a:moveTo>
                  <a:pt x="12" y="449"/>
                </a:moveTo>
                <a:cubicBezTo>
                  <a:pt x="13" y="441"/>
                  <a:pt x="14" y="433"/>
                  <a:pt x="15" y="426"/>
                </a:cubicBezTo>
                <a:cubicBezTo>
                  <a:pt x="21" y="428"/>
                  <a:pt x="28" y="431"/>
                  <a:pt x="34" y="433"/>
                </a:cubicBezTo>
                <a:cubicBezTo>
                  <a:pt x="33" y="441"/>
                  <a:pt x="32" y="448"/>
                  <a:pt x="31" y="456"/>
                </a:cubicBezTo>
                <a:cubicBezTo>
                  <a:pt x="24" y="454"/>
                  <a:pt x="18" y="451"/>
                  <a:pt x="12" y="449"/>
                </a:cubicBezTo>
                <a:close/>
                <a:moveTo>
                  <a:pt x="12" y="449"/>
                </a:moveTo>
                <a:cubicBezTo>
                  <a:pt x="18" y="452"/>
                  <a:pt x="24" y="454"/>
                  <a:pt x="30" y="457"/>
                </a:cubicBezTo>
                <a:cubicBezTo>
                  <a:pt x="29" y="463"/>
                  <a:pt x="28" y="470"/>
                  <a:pt x="27" y="476"/>
                </a:cubicBezTo>
                <a:cubicBezTo>
                  <a:pt x="21" y="474"/>
                  <a:pt x="15" y="471"/>
                  <a:pt x="9" y="469"/>
                </a:cubicBezTo>
                <a:cubicBezTo>
                  <a:pt x="10" y="462"/>
                  <a:pt x="11" y="456"/>
                  <a:pt x="12" y="449"/>
                </a:cubicBezTo>
                <a:close/>
                <a:moveTo>
                  <a:pt x="9" y="469"/>
                </a:moveTo>
                <a:cubicBezTo>
                  <a:pt x="15" y="472"/>
                  <a:pt x="21" y="474"/>
                  <a:pt x="27" y="477"/>
                </a:cubicBezTo>
                <a:cubicBezTo>
                  <a:pt x="26" y="484"/>
                  <a:pt x="25" y="491"/>
                  <a:pt x="23" y="499"/>
                </a:cubicBezTo>
                <a:cubicBezTo>
                  <a:pt x="17" y="497"/>
                  <a:pt x="12" y="494"/>
                  <a:pt x="6" y="492"/>
                </a:cubicBezTo>
                <a:cubicBezTo>
                  <a:pt x="7" y="484"/>
                  <a:pt x="8" y="477"/>
                  <a:pt x="9" y="469"/>
                </a:cubicBezTo>
                <a:close/>
                <a:moveTo>
                  <a:pt x="2" y="514"/>
                </a:moveTo>
                <a:cubicBezTo>
                  <a:pt x="4" y="507"/>
                  <a:pt x="5" y="500"/>
                  <a:pt x="6" y="492"/>
                </a:cubicBezTo>
                <a:cubicBezTo>
                  <a:pt x="11" y="495"/>
                  <a:pt x="17" y="497"/>
                  <a:pt x="23" y="500"/>
                </a:cubicBezTo>
                <a:cubicBezTo>
                  <a:pt x="22" y="507"/>
                  <a:pt x="21" y="514"/>
                  <a:pt x="19" y="521"/>
                </a:cubicBezTo>
                <a:cubicBezTo>
                  <a:pt x="14" y="519"/>
                  <a:pt x="8" y="517"/>
                  <a:pt x="2" y="514"/>
                </a:cubicBezTo>
                <a:close/>
                <a:moveTo>
                  <a:pt x="20" y="522"/>
                </a:moveTo>
                <a:cubicBezTo>
                  <a:pt x="24" y="524"/>
                  <a:pt x="29" y="526"/>
                  <a:pt x="34" y="527"/>
                </a:cubicBezTo>
                <a:cubicBezTo>
                  <a:pt x="32" y="533"/>
                  <a:pt x="31" y="539"/>
                  <a:pt x="30" y="545"/>
                </a:cubicBezTo>
                <a:cubicBezTo>
                  <a:pt x="30" y="547"/>
                  <a:pt x="29" y="548"/>
                  <a:pt x="29" y="549"/>
                </a:cubicBezTo>
                <a:cubicBezTo>
                  <a:pt x="25" y="548"/>
                  <a:pt x="20" y="546"/>
                  <a:pt x="16" y="544"/>
                </a:cubicBezTo>
                <a:cubicBezTo>
                  <a:pt x="17" y="537"/>
                  <a:pt x="19" y="529"/>
                  <a:pt x="20" y="522"/>
                </a:cubicBezTo>
                <a:close/>
                <a:moveTo>
                  <a:pt x="13" y="558"/>
                </a:moveTo>
                <a:cubicBezTo>
                  <a:pt x="14" y="553"/>
                  <a:pt x="15" y="549"/>
                  <a:pt x="16" y="545"/>
                </a:cubicBezTo>
                <a:cubicBezTo>
                  <a:pt x="20" y="547"/>
                  <a:pt x="25" y="548"/>
                  <a:pt x="29" y="550"/>
                </a:cubicBezTo>
                <a:cubicBezTo>
                  <a:pt x="28" y="557"/>
                  <a:pt x="26" y="564"/>
                  <a:pt x="25" y="572"/>
                </a:cubicBezTo>
                <a:cubicBezTo>
                  <a:pt x="20" y="571"/>
                  <a:pt x="16" y="569"/>
                  <a:pt x="12" y="567"/>
                </a:cubicBezTo>
                <a:cubicBezTo>
                  <a:pt x="12" y="564"/>
                  <a:pt x="13" y="561"/>
                  <a:pt x="13" y="558"/>
                </a:cubicBezTo>
                <a:close/>
                <a:moveTo>
                  <a:pt x="12" y="568"/>
                </a:moveTo>
                <a:cubicBezTo>
                  <a:pt x="16" y="569"/>
                  <a:pt x="20" y="571"/>
                  <a:pt x="25" y="573"/>
                </a:cubicBezTo>
                <a:cubicBezTo>
                  <a:pt x="23" y="579"/>
                  <a:pt x="22" y="587"/>
                  <a:pt x="20" y="594"/>
                </a:cubicBezTo>
                <a:cubicBezTo>
                  <a:pt x="16" y="593"/>
                  <a:pt x="12" y="591"/>
                  <a:pt x="8" y="589"/>
                </a:cubicBezTo>
                <a:cubicBezTo>
                  <a:pt x="9" y="582"/>
                  <a:pt x="10" y="574"/>
                  <a:pt x="12" y="568"/>
                </a:cubicBezTo>
                <a:close/>
                <a:moveTo>
                  <a:pt x="4" y="612"/>
                </a:moveTo>
                <a:cubicBezTo>
                  <a:pt x="5" y="604"/>
                  <a:pt x="6" y="597"/>
                  <a:pt x="8" y="590"/>
                </a:cubicBezTo>
                <a:cubicBezTo>
                  <a:pt x="12" y="592"/>
                  <a:pt x="16" y="593"/>
                  <a:pt x="20" y="595"/>
                </a:cubicBezTo>
                <a:cubicBezTo>
                  <a:pt x="19" y="602"/>
                  <a:pt x="18" y="610"/>
                  <a:pt x="16" y="617"/>
                </a:cubicBezTo>
                <a:cubicBezTo>
                  <a:pt x="12" y="616"/>
                  <a:pt x="8" y="614"/>
                  <a:pt x="4" y="612"/>
                </a:cubicBezTo>
                <a:close/>
                <a:moveTo>
                  <a:pt x="13" y="635"/>
                </a:moveTo>
                <a:cubicBezTo>
                  <a:pt x="14" y="629"/>
                  <a:pt x="15" y="624"/>
                  <a:pt x="16" y="618"/>
                </a:cubicBezTo>
                <a:cubicBezTo>
                  <a:pt x="21" y="620"/>
                  <a:pt x="25" y="622"/>
                  <a:pt x="30" y="623"/>
                </a:cubicBezTo>
                <a:cubicBezTo>
                  <a:pt x="30" y="623"/>
                  <a:pt x="30" y="623"/>
                  <a:pt x="30" y="623"/>
                </a:cubicBezTo>
                <a:cubicBezTo>
                  <a:pt x="30" y="624"/>
                  <a:pt x="30" y="624"/>
                  <a:pt x="30" y="624"/>
                </a:cubicBezTo>
                <a:cubicBezTo>
                  <a:pt x="28" y="631"/>
                  <a:pt x="27" y="638"/>
                  <a:pt x="25" y="645"/>
                </a:cubicBezTo>
                <a:cubicBezTo>
                  <a:pt x="21" y="644"/>
                  <a:pt x="17" y="642"/>
                  <a:pt x="12" y="640"/>
                </a:cubicBezTo>
                <a:lnTo>
                  <a:pt x="13" y="635"/>
                </a:lnTo>
                <a:close/>
                <a:moveTo>
                  <a:pt x="12" y="641"/>
                </a:moveTo>
                <a:cubicBezTo>
                  <a:pt x="17" y="642"/>
                  <a:pt x="21" y="644"/>
                  <a:pt x="25" y="646"/>
                </a:cubicBezTo>
                <a:cubicBezTo>
                  <a:pt x="24" y="653"/>
                  <a:pt x="22" y="661"/>
                  <a:pt x="20" y="668"/>
                </a:cubicBezTo>
                <a:cubicBezTo>
                  <a:pt x="16" y="667"/>
                  <a:pt x="12" y="665"/>
                  <a:pt x="8" y="663"/>
                </a:cubicBezTo>
                <a:cubicBezTo>
                  <a:pt x="10" y="656"/>
                  <a:pt x="11" y="648"/>
                  <a:pt x="12" y="641"/>
                </a:cubicBezTo>
                <a:close/>
                <a:moveTo>
                  <a:pt x="16" y="690"/>
                </a:moveTo>
                <a:cubicBezTo>
                  <a:pt x="12" y="689"/>
                  <a:pt x="8" y="687"/>
                  <a:pt x="4" y="685"/>
                </a:cubicBezTo>
                <a:cubicBezTo>
                  <a:pt x="5" y="678"/>
                  <a:pt x="7" y="671"/>
                  <a:pt x="8" y="664"/>
                </a:cubicBezTo>
                <a:cubicBezTo>
                  <a:pt x="12" y="665"/>
                  <a:pt x="16" y="667"/>
                  <a:pt x="20" y="669"/>
                </a:cubicBezTo>
                <a:cubicBezTo>
                  <a:pt x="19" y="677"/>
                  <a:pt x="17" y="684"/>
                  <a:pt x="16" y="690"/>
                </a:cubicBezTo>
                <a:close/>
                <a:moveTo>
                  <a:pt x="27" y="695"/>
                </a:moveTo>
                <a:cubicBezTo>
                  <a:pt x="23" y="694"/>
                  <a:pt x="20" y="692"/>
                  <a:pt x="16" y="691"/>
                </a:cubicBezTo>
                <a:cubicBezTo>
                  <a:pt x="18" y="684"/>
                  <a:pt x="19" y="677"/>
                  <a:pt x="21" y="669"/>
                </a:cubicBezTo>
                <a:cubicBezTo>
                  <a:pt x="25" y="671"/>
                  <a:pt x="28" y="672"/>
                  <a:pt x="32" y="673"/>
                </a:cubicBezTo>
                <a:cubicBezTo>
                  <a:pt x="30" y="681"/>
                  <a:pt x="28" y="688"/>
                  <a:pt x="27" y="695"/>
                </a:cubicBezTo>
                <a:close/>
                <a:moveTo>
                  <a:pt x="37" y="699"/>
                </a:moveTo>
                <a:cubicBezTo>
                  <a:pt x="34" y="698"/>
                  <a:pt x="31" y="696"/>
                  <a:pt x="27" y="695"/>
                </a:cubicBezTo>
                <a:cubicBezTo>
                  <a:pt x="29" y="688"/>
                  <a:pt x="31" y="681"/>
                  <a:pt x="32" y="674"/>
                </a:cubicBezTo>
                <a:cubicBezTo>
                  <a:pt x="36" y="675"/>
                  <a:pt x="39" y="676"/>
                  <a:pt x="43" y="678"/>
                </a:cubicBezTo>
                <a:cubicBezTo>
                  <a:pt x="41" y="685"/>
                  <a:pt x="39" y="692"/>
                  <a:pt x="37" y="699"/>
                </a:cubicBezTo>
                <a:close/>
                <a:moveTo>
                  <a:pt x="46" y="703"/>
                </a:moveTo>
                <a:cubicBezTo>
                  <a:pt x="43" y="701"/>
                  <a:pt x="40" y="700"/>
                  <a:pt x="38" y="699"/>
                </a:cubicBezTo>
                <a:cubicBezTo>
                  <a:pt x="39" y="692"/>
                  <a:pt x="41" y="685"/>
                  <a:pt x="43" y="678"/>
                </a:cubicBezTo>
                <a:cubicBezTo>
                  <a:pt x="46" y="679"/>
                  <a:pt x="49" y="680"/>
                  <a:pt x="52" y="681"/>
                </a:cubicBezTo>
                <a:cubicBezTo>
                  <a:pt x="52" y="683"/>
                  <a:pt x="51" y="685"/>
                  <a:pt x="51" y="687"/>
                </a:cubicBezTo>
                <a:cubicBezTo>
                  <a:pt x="49" y="692"/>
                  <a:pt x="48" y="697"/>
                  <a:pt x="46" y="703"/>
                </a:cubicBezTo>
                <a:close/>
                <a:moveTo>
                  <a:pt x="57" y="707"/>
                </a:moveTo>
                <a:cubicBezTo>
                  <a:pt x="54" y="705"/>
                  <a:pt x="50" y="704"/>
                  <a:pt x="47" y="703"/>
                </a:cubicBezTo>
                <a:cubicBezTo>
                  <a:pt x="48" y="697"/>
                  <a:pt x="50" y="692"/>
                  <a:pt x="51" y="687"/>
                </a:cubicBezTo>
                <a:cubicBezTo>
                  <a:pt x="52" y="685"/>
                  <a:pt x="52" y="683"/>
                  <a:pt x="53" y="681"/>
                </a:cubicBezTo>
                <a:cubicBezTo>
                  <a:pt x="56" y="683"/>
                  <a:pt x="59" y="684"/>
                  <a:pt x="63" y="685"/>
                </a:cubicBezTo>
                <a:cubicBezTo>
                  <a:pt x="61" y="692"/>
                  <a:pt x="59" y="699"/>
                  <a:pt x="57" y="707"/>
                </a:cubicBezTo>
                <a:close/>
                <a:moveTo>
                  <a:pt x="68" y="711"/>
                </a:moveTo>
                <a:cubicBezTo>
                  <a:pt x="65" y="710"/>
                  <a:pt x="61" y="708"/>
                  <a:pt x="58" y="707"/>
                </a:cubicBezTo>
                <a:cubicBezTo>
                  <a:pt x="59" y="700"/>
                  <a:pt x="61" y="692"/>
                  <a:pt x="63" y="685"/>
                </a:cubicBezTo>
                <a:cubicBezTo>
                  <a:pt x="66" y="686"/>
                  <a:pt x="70" y="687"/>
                  <a:pt x="73" y="689"/>
                </a:cubicBezTo>
                <a:cubicBezTo>
                  <a:pt x="71" y="696"/>
                  <a:pt x="70" y="703"/>
                  <a:pt x="68" y="711"/>
                </a:cubicBezTo>
                <a:close/>
                <a:moveTo>
                  <a:pt x="73" y="688"/>
                </a:moveTo>
                <a:cubicBezTo>
                  <a:pt x="70" y="687"/>
                  <a:pt x="66" y="686"/>
                  <a:pt x="63" y="685"/>
                </a:cubicBezTo>
                <a:cubicBezTo>
                  <a:pt x="65" y="679"/>
                  <a:pt x="66" y="674"/>
                  <a:pt x="68" y="669"/>
                </a:cubicBezTo>
                <a:cubicBezTo>
                  <a:pt x="69" y="667"/>
                  <a:pt x="70" y="665"/>
                  <a:pt x="70" y="662"/>
                </a:cubicBezTo>
                <a:cubicBezTo>
                  <a:pt x="73" y="663"/>
                  <a:pt x="76" y="664"/>
                  <a:pt x="79" y="665"/>
                </a:cubicBezTo>
                <a:cubicBezTo>
                  <a:pt x="77" y="673"/>
                  <a:pt x="75" y="680"/>
                  <a:pt x="73" y="688"/>
                </a:cubicBezTo>
                <a:close/>
                <a:moveTo>
                  <a:pt x="84" y="692"/>
                </a:moveTo>
                <a:cubicBezTo>
                  <a:pt x="81" y="691"/>
                  <a:pt x="77" y="689"/>
                  <a:pt x="73" y="688"/>
                </a:cubicBezTo>
                <a:cubicBezTo>
                  <a:pt x="75" y="681"/>
                  <a:pt x="77" y="673"/>
                  <a:pt x="80" y="665"/>
                </a:cubicBezTo>
                <a:cubicBezTo>
                  <a:pt x="83" y="667"/>
                  <a:pt x="86" y="668"/>
                  <a:pt x="89" y="669"/>
                </a:cubicBezTo>
                <a:cubicBezTo>
                  <a:pt x="87" y="676"/>
                  <a:pt x="86" y="684"/>
                  <a:pt x="84" y="692"/>
                </a:cubicBezTo>
                <a:close/>
                <a:moveTo>
                  <a:pt x="96" y="696"/>
                </a:moveTo>
                <a:cubicBezTo>
                  <a:pt x="92" y="695"/>
                  <a:pt x="88" y="693"/>
                  <a:pt x="85" y="692"/>
                </a:cubicBezTo>
                <a:cubicBezTo>
                  <a:pt x="86" y="684"/>
                  <a:pt x="88" y="676"/>
                  <a:pt x="90" y="669"/>
                </a:cubicBezTo>
                <a:cubicBezTo>
                  <a:pt x="93" y="670"/>
                  <a:pt x="97" y="671"/>
                  <a:pt x="100" y="672"/>
                </a:cubicBezTo>
                <a:cubicBezTo>
                  <a:pt x="98" y="680"/>
                  <a:pt x="97" y="688"/>
                  <a:pt x="96" y="696"/>
                </a:cubicBezTo>
                <a:close/>
                <a:moveTo>
                  <a:pt x="109" y="700"/>
                </a:moveTo>
                <a:cubicBezTo>
                  <a:pt x="105" y="699"/>
                  <a:pt x="102" y="697"/>
                  <a:pt x="99" y="697"/>
                </a:cubicBezTo>
                <a:cubicBezTo>
                  <a:pt x="96" y="696"/>
                  <a:pt x="96" y="696"/>
                  <a:pt x="96" y="696"/>
                </a:cubicBezTo>
                <a:cubicBezTo>
                  <a:pt x="98" y="688"/>
                  <a:pt x="99" y="680"/>
                  <a:pt x="100" y="672"/>
                </a:cubicBezTo>
                <a:cubicBezTo>
                  <a:pt x="102" y="673"/>
                  <a:pt x="103" y="673"/>
                  <a:pt x="104" y="673"/>
                </a:cubicBezTo>
                <a:cubicBezTo>
                  <a:pt x="107" y="674"/>
                  <a:pt x="109" y="675"/>
                  <a:pt x="111" y="676"/>
                </a:cubicBezTo>
                <a:cubicBezTo>
                  <a:pt x="110" y="684"/>
                  <a:pt x="110" y="692"/>
                  <a:pt x="109" y="700"/>
                </a:cubicBezTo>
                <a:close/>
                <a:moveTo>
                  <a:pt x="123" y="707"/>
                </a:moveTo>
                <a:cubicBezTo>
                  <a:pt x="118" y="704"/>
                  <a:pt x="114" y="702"/>
                  <a:pt x="109" y="700"/>
                </a:cubicBezTo>
                <a:cubicBezTo>
                  <a:pt x="110" y="692"/>
                  <a:pt x="111" y="684"/>
                  <a:pt x="112" y="676"/>
                </a:cubicBezTo>
                <a:cubicBezTo>
                  <a:pt x="116" y="678"/>
                  <a:pt x="120" y="680"/>
                  <a:pt x="124" y="682"/>
                </a:cubicBezTo>
                <a:cubicBezTo>
                  <a:pt x="123" y="690"/>
                  <a:pt x="123" y="698"/>
                  <a:pt x="123" y="707"/>
                </a:cubicBezTo>
                <a:close/>
                <a:moveTo>
                  <a:pt x="124" y="681"/>
                </a:moveTo>
                <a:cubicBezTo>
                  <a:pt x="120" y="679"/>
                  <a:pt x="116" y="677"/>
                  <a:pt x="112" y="676"/>
                </a:cubicBezTo>
                <a:cubicBezTo>
                  <a:pt x="113" y="668"/>
                  <a:pt x="115" y="660"/>
                  <a:pt x="116" y="652"/>
                </a:cubicBezTo>
                <a:cubicBezTo>
                  <a:pt x="120" y="654"/>
                  <a:pt x="123" y="655"/>
                  <a:pt x="127" y="657"/>
                </a:cubicBezTo>
                <a:cubicBezTo>
                  <a:pt x="126" y="665"/>
                  <a:pt x="125" y="673"/>
                  <a:pt x="124" y="681"/>
                </a:cubicBezTo>
                <a:close/>
                <a:moveTo>
                  <a:pt x="138" y="689"/>
                </a:moveTo>
                <a:cubicBezTo>
                  <a:pt x="136" y="688"/>
                  <a:pt x="134" y="686"/>
                  <a:pt x="132" y="685"/>
                </a:cubicBezTo>
                <a:cubicBezTo>
                  <a:pt x="129" y="684"/>
                  <a:pt x="127" y="682"/>
                  <a:pt x="125" y="681"/>
                </a:cubicBezTo>
                <a:cubicBezTo>
                  <a:pt x="125" y="673"/>
                  <a:pt x="126" y="665"/>
                  <a:pt x="128" y="657"/>
                </a:cubicBezTo>
                <a:cubicBezTo>
                  <a:pt x="131" y="658"/>
                  <a:pt x="134" y="660"/>
                  <a:pt x="137" y="662"/>
                </a:cubicBezTo>
                <a:cubicBezTo>
                  <a:pt x="138" y="662"/>
                  <a:pt x="139" y="663"/>
                  <a:pt x="139" y="663"/>
                </a:cubicBezTo>
                <a:cubicBezTo>
                  <a:pt x="139" y="671"/>
                  <a:pt x="138" y="680"/>
                  <a:pt x="138" y="689"/>
                </a:cubicBezTo>
                <a:close/>
                <a:moveTo>
                  <a:pt x="139" y="689"/>
                </a:moveTo>
                <a:cubicBezTo>
                  <a:pt x="139" y="680"/>
                  <a:pt x="139" y="672"/>
                  <a:pt x="140" y="663"/>
                </a:cubicBezTo>
                <a:cubicBezTo>
                  <a:pt x="144" y="666"/>
                  <a:pt x="148" y="668"/>
                  <a:pt x="153" y="671"/>
                </a:cubicBezTo>
                <a:cubicBezTo>
                  <a:pt x="152" y="680"/>
                  <a:pt x="153" y="689"/>
                  <a:pt x="153" y="698"/>
                </a:cubicBezTo>
                <a:cubicBezTo>
                  <a:pt x="148" y="695"/>
                  <a:pt x="143" y="692"/>
                  <a:pt x="139" y="689"/>
                </a:cubicBezTo>
                <a:close/>
                <a:moveTo>
                  <a:pt x="171" y="711"/>
                </a:moveTo>
                <a:cubicBezTo>
                  <a:pt x="165" y="707"/>
                  <a:pt x="159" y="703"/>
                  <a:pt x="154" y="699"/>
                </a:cubicBezTo>
                <a:cubicBezTo>
                  <a:pt x="153" y="689"/>
                  <a:pt x="153" y="680"/>
                  <a:pt x="153" y="671"/>
                </a:cubicBezTo>
                <a:cubicBezTo>
                  <a:pt x="158" y="675"/>
                  <a:pt x="163" y="678"/>
                  <a:pt x="168" y="681"/>
                </a:cubicBezTo>
                <a:cubicBezTo>
                  <a:pt x="169" y="691"/>
                  <a:pt x="170" y="701"/>
                  <a:pt x="171" y="711"/>
                </a:cubicBezTo>
                <a:close/>
                <a:moveTo>
                  <a:pt x="169" y="681"/>
                </a:moveTo>
                <a:cubicBezTo>
                  <a:pt x="168" y="672"/>
                  <a:pt x="168" y="663"/>
                  <a:pt x="168" y="654"/>
                </a:cubicBezTo>
                <a:cubicBezTo>
                  <a:pt x="173" y="657"/>
                  <a:pt x="178" y="661"/>
                  <a:pt x="183" y="665"/>
                </a:cubicBezTo>
                <a:cubicBezTo>
                  <a:pt x="184" y="674"/>
                  <a:pt x="185" y="684"/>
                  <a:pt x="186" y="694"/>
                </a:cubicBezTo>
                <a:cubicBezTo>
                  <a:pt x="180" y="689"/>
                  <a:pt x="174" y="685"/>
                  <a:pt x="169" y="681"/>
                </a:cubicBezTo>
                <a:close/>
                <a:moveTo>
                  <a:pt x="207" y="710"/>
                </a:moveTo>
                <a:cubicBezTo>
                  <a:pt x="201" y="704"/>
                  <a:pt x="194" y="699"/>
                  <a:pt x="187" y="694"/>
                </a:cubicBezTo>
                <a:cubicBezTo>
                  <a:pt x="185" y="684"/>
                  <a:pt x="184" y="674"/>
                  <a:pt x="184" y="665"/>
                </a:cubicBezTo>
                <a:cubicBezTo>
                  <a:pt x="190" y="669"/>
                  <a:pt x="196" y="674"/>
                  <a:pt x="202" y="678"/>
                </a:cubicBezTo>
                <a:cubicBezTo>
                  <a:pt x="203" y="689"/>
                  <a:pt x="205" y="699"/>
                  <a:pt x="207" y="710"/>
                </a:cubicBezTo>
                <a:close/>
                <a:moveTo>
                  <a:pt x="223" y="695"/>
                </a:moveTo>
                <a:cubicBezTo>
                  <a:pt x="216" y="689"/>
                  <a:pt x="209" y="683"/>
                  <a:pt x="202" y="678"/>
                </a:cubicBezTo>
                <a:cubicBezTo>
                  <a:pt x="201" y="668"/>
                  <a:pt x="199" y="658"/>
                  <a:pt x="199" y="648"/>
                </a:cubicBezTo>
                <a:cubicBezTo>
                  <a:pt x="205" y="652"/>
                  <a:pt x="211" y="657"/>
                  <a:pt x="217" y="662"/>
                </a:cubicBezTo>
                <a:cubicBezTo>
                  <a:pt x="218" y="673"/>
                  <a:pt x="221" y="684"/>
                  <a:pt x="223" y="695"/>
                </a:cubicBezTo>
                <a:close/>
                <a:moveTo>
                  <a:pt x="217" y="662"/>
                </a:moveTo>
                <a:cubicBezTo>
                  <a:pt x="216" y="651"/>
                  <a:pt x="214" y="641"/>
                  <a:pt x="214" y="632"/>
                </a:cubicBezTo>
                <a:cubicBezTo>
                  <a:pt x="220" y="637"/>
                  <a:pt x="226" y="642"/>
                  <a:pt x="232" y="647"/>
                </a:cubicBezTo>
                <a:cubicBezTo>
                  <a:pt x="234" y="657"/>
                  <a:pt x="236" y="669"/>
                  <a:pt x="239" y="680"/>
                </a:cubicBezTo>
                <a:cubicBezTo>
                  <a:pt x="232" y="673"/>
                  <a:pt x="224" y="667"/>
                  <a:pt x="217" y="662"/>
                </a:cubicBezTo>
                <a:close/>
                <a:moveTo>
                  <a:pt x="267" y="705"/>
                </a:moveTo>
                <a:cubicBezTo>
                  <a:pt x="258" y="696"/>
                  <a:pt x="249" y="688"/>
                  <a:pt x="240" y="680"/>
                </a:cubicBezTo>
                <a:cubicBezTo>
                  <a:pt x="237" y="669"/>
                  <a:pt x="235" y="658"/>
                  <a:pt x="233" y="647"/>
                </a:cubicBezTo>
                <a:cubicBezTo>
                  <a:pt x="240" y="653"/>
                  <a:pt x="248" y="660"/>
                  <a:pt x="256" y="667"/>
                </a:cubicBezTo>
                <a:cubicBezTo>
                  <a:pt x="259" y="679"/>
                  <a:pt x="263" y="692"/>
                  <a:pt x="267" y="705"/>
                </a:cubicBezTo>
                <a:close/>
                <a:moveTo>
                  <a:pt x="285" y="694"/>
                </a:moveTo>
                <a:cubicBezTo>
                  <a:pt x="275" y="684"/>
                  <a:pt x="265" y="675"/>
                  <a:pt x="256" y="667"/>
                </a:cubicBezTo>
                <a:cubicBezTo>
                  <a:pt x="253" y="655"/>
                  <a:pt x="250" y="643"/>
                  <a:pt x="248" y="632"/>
                </a:cubicBezTo>
                <a:cubicBezTo>
                  <a:pt x="256" y="639"/>
                  <a:pt x="264" y="646"/>
                  <a:pt x="272" y="654"/>
                </a:cubicBezTo>
                <a:cubicBezTo>
                  <a:pt x="276" y="667"/>
                  <a:pt x="280" y="680"/>
                  <a:pt x="285" y="694"/>
                </a:cubicBezTo>
                <a:close/>
                <a:moveTo>
                  <a:pt x="303" y="683"/>
                </a:moveTo>
                <a:cubicBezTo>
                  <a:pt x="292" y="672"/>
                  <a:pt x="282" y="662"/>
                  <a:pt x="272" y="653"/>
                </a:cubicBezTo>
                <a:cubicBezTo>
                  <a:pt x="269" y="641"/>
                  <a:pt x="266" y="628"/>
                  <a:pt x="264" y="617"/>
                </a:cubicBezTo>
                <a:cubicBezTo>
                  <a:pt x="271" y="624"/>
                  <a:pt x="280" y="632"/>
                  <a:pt x="288" y="640"/>
                </a:cubicBezTo>
                <a:cubicBezTo>
                  <a:pt x="292" y="653"/>
                  <a:pt x="297" y="668"/>
                  <a:pt x="303" y="683"/>
                </a:cubicBezTo>
                <a:close/>
                <a:moveTo>
                  <a:pt x="319" y="670"/>
                </a:moveTo>
                <a:cubicBezTo>
                  <a:pt x="308" y="659"/>
                  <a:pt x="298" y="649"/>
                  <a:pt x="288" y="639"/>
                </a:cubicBezTo>
                <a:cubicBezTo>
                  <a:pt x="284" y="627"/>
                  <a:pt x="281" y="614"/>
                  <a:pt x="279" y="603"/>
                </a:cubicBezTo>
                <a:cubicBezTo>
                  <a:pt x="286" y="610"/>
                  <a:pt x="294" y="618"/>
                  <a:pt x="302" y="626"/>
                </a:cubicBezTo>
                <a:cubicBezTo>
                  <a:pt x="307" y="640"/>
                  <a:pt x="313" y="655"/>
                  <a:pt x="319" y="670"/>
                </a:cubicBezTo>
                <a:close/>
                <a:moveTo>
                  <a:pt x="338" y="662"/>
                </a:moveTo>
                <a:cubicBezTo>
                  <a:pt x="338" y="662"/>
                  <a:pt x="338" y="662"/>
                  <a:pt x="338" y="662"/>
                </a:cubicBezTo>
                <a:cubicBezTo>
                  <a:pt x="326" y="649"/>
                  <a:pt x="314" y="637"/>
                  <a:pt x="303" y="626"/>
                </a:cubicBezTo>
                <a:cubicBezTo>
                  <a:pt x="299" y="613"/>
                  <a:pt x="295" y="600"/>
                  <a:pt x="292" y="588"/>
                </a:cubicBezTo>
                <a:cubicBezTo>
                  <a:pt x="301" y="596"/>
                  <a:pt x="309" y="605"/>
                  <a:pt x="319" y="614"/>
                </a:cubicBezTo>
                <a:cubicBezTo>
                  <a:pt x="324" y="629"/>
                  <a:pt x="330" y="645"/>
                  <a:pt x="338" y="662"/>
                </a:cubicBezTo>
                <a:close/>
                <a:moveTo>
                  <a:pt x="356" y="652"/>
                </a:moveTo>
                <a:cubicBezTo>
                  <a:pt x="343" y="638"/>
                  <a:pt x="331" y="625"/>
                  <a:pt x="319" y="614"/>
                </a:cubicBezTo>
                <a:cubicBezTo>
                  <a:pt x="314" y="600"/>
                  <a:pt x="310" y="586"/>
                  <a:pt x="306" y="573"/>
                </a:cubicBezTo>
                <a:cubicBezTo>
                  <a:pt x="315" y="582"/>
                  <a:pt x="324" y="591"/>
                  <a:pt x="334" y="601"/>
                </a:cubicBezTo>
                <a:cubicBezTo>
                  <a:pt x="340" y="617"/>
                  <a:pt x="347" y="635"/>
                  <a:pt x="356" y="652"/>
                </a:cubicBezTo>
                <a:close/>
                <a:moveTo>
                  <a:pt x="378" y="648"/>
                </a:moveTo>
                <a:cubicBezTo>
                  <a:pt x="378" y="648"/>
                  <a:pt x="378" y="648"/>
                  <a:pt x="378" y="648"/>
                </a:cubicBezTo>
                <a:cubicBezTo>
                  <a:pt x="362" y="631"/>
                  <a:pt x="348" y="615"/>
                  <a:pt x="334" y="601"/>
                </a:cubicBezTo>
                <a:cubicBezTo>
                  <a:pt x="328" y="586"/>
                  <a:pt x="323" y="571"/>
                  <a:pt x="319" y="557"/>
                </a:cubicBezTo>
                <a:cubicBezTo>
                  <a:pt x="329" y="568"/>
                  <a:pt x="340" y="579"/>
                  <a:pt x="351" y="591"/>
                </a:cubicBezTo>
                <a:cubicBezTo>
                  <a:pt x="359" y="609"/>
                  <a:pt x="368" y="629"/>
                  <a:pt x="378" y="648"/>
                </a:cubicBezTo>
                <a:close/>
                <a:moveTo>
                  <a:pt x="403" y="648"/>
                </a:moveTo>
                <a:cubicBezTo>
                  <a:pt x="384" y="626"/>
                  <a:pt x="367" y="608"/>
                  <a:pt x="352" y="591"/>
                </a:cubicBezTo>
                <a:cubicBezTo>
                  <a:pt x="352" y="591"/>
                  <a:pt x="352" y="591"/>
                  <a:pt x="352" y="591"/>
                </a:cubicBezTo>
                <a:cubicBezTo>
                  <a:pt x="345" y="575"/>
                  <a:pt x="339" y="559"/>
                  <a:pt x="335" y="545"/>
                </a:cubicBezTo>
                <a:cubicBezTo>
                  <a:pt x="346" y="557"/>
                  <a:pt x="358" y="569"/>
                  <a:pt x="370" y="583"/>
                </a:cubicBezTo>
                <a:cubicBezTo>
                  <a:pt x="380" y="604"/>
                  <a:pt x="391" y="625"/>
                  <a:pt x="403" y="648"/>
                </a:cubicBezTo>
                <a:close/>
                <a:moveTo>
                  <a:pt x="431" y="652"/>
                </a:moveTo>
                <a:cubicBezTo>
                  <a:pt x="408" y="625"/>
                  <a:pt x="389" y="603"/>
                  <a:pt x="371" y="583"/>
                </a:cubicBezTo>
                <a:cubicBezTo>
                  <a:pt x="363" y="566"/>
                  <a:pt x="356" y="549"/>
                  <a:pt x="350" y="533"/>
                </a:cubicBezTo>
                <a:cubicBezTo>
                  <a:pt x="363" y="546"/>
                  <a:pt x="376" y="561"/>
                  <a:pt x="391" y="578"/>
                </a:cubicBezTo>
                <a:cubicBezTo>
                  <a:pt x="402" y="601"/>
                  <a:pt x="416" y="626"/>
                  <a:pt x="431" y="652"/>
                </a:cubicBezTo>
                <a:close/>
                <a:moveTo>
                  <a:pt x="466" y="664"/>
                </a:moveTo>
                <a:cubicBezTo>
                  <a:pt x="443" y="637"/>
                  <a:pt x="417" y="606"/>
                  <a:pt x="391" y="577"/>
                </a:cubicBezTo>
                <a:cubicBezTo>
                  <a:pt x="382" y="558"/>
                  <a:pt x="374" y="540"/>
                  <a:pt x="367" y="523"/>
                </a:cubicBezTo>
                <a:cubicBezTo>
                  <a:pt x="381" y="538"/>
                  <a:pt x="397" y="556"/>
                  <a:pt x="415" y="576"/>
                </a:cubicBezTo>
                <a:cubicBezTo>
                  <a:pt x="429" y="603"/>
                  <a:pt x="446" y="632"/>
                  <a:pt x="466" y="664"/>
                </a:cubicBezTo>
                <a:close/>
                <a:moveTo>
                  <a:pt x="511" y="688"/>
                </a:moveTo>
                <a:cubicBezTo>
                  <a:pt x="498" y="672"/>
                  <a:pt x="485" y="657"/>
                  <a:pt x="472" y="642"/>
                </a:cubicBezTo>
                <a:cubicBezTo>
                  <a:pt x="452" y="619"/>
                  <a:pt x="434" y="597"/>
                  <a:pt x="415" y="576"/>
                </a:cubicBezTo>
                <a:cubicBezTo>
                  <a:pt x="404" y="555"/>
                  <a:pt x="394" y="534"/>
                  <a:pt x="386" y="515"/>
                </a:cubicBezTo>
                <a:cubicBezTo>
                  <a:pt x="406" y="537"/>
                  <a:pt x="425" y="560"/>
                  <a:pt x="442" y="579"/>
                </a:cubicBezTo>
                <a:cubicBezTo>
                  <a:pt x="461" y="613"/>
                  <a:pt x="484" y="648"/>
                  <a:pt x="511" y="688"/>
                </a:cubicBezTo>
                <a:close/>
                <a:moveTo>
                  <a:pt x="441" y="577"/>
                </a:moveTo>
                <a:cubicBezTo>
                  <a:pt x="424" y="558"/>
                  <a:pt x="405" y="535"/>
                  <a:pt x="385" y="513"/>
                </a:cubicBezTo>
                <a:cubicBezTo>
                  <a:pt x="358" y="450"/>
                  <a:pt x="348" y="398"/>
                  <a:pt x="353" y="352"/>
                </a:cubicBezTo>
                <a:cubicBezTo>
                  <a:pt x="357" y="348"/>
                  <a:pt x="360" y="343"/>
                  <a:pt x="364" y="339"/>
                </a:cubicBezTo>
                <a:cubicBezTo>
                  <a:pt x="360" y="401"/>
                  <a:pt x="385" y="479"/>
                  <a:pt x="441" y="577"/>
                </a:cubicBezTo>
                <a:close/>
                <a:moveTo>
                  <a:pt x="364" y="338"/>
                </a:moveTo>
                <a:cubicBezTo>
                  <a:pt x="361" y="342"/>
                  <a:pt x="357" y="347"/>
                  <a:pt x="353" y="352"/>
                </a:cubicBezTo>
                <a:cubicBezTo>
                  <a:pt x="353" y="351"/>
                  <a:pt x="353" y="350"/>
                  <a:pt x="354" y="349"/>
                </a:cubicBezTo>
                <a:cubicBezTo>
                  <a:pt x="357" y="345"/>
                  <a:pt x="361" y="341"/>
                  <a:pt x="364" y="337"/>
                </a:cubicBezTo>
                <a:cubicBezTo>
                  <a:pt x="364" y="337"/>
                  <a:pt x="364" y="337"/>
                  <a:pt x="364" y="338"/>
                </a:cubicBezTo>
                <a:close/>
                <a:moveTo>
                  <a:pt x="364" y="336"/>
                </a:moveTo>
                <a:cubicBezTo>
                  <a:pt x="361" y="340"/>
                  <a:pt x="357" y="344"/>
                  <a:pt x="354" y="348"/>
                </a:cubicBezTo>
                <a:cubicBezTo>
                  <a:pt x="354" y="348"/>
                  <a:pt x="354" y="348"/>
                  <a:pt x="354" y="348"/>
                </a:cubicBezTo>
                <a:cubicBezTo>
                  <a:pt x="358" y="342"/>
                  <a:pt x="361" y="337"/>
                  <a:pt x="365" y="332"/>
                </a:cubicBezTo>
                <a:cubicBezTo>
                  <a:pt x="365" y="332"/>
                  <a:pt x="365" y="332"/>
                  <a:pt x="365" y="332"/>
                </a:cubicBezTo>
                <a:cubicBezTo>
                  <a:pt x="365" y="333"/>
                  <a:pt x="364" y="335"/>
                  <a:pt x="364" y="336"/>
                </a:cubicBezTo>
                <a:close/>
                <a:moveTo>
                  <a:pt x="365" y="337"/>
                </a:moveTo>
                <a:cubicBezTo>
                  <a:pt x="365" y="337"/>
                  <a:pt x="365" y="336"/>
                  <a:pt x="365" y="336"/>
                </a:cubicBezTo>
                <a:cubicBezTo>
                  <a:pt x="367" y="334"/>
                  <a:pt x="369" y="331"/>
                  <a:pt x="371" y="328"/>
                </a:cubicBezTo>
                <a:cubicBezTo>
                  <a:pt x="369" y="331"/>
                  <a:pt x="367" y="334"/>
                  <a:pt x="365" y="337"/>
                </a:cubicBezTo>
                <a:close/>
                <a:moveTo>
                  <a:pt x="375" y="323"/>
                </a:moveTo>
                <a:cubicBezTo>
                  <a:pt x="375" y="323"/>
                  <a:pt x="375" y="323"/>
                  <a:pt x="375" y="323"/>
                </a:cubicBezTo>
                <a:cubicBezTo>
                  <a:pt x="372" y="327"/>
                  <a:pt x="368" y="331"/>
                  <a:pt x="365" y="335"/>
                </a:cubicBezTo>
                <a:cubicBezTo>
                  <a:pt x="365" y="334"/>
                  <a:pt x="365" y="333"/>
                  <a:pt x="365" y="331"/>
                </a:cubicBezTo>
                <a:cubicBezTo>
                  <a:pt x="369" y="328"/>
                  <a:pt x="372" y="324"/>
                  <a:pt x="376" y="320"/>
                </a:cubicBezTo>
                <a:cubicBezTo>
                  <a:pt x="376" y="321"/>
                  <a:pt x="375" y="322"/>
                  <a:pt x="375" y="323"/>
                </a:cubicBezTo>
                <a:close/>
                <a:moveTo>
                  <a:pt x="376" y="319"/>
                </a:moveTo>
                <a:cubicBezTo>
                  <a:pt x="373" y="322"/>
                  <a:pt x="370" y="326"/>
                  <a:pt x="367" y="329"/>
                </a:cubicBezTo>
                <a:cubicBezTo>
                  <a:pt x="369" y="326"/>
                  <a:pt x="369" y="326"/>
                  <a:pt x="369" y="326"/>
                </a:cubicBezTo>
                <a:cubicBezTo>
                  <a:pt x="371" y="323"/>
                  <a:pt x="373" y="319"/>
                  <a:pt x="376" y="316"/>
                </a:cubicBezTo>
                <a:cubicBezTo>
                  <a:pt x="376" y="317"/>
                  <a:pt x="376" y="318"/>
                  <a:pt x="376" y="319"/>
                </a:cubicBezTo>
                <a:close/>
                <a:moveTo>
                  <a:pt x="376" y="315"/>
                </a:moveTo>
                <a:cubicBezTo>
                  <a:pt x="373" y="319"/>
                  <a:pt x="371" y="322"/>
                  <a:pt x="368" y="326"/>
                </a:cubicBezTo>
                <a:cubicBezTo>
                  <a:pt x="365" y="330"/>
                  <a:pt x="365" y="330"/>
                  <a:pt x="365" y="330"/>
                </a:cubicBezTo>
                <a:cubicBezTo>
                  <a:pt x="366" y="327"/>
                  <a:pt x="366" y="323"/>
                  <a:pt x="367" y="320"/>
                </a:cubicBezTo>
                <a:cubicBezTo>
                  <a:pt x="370" y="316"/>
                  <a:pt x="373" y="313"/>
                  <a:pt x="376" y="310"/>
                </a:cubicBezTo>
                <a:cubicBezTo>
                  <a:pt x="376" y="310"/>
                  <a:pt x="376" y="310"/>
                  <a:pt x="376" y="310"/>
                </a:cubicBezTo>
                <a:cubicBezTo>
                  <a:pt x="376" y="312"/>
                  <a:pt x="376" y="313"/>
                  <a:pt x="376" y="315"/>
                </a:cubicBezTo>
                <a:close/>
                <a:moveTo>
                  <a:pt x="387" y="307"/>
                </a:moveTo>
                <a:cubicBezTo>
                  <a:pt x="385" y="311"/>
                  <a:pt x="382" y="314"/>
                  <a:pt x="379" y="318"/>
                </a:cubicBezTo>
                <a:cubicBezTo>
                  <a:pt x="378" y="319"/>
                  <a:pt x="377" y="321"/>
                  <a:pt x="376" y="322"/>
                </a:cubicBezTo>
                <a:cubicBezTo>
                  <a:pt x="376" y="321"/>
                  <a:pt x="376" y="320"/>
                  <a:pt x="376" y="319"/>
                </a:cubicBezTo>
                <a:cubicBezTo>
                  <a:pt x="380" y="315"/>
                  <a:pt x="383" y="311"/>
                  <a:pt x="387" y="307"/>
                </a:cubicBezTo>
                <a:cubicBezTo>
                  <a:pt x="387" y="307"/>
                  <a:pt x="387" y="307"/>
                  <a:pt x="387" y="307"/>
                </a:cubicBezTo>
                <a:close/>
                <a:moveTo>
                  <a:pt x="387" y="306"/>
                </a:moveTo>
                <a:cubicBezTo>
                  <a:pt x="383" y="310"/>
                  <a:pt x="380" y="314"/>
                  <a:pt x="376" y="319"/>
                </a:cubicBezTo>
                <a:cubicBezTo>
                  <a:pt x="376" y="317"/>
                  <a:pt x="376" y="316"/>
                  <a:pt x="376" y="315"/>
                </a:cubicBezTo>
                <a:cubicBezTo>
                  <a:pt x="381" y="309"/>
                  <a:pt x="384" y="304"/>
                  <a:pt x="387" y="300"/>
                </a:cubicBezTo>
                <a:cubicBezTo>
                  <a:pt x="387" y="302"/>
                  <a:pt x="387" y="304"/>
                  <a:pt x="387" y="306"/>
                </a:cubicBezTo>
                <a:close/>
                <a:moveTo>
                  <a:pt x="387" y="299"/>
                </a:moveTo>
                <a:cubicBezTo>
                  <a:pt x="384" y="303"/>
                  <a:pt x="381" y="308"/>
                  <a:pt x="376" y="314"/>
                </a:cubicBezTo>
                <a:cubicBezTo>
                  <a:pt x="377" y="313"/>
                  <a:pt x="377" y="311"/>
                  <a:pt x="377" y="309"/>
                </a:cubicBezTo>
                <a:cubicBezTo>
                  <a:pt x="380" y="306"/>
                  <a:pt x="384" y="302"/>
                  <a:pt x="387" y="298"/>
                </a:cubicBezTo>
                <a:cubicBezTo>
                  <a:pt x="387" y="298"/>
                  <a:pt x="387" y="299"/>
                  <a:pt x="387" y="299"/>
                </a:cubicBezTo>
                <a:close/>
                <a:moveTo>
                  <a:pt x="387" y="298"/>
                </a:moveTo>
                <a:cubicBezTo>
                  <a:pt x="384" y="301"/>
                  <a:pt x="380" y="305"/>
                  <a:pt x="377" y="308"/>
                </a:cubicBezTo>
                <a:cubicBezTo>
                  <a:pt x="377" y="306"/>
                  <a:pt x="378" y="304"/>
                  <a:pt x="378" y="301"/>
                </a:cubicBezTo>
                <a:cubicBezTo>
                  <a:pt x="381" y="298"/>
                  <a:pt x="385" y="295"/>
                  <a:pt x="388" y="292"/>
                </a:cubicBezTo>
                <a:cubicBezTo>
                  <a:pt x="388" y="294"/>
                  <a:pt x="388" y="296"/>
                  <a:pt x="387" y="298"/>
                </a:cubicBezTo>
                <a:close/>
                <a:moveTo>
                  <a:pt x="388" y="306"/>
                </a:moveTo>
                <a:cubicBezTo>
                  <a:pt x="389" y="305"/>
                  <a:pt x="390" y="304"/>
                  <a:pt x="391" y="303"/>
                </a:cubicBezTo>
                <a:cubicBezTo>
                  <a:pt x="390" y="304"/>
                  <a:pt x="389" y="305"/>
                  <a:pt x="388" y="307"/>
                </a:cubicBezTo>
                <a:cubicBezTo>
                  <a:pt x="388" y="307"/>
                  <a:pt x="388" y="306"/>
                  <a:pt x="388" y="306"/>
                </a:cubicBezTo>
                <a:close/>
                <a:moveTo>
                  <a:pt x="388" y="307"/>
                </a:moveTo>
                <a:cubicBezTo>
                  <a:pt x="391" y="304"/>
                  <a:pt x="393" y="300"/>
                  <a:pt x="395" y="297"/>
                </a:cubicBezTo>
                <a:cubicBezTo>
                  <a:pt x="396" y="296"/>
                  <a:pt x="398" y="295"/>
                  <a:pt x="399" y="293"/>
                </a:cubicBezTo>
                <a:cubicBezTo>
                  <a:pt x="399" y="294"/>
                  <a:pt x="399" y="294"/>
                  <a:pt x="399" y="294"/>
                </a:cubicBezTo>
                <a:cubicBezTo>
                  <a:pt x="395" y="298"/>
                  <a:pt x="392" y="303"/>
                  <a:pt x="388" y="307"/>
                </a:cubicBezTo>
                <a:close/>
                <a:moveTo>
                  <a:pt x="399" y="280"/>
                </a:moveTo>
                <a:cubicBezTo>
                  <a:pt x="395" y="284"/>
                  <a:pt x="392" y="287"/>
                  <a:pt x="388" y="290"/>
                </a:cubicBezTo>
                <a:cubicBezTo>
                  <a:pt x="389" y="289"/>
                  <a:pt x="389" y="287"/>
                  <a:pt x="389" y="286"/>
                </a:cubicBezTo>
                <a:cubicBezTo>
                  <a:pt x="391" y="282"/>
                  <a:pt x="393" y="279"/>
                  <a:pt x="396" y="277"/>
                </a:cubicBezTo>
                <a:cubicBezTo>
                  <a:pt x="397" y="275"/>
                  <a:pt x="398" y="274"/>
                  <a:pt x="399" y="273"/>
                </a:cubicBezTo>
                <a:cubicBezTo>
                  <a:pt x="399" y="273"/>
                  <a:pt x="399" y="273"/>
                  <a:pt x="399" y="273"/>
                </a:cubicBezTo>
                <a:cubicBezTo>
                  <a:pt x="399" y="276"/>
                  <a:pt x="399" y="278"/>
                  <a:pt x="399" y="280"/>
                </a:cubicBezTo>
                <a:close/>
                <a:moveTo>
                  <a:pt x="397" y="274"/>
                </a:moveTo>
                <a:cubicBezTo>
                  <a:pt x="398" y="274"/>
                  <a:pt x="398" y="274"/>
                  <a:pt x="398" y="273"/>
                </a:cubicBezTo>
                <a:cubicBezTo>
                  <a:pt x="399" y="272"/>
                  <a:pt x="399" y="272"/>
                  <a:pt x="399" y="272"/>
                </a:cubicBezTo>
                <a:cubicBezTo>
                  <a:pt x="399" y="272"/>
                  <a:pt x="399" y="272"/>
                  <a:pt x="399" y="273"/>
                </a:cubicBezTo>
                <a:cubicBezTo>
                  <a:pt x="398" y="273"/>
                  <a:pt x="398" y="274"/>
                  <a:pt x="397" y="274"/>
                </a:cubicBezTo>
                <a:close/>
                <a:moveTo>
                  <a:pt x="399" y="286"/>
                </a:moveTo>
                <a:cubicBezTo>
                  <a:pt x="403" y="282"/>
                  <a:pt x="407" y="277"/>
                  <a:pt x="411" y="273"/>
                </a:cubicBezTo>
                <a:cubicBezTo>
                  <a:pt x="411" y="274"/>
                  <a:pt x="411" y="275"/>
                  <a:pt x="411" y="275"/>
                </a:cubicBezTo>
                <a:cubicBezTo>
                  <a:pt x="407" y="281"/>
                  <a:pt x="403" y="286"/>
                  <a:pt x="399" y="291"/>
                </a:cubicBezTo>
                <a:cubicBezTo>
                  <a:pt x="399" y="289"/>
                  <a:pt x="399" y="288"/>
                  <a:pt x="399" y="286"/>
                </a:cubicBezTo>
                <a:close/>
                <a:moveTo>
                  <a:pt x="399" y="293"/>
                </a:moveTo>
                <a:cubicBezTo>
                  <a:pt x="399" y="293"/>
                  <a:pt x="399" y="293"/>
                  <a:pt x="399" y="293"/>
                </a:cubicBezTo>
                <a:cubicBezTo>
                  <a:pt x="400" y="291"/>
                  <a:pt x="402" y="290"/>
                  <a:pt x="403" y="289"/>
                </a:cubicBezTo>
                <a:cubicBezTo>
                  <a:pt x="402" y="290"/>
                  <a:pt x="400" y="292"/>
                  <a:pt x="399" y="293"/>
                </a:cubicBezTo>
                <a:close/>
                <a:moveTo>
                  <a:pt x="400" y="291"/>
                </a:moveTo>
                <a:cubicBezTo>
                  <a:pt x="403" y="287"/>
                  <a:pt x="407" y="282"/>
                  <a:pt x="411" y="276"/>
                </a:cubicBezTo>
                <a:cubicBezTo>
                  <a:pt x="411" y="277"/>
                  <a:pt x="411" y="277"/>
                  <a:pt x="411" y="278"/>
                </a:cubicBezTo>
                <a:cubicBezTo>
                  <a:pt x="407" y="283"/>
                  <a:pt x="403" y="287"/>
                  <a:pt x="400" y="291"/>
                </a:cubicBezTo>
                <a:close/>
                <a:moveTo>
                  <a:pt x="411" y="268"/>
                </a:moveTo>
                <a:cubicBezTo>
                  <a:pt x="416" y="263"/>
                  <a:pt x="421" y="258"/>
                  <a:pt x="426" y="253"/>
                </a:cubicBezTo>
                <a:cubicBezTo>
                  <a:pt x="426" y="253"/>
                  <a:pt x="426" y="254"/>
                  <a:pt x="426" y="254"/>
                </a:cubicBezTo>
                <a:cubicBezTo>
                  <a:pt x="424" y="257"/>
                  <a:pt x="424" y="257"/>
                  <a:pt x="424" y="257"/>
                </a:cubicBezTo>
                <a:cubicBezTo>
                  <a:pt x="420" y="262"/>
                  <a:pt x="415" y="267"/>
                  <a:pt x="411" y="272"/>
                </a:cubicBezTo>
                <a:cubicBezTo>
                  <a:pt x="411" y="271"/>
                  <a:pt x="411" y="269"/>
                  <a:pt x="411" y="268"/>
                </a:cubicBezTo>
                <a:close/>
                <a:moveTo>
                  <a:pt x="411" y="273"/>
                </a:moveTo>
                <a:cubicBezTo>
                  <a:pt x="414" y="269"/>
                  <a:pt x="418" y="265"/>
                  <a:pt x="421" y="261"/>
                </a:cubicBezTo>
                <a:cubicBezTo>
                  <a:pt x="418" y="266"/>
                  <a:pt x="414" y="270"/>
                  <a:pt x="411" y="275"/>
                </a:cubicBezTo>
                <a:cubicBezTo>
                  <a:pt x="411" y="274"/>
                  <a:pt x="411" y="273"/>
                  <a:pt x="411" y="273"/>
                </a:cubicBezTo>
                <a:close/>
                <a:moveTo>
                  <a:pt x="412" y="277"/>
                </a:moveTo>
                <a:cubicBezTo>
                  <a:pt x="411" y="277"/>
                  <a:pt x="411" y="277"/>
                  <a:pt x="411" y="277"/>
                </a:cubicBezTo>
                <a:cubicBezTo>
                  <a:pt x="411" y="277"/>
                  <a:pt x="411" y="276"/>
                  <a:pt x="411" y="276"/>
                </a:cubicBezTo>
                <a:cubicBezTo>
                  <a:pt x="416" y="270"/>
                  <a:pt x="420" y="263"/>
                  <a:pt x="424" y="257"/>
                </a:cubicBezTo>
                <a:cubicBezTo>
                  <a:pt x="426" y="256"/>
                  <a:pt x="426" y="256"/>
                  <a:pt x="426" y="256"/>
                </a:cubicBezTo>
                <a:cubicBezTo>
                  <a:pt x="426" y="256"/>
                  <a:pt x="426" y="256"/>
                  <a:pt x="426" y="256"/>
                </a:cubicBezTo>
                <a:cubicBezTo>
                  <a:pt x="426" y="256"/>
                  <a:pt x="426" y="257"/>
                  <a:pt x="426" y="258"/>
                </a:cubicBezTo>
                <a:cubicBezTo>
                  <a:pt x="421" y="265"/>
                  <a:pt x="416" y="271"/>
                  <a:pt x="412" y="277"/>
                </a:cubicBezTo>
                <a:close/>
                <a:moveTo>
                  <a:pt x="422" y="265"/>
                </a:moveTo>
                <a:cubicBezTo>
                  <a:pt x="423" y="263"/>
                  <a:pt x="425" y="261"/>
                  <a:pt x="426" y="259"/>
                </a:cubicBezTo>
                <a:cubicBezTo>
                  <a:pt x="426" y="259"/>
                  <a:pt x="426" y="259"/>
                  <a:pt x="426" y="259"/>
                </a:cubicBezTo>
                <a:cubicBezTo>
                  <a:pt x="425" y="261"/>
                  <a:pt x="423" y="263"/>
                  <a:pt x="422" y="265"/>
                </a:cubicBezTo>
                <a:close/>
                <a:moveTo>
                  <a:pt x="426" y="248"/>
                </a:moveTo>
                <a:cubicBezTo>
                  <a:pt x="427" y="247"/>
                  <a:pt x="428" y="246"/>
                  <a:pt x="429" y="245"/>
                </a:cubicBezTo>
                <a:cubicBezTo>
                  <a:pt x="431" y="242"/>
                  <a:pt x="434" y="239"/>
                  <a:pt x="437" y="236"/>
                </a:cubicBezTo>
                <a:cubicBezTo>
                  <a:pt x="437" y="236"/>
                  <a:pt x="437" y="236"/>
                  <a:pt x="437" y="236"/>
                </a:cubicBezTo>
                <a:cubicBezTo>
                  <a:pt x="437" y="237"/>
                  <a:pt x="437" y="238"/>
                  <a:pt x="437" y="239"/>
                </a:cubicBezTo>
                <a:cubicBezTo>
                  <a:pt x="434" y="243"/>
                  <a:pt x="434" y="243"/>
                  <a:pt x="434" y="243"/>
                </a:cubicBezTo>
                <a:cubicBezTo>
                  <a:pt x="432" y="246"/>
                  <a:pt x="429" y="248"/>
                  <a:pt x="426" y="251"/>
                </a:cubicBezTo>
                <a:cubicBezTo>
                  <a:pt x="426" y="250"/>
                  <a:pt x="426" y="249"/>
                  <a:pt x="426" y="248"/>
                </a:cubicBezTo>
                <a:close/>
                <a:moveTo>
                  <a:pt x="426" y="252"/>
                </a:moveTo>
                <a:cubicBezTo>
                  <a:pt x="428" y="250"/>
                  <a:pt x="430" y="248"/>
                  <a:pt x="432" y="246"/>
                </a:cubicBezTo>
                <a:cubicBezTo>
                  <a:pt x="430" y="249"/>
                  <a:pt x="428" y="251"/>
                  <a:pt x="427" y="254"/>
                </a:cubicBezTo>
                <a:cubicBezTo>
                  <a:pt x="426" y="253"/>
                  <a:pt x="426" y="253"/>
                  <a:pt x="426" y="252"/>
                </a:cubicBezTo>
                <a:close/>
                <a:moveTo>
                  <a:pt x="427" y="255"/>
                </a:moveTo>
                <a:cubicBezTo>
                  <a:pt x="430" y="251"/>
                  <a:pt x="434" y="247"/>
                  <a:pt x="438" y="242"/>
                </a:cubicBezTo>
                <a:cubicBezTo>
                  <a:pt x="438" y="242"/>
                  <a:pt x="438" y="243"/>
                  <a:pt x="438" y="243"/>
                </a:cubicBezTo>
                <a:cubicBezTo>
                  <a:pt x="434" y="248"/>
                  <a:pt x="430" y="253"/>
                  <a:pt x="427" y="258"/>
                </a:cubicBezTo>
                <a:cubicBezTo>
                  <a:pt x="427" y="257"/>
                  <a:pt x="427" y="256"/>
                  <a:pt x="427" y="255"/>
                </a:cubicBezTo>
                <a:close/>
                <a:moveTo>
                  <a:pt x="427" y="259"/>
                </a:moveTo>
                <a:cubicBezTo>
                  <a:pt x="427" y="258"/>
                  <a:pt x="427" y="258"/>
                  <a:pt x="427" y="258"/>
                </a:cubicBezTo>
                <a:cubicBezTo>
                  <a:pt x="431" y="253"/>
                  <a:pt x="434" y="249"/>
                  <a:pt x="438" y="244"/>
                </a:cubicBezTo>
                <a:cubicBezTo>
                  <a:pt x="438" y="244"/>
                  <a:pt x="438" y="244"/>
                  <a:pt x="438" y="245"/>
                </a:cubicBezTo>
                <a:cubicBezTo>
                  <a:pt x="434" y="250"/>
                  <a:pt x="430" y="254"/>
                  <a:pt x="427" y="259"/>
                </a:cubicBezTo>
                <a:close/>
                <a:moveTo>
                  <a:pt x="438" y="240"/>
                </a:moveTo>
                <a:cubicBezTo>
                  <a:pt x="442" y="236"/>
                  <a:pt x="446" y="231"/>
                  <a:pt x="450" y="227"/>
                </a:cubicBezTo>
                <a:cubicBezTo>
                  <a:pt x="450" y="228"/>
                  <a:pt x="450" y="228"/>
                  <a:pt x="450" y="228"/>
                </a:cubicBezTo>
                <a:cubicBezTo>
                  <a:pt x="446" y="232"/>
                  <a:pt x="442" y="237"/>
                  <a:pt x="438" y="241"/>
                </a:cubicBezTo>
                <a:cubicBezTo>
                  <a:pt x="438" y="241"/>
                  <a:pt x="438" y="240"/>
                  <a:pt x="438" y="240"/>
                </a:cubicBezTo>
                <a:close/>
                <a:moveTo>
                  <a:pt x="438" y="242"/>
                </a:moveTo>
                <a:cubicBezTo>
                  <a:pt x="440" y="239"/>
                  <a:pt x="442" y="237"/>
                  <a:pt x="445" y="234"/>
                </a:cubicBezTo>
                <a:cubicBezTo>
                  <a:pt x="438" y="242"/>
                  <a:pt x="438" y="242"/>
                  <a:pt x="438" y="242"/>
                </a:cubicBezTo>
                <a:cubicBezTo>
                  <a:pt x="438" y="242"/>
                  <a:pt x="438" y="242"/>
                  <a:pt x="438" y="242"/>
                </a:cubicBezTo>
                <a:close/>
                <a:moveTo>
                  <a:pt x="438" y="244"/>
                </a:moveTo>
                <a:cubicBezTo>
                  <a:pt x="438" y="244"/>
                  <a:pt x="438" y="244"/>
                  <a:pt x="438" y="243"/>
                </a:cubicBezTo>
                <a:cubicBezTo>
                  <a:pt x="450" y="228"/>
                  <a:pt x="450" y="228"/>
                  <a:pt x="450" y="228"/>
                </a:cubicBezTo>
                <a:cubicBezTo>
                  <a:pt x="450" y="229"/>
                  <a:pt x="450" y="229"/>
                  <a:pt x="450" y="230"/>
                </a:cubicBezTo>
                <a:cubicBezTo>
                  <a:pt x="446" y="235"/>
                  <a:pt x="442" y="240"/>
                  <a:pt x="438" y="244"/>
                </a:cubicBezTo>
                <a:close/>
                <a:moveTo>
                  <a:pt x="450" y="227"/>
                </a:moveTo>
                <a:cubicBezTo>
                  <a:pt x="450" y="227"/>
                  <a:pt x="450" y="227"/>
                  <a:pt x="450" y="227"/>
                </a:cubicBezTo>
                <a:cubicBezTo>
                  <a:pt x="451" y="226"/>
                  <a:pt x="452" y="225"/>
                  <a:pt x="452" y="224"/>
                </a:cubicBezTo>
                <a:cubicBezTo>
                  <a:pt x="452" y="225"/>
                  <a:pt x="451" y="226"/>
                  <a:pt x="450" y="227"/>
                </a:cubicBezTo>
                <a:close/>
                <a:moveTo>
                  <a:pt x="450" y="229"/>
                </a:moveTo>
                <a:cubicBezTo>
                  <a:pt x="450" y="229"/>
                  <a:pt x="450" y="228"/>
                  <a:pt x="450" y="228"/>
                </a:cubicBezTo>
                <a:cubicBezTo>
                  <a:pt x="451" y="227"/>
                  <a:pt x="451" y="227"/>
                  <a:pt x="451" y="227"/>
                </a:cubicBezTo>
                <a:cubicBezTo>
                  <a:pt x="454" y="223"/>
                  <a:pt x="458" y="218"/>
                  <a:pt x="462" y="213"/>
                </a:cubicBezTo>
                <a:cubicBezTo>
                  <a:pt x="462" y="214"/>
                  <a:pt x="462" y="214"/>
                  <a:pt x="462" y="214"/>
                </a:cubicBezTo>
                <a:cubicBezTo>
                  <a:pt x="458" y="219"/>
                  <a:pt x="454" y="224"/>
                  <a:pt x="450" y="229"/>
                </a:cubicBezTo>
                <a:close/>
                <a:moveTo>
                  <a:pt x="463" y="214"/>
                </a:moveTo>
                <a:cubicBezTo>
                  <a:pt x="463" y="213"/>
                  <a:pt x="463" y="213"/>
                  <a:pt x="463" y="213"/>
                </a:cubicBezTo>
                <a:cubicBezTo>
                  <a:pt x="465" y="210"/>
                  <a:pt x="465" y="210"/>
                  <a:pt x="465" y="210"/>
                </a:cubicBezTo>
                <a:cubicBezTo>
                  <a:pt x="465" y="210"/>
                  <a:pt x="465" y="210"/>
                  <a:pt x="465" y="210"/>
                </a:cubicBezTo>
                <a:cubicBezTo>
                  <a:pt x="467" y="207"/>
                  <a:pt x="470" y="205"/>
                  <a:pt x="472" y="202"/>
                </a:cubicBezTo>
                <a:lnTo>
                  <a:pt x="463" y="214"/>
                </a:lnTo>
                <a:close/>
                <a:moveTo>
                  <a:pt x="465" y="209"/>
                </a:moveTo>
                <a:cubicBezTo>
                  <a:pt x="465" y="209"/>
                  <a:pt x="465" y="209"/>
                  <a:pt x="465" y="209"/>
                </a:cubicBezTo>
                <a:cubicBezTo>
                  <a:pt x="463" y="212"/>
                  <a:pt x="463" y="212"/>
                  <a:pt x="463" y="212"/>
                </a:cubicBezTo>
                <a:cubicBezTo>
                  <a:pt x="463" y="212"/>
                  <a:pt x="463" y="212"/>
                  <a:pt x="463" y="212"/>
                </a:cubicBezTo>
                <a:cubicBezTo>
                  <a:pt x="464" y="210"/>
                  <a:pt x="465" y="208"/>
                  <a:pt x="467" y="206"/>
                </a:cubicBezTo>
                <a:cubicBezTo>
                  <a:pt x="469" y="203"/>
                  <a:pt x="472" y="200"/>
                  <a:pt x="475" y="198"/>
                </a:cubicBezTo>
                <a:cubicBezTo>
                  <a:pt x="475" y="198"/>
                  <a:pt x="475" y="198"/>
                  <a:pt x="475" y="198"/>
                </a:cubicBezTo>
                <a:cubicBezTo>
                  <a:pt x="471" y="202"/>
                  <a:pt x="468" y="205"/>
                  <a:pt x="465" y="209"/>
                </a:cubicBezTo>
                <a:close/>
                <a:moveTo>
                  <a:pt x="478" y="195"/>
                </a:moveTo>
                <a:cubicBezTo>
                  <a:pt x="475" y="198"/>
                  <a:pt x="475" y="198"/>
                  <a:pt x="475" y="198"/>
                </a:cubicBezTo>
                <a:cubicBezTo>
                  <a:pt x="475" y="198"/>
                  <a:pt x="475" y="198"/>
                  <a:pt x="475" y="198"/>
                </a:cubicBezTo>
                <a:cubicBezTo>
                  <a:pt x="477" y="196"/>
                  <a:pt x="478" y="194"/>
                  <a:pt x="480" y="192"/>
                </a:cubicBezTo>
                <a:cubicBezTo>
                  <a:pt x="480" y="192"/>
                  <a:pt x="480" y="191"/>
                  <a:pt x="481" y="191"/>
                </a:cubicBezTo>
                <a:cubicBezTo>
                  <a:pt x="480" y="192"/>
                  <a:pt x="479" y="194"/>
                  <a:pt x="478" y="195"/>
                </a:cubicBezTo>
                <a:close/>
                <a:moveTo>
                  <a:pt x="484" y="188"/>
                </a:moveTo>
                <a:cubicBezTo>
                  <a:pt x="484" y="188"/>
                  <a:pt x="484" y="187"/>
                  <a:pt x="485" y="187"/>
                </a:cubicBezTo>
                <a:cubicBezTo>
                  <a:pt x="485" y="187"/>
                  <a:pt x="485" y="186"/>
                  <a:pt x="486" y="186"/>
                </a:cubicBezTo>
                <a:cubicBezTo>
                  <a:pt x="485" y="187"/>
                  <a:pt x="485" y="187"/>
                  <a:pt x="484" y="188"/>
                </a:cubicBezTo>
                <a:close/>
                <a:moveTo>
                  <a:pt x="480" y="192"/>
                </a:moveTo>
                <a:cubicBezTo>
                  <a:pt x="478" y="193"/>
                  <a:pt x="477" y="195"/>
                  <a:pt x="475" y="197"/>
                </a:cubicBezTo>
                <a:cubicBezTo>
                  <a:pt x="475" y="196"/>
                  <a:pt x="475" y="196"/>
                  <a:pt x="475" y="195"/>
                </a:cubicBezTo>
                <a:cubicBezTo>
                  <a:pt x="475" y="194"/>
                  <a:pt x="476" y="194"/>
                  <a:pt x="476" y="193"/>
                </a:cubicBezTo>
                <a:cubicBezTo>
                  <a:pt x="480" y="189"/>
                  <a:pt x="484" y="186"/>
                  <a:pt x="487" y="182"/>
                </a:cubicBezTo>
                <a:cubicBezTo>
                  <a:pt x="487" y="182"/>
                  <a:pt x="487" y="182"/>
                  <a:pt x="487" y="182"/>
                </a:cubicBezTo>
                <a:cubicBezTo>
                  <a:pt x="485" y="185"/>
                  <a:pt x="482" y="188"/>
                  <a:pt x="480" y="192"/>
                </a:cubicBezTo>
                <a:close/>
                <a:moveTo>
                  <a:pt x="487" y="178"/>
                </a:moveTo>
                <a:cubicBezTo>
                  <a:pt x="488" y="177"/>
                  <a:pt x="488" y="177"/>
                  <a:pt x="489" y="176"/>
                </a:cubicBezTo>
                <a:cubicBezTo>
                  <a:pt x="493" y="172"/>
                  <a:pt x="496" y="169"/>
                  <a:pt x="500" y="165"/>
                </a:cubicBezTo>
                <a:cubicBezTo>
                  <a:pt x="500" y="165"/>
                  <a:pt x="500" y="165"/>
                  <a:pt x="500" y="166"/>
                </a:cubicBezTo>
                <a:cubicBezTo>
                  <a:pt x="498" y="169"/>
                  <a:pt x="496" y="172"/>
                  <a:pt x="493" y="175"/>
                </a:cubicBezTo>
                <a:cubicBezTo>
                  <a:pt x="492" y="177"/>
                  <a:pt x="490" y="179"/>
                  <a:pt x="488" y="181"/>
                </a:cubicBezTo>
                <a:cubicBezTo>
                  <a:pt x="487" y="180"/>
                  <a:pt x="487" y="179"/>
                  <a:pt x="487" y="178"/>
                </a:cubicBezTo>
                <a:close/>
                <a:moveTo>
                  <a:pt x="488" y="182"/>
                </a:moveTo>
                <a:cubicBezTo>
                  <a:pt x="488" y="181"/>
                  <a:pt x="488" y="181"/>
                  <a:pt x="488" y="181"/>
                </a:cubicBezTo>
                <a:cubicBezTo>
                  <a:pt x="488" y="181"/>
                  <a:pt x="489" y="180"/>
                  <a:pt x="490" y="179"/>
                </a:cubicBezTo>
                <a:lnTo>
                  <a:pt x="488" y="182"/>
                </a:lnTo>
                <a:close/>
                <a:moveTo>
                  <a:pt x="501" y="168"/>
                </a:moveTo>
                <a:cubicBezTo>
                  <a:pt x="499" y="170"/>
                  <a:pt x="498" y="172"/>
                  <a:pt x="496" y="174"/>
                </a:cubicBezTo>
                <a:cubicBezTo>
                  <a:pt x="493" y="177"/>
                  <a:pt x="491" y="180"/>
                  <a:pt x="488" y="183"/>
                </a:cubicBezTo>
                <a:cubicBezTo>
                  <a:pt x="488" y="183"/>
                  <a:pt x="488" y="183"/>
                  <a:pt x="488" y="183"/>
                </a:cubicBezTo>
                <a:cubicBezTo>
                  <a:pt x="490" y="180"/>
                  <a:pt x="492" y="178"/>
                  <a:pt x="493" y="176"/>
                </a:cubicBezTo>
                <a:cubicBezTo>
                  <a:pt x="494" y="175"/>
                  <a:pt x="494" y="175"/>
                  <a:pt x="494" y="175"/>
                </a:cubicBezTo>
                <a:cubicBezTo>
                  <a:pt x="496" y="172"/>
                  <a:pt x="499" y="170"/>
                  <a:pt x="501" y="168"/>
                </a:cubicBezTo>
                <a:cubicBezTo>
                  <a:pt x="501" y="168"/>
                  <a:pt x="501" y="168"/>
                  <a:pt x="501" y="168"/>
                </a:cubicBezTo>
                <a:close/>
                <a:moveTo>
                  <a:pt x="501" y="167"/>
                </a:moveTo>
                <a:cubicBezTo>
                  <a:pt x="501" y="166"/>
                  <a:pt x="501" y="166"/>
                  <a:pt x="501" y="166"/>
                </a:cubicBezTo>
                <a:cubicBezTo>
                  <a:pt x="504" y="163"/>
                  <a:pt x="507" y="159"/>
                  <a:pt x="510" y="155"/>
                </a:cubicBezTo>
                <a:cubicBezTo>
                  <a:pt x="515" y="151"/>
                  <a:pt x="519" y="146"/>
                  <a:pt x="524" y="142"/>
                </a:cubicBezTo>
                <a:cubicBezTo>
                  <a:pt x="520" y="146"/>
                  <a:pt x="517" y="151"/>
                  <a:pt x="513" y="155"/>
                </a:cubicBezTo>
                <a:cubicBezTo>
                  <a:pt x="509" y="159"/>
                  <a:pt x="505" y="163"/>
                  <a:pt x="501" y="167"/>
                </a:cubicBezTo>
                <a:close/>
                <a:moveTo>
                  <a:pt x="501" y="167"/>
                </a:moveTo>
                <a:cubicBezTo>
                  <a:pt x="503" y="166"/>
                  <a:pt x="505" y="164"/>
                  <a:pt x="506" y="162"/>
                </a:cubicBezTo>
                <a:cubicBezTo>
                  <a:pt x="505" y="164"/>
                  <a:pt x="503" y="166"/>
                  <a:pt x="502" y="168"/>
                </a:cubicBezTo>
                <a:lnTo>
                  <a:pt x="501" y="167"/>
                </a:lnTo>
                <a:close/>
              </a:path>
            </a:pathLst>
          </a:custGeom>
          <a:solidFill>
            <a:schemeClr val="bg1">
              <a:lumMod val="85000"/>
            </a:schemeClr>
          </a:solidFill>
          <a:ln w="127">
            <a:solidFill>
              <a:schemeClr val="bg1">
                <a:lumMod val="85000"/>
              </a:schemeClr>
            </a:solidFill>
            <a:round/>
            <a:headEnd/>
            <a:tailEnd/>
          </a:ln>
        </p:spPr>
        <p:txBody>
          <a:bodyPr vert="horz" wrap="square" lIns="101837" tIns="50918" rIns="101837" bIns="50918" numCol="1" anchor="t" anchorCtr="0" compatLnSpc="1">
            <a:prstTxWarp prst="textNoShape">
              <a:avLst/>
            </a:prstTxWarp>
          </a:bodyPr>
          <a:lstStyle/>
          <a:p>
            <a:endParaRPr lang="en-US" noProof="0" dirty="0"/>
          </a:p>
        </p:txBody>
      </p:sp>
      <p:sp>
        <p:nvSpPr>
          <p:cNvPr id="2061" name="Freeform 37"/>
          <p:cNvSpPr>
            <a:spLocks noEditPoints="1"/>
          </p:cNvSpPr>
          <p:nvPr userDrawn="1"/>
        </p:nvSpPr>
        <p:spPr bwMode="gray">
          <a:xfrm>
            <a:off x="41918" y="3743933"/>
            <a:ext cx="3911345" cy="4028709"/>
          </a:xfrm>
          <a:custGeom>
            <a:avLst/>
            <a:gdLst>
              <a:gd name="T0" fmla="*/ 879 w 1121"/>
              <a:gd name="T1" fmla="*/ 0 h 1122"/>
              <a:gd name="T2" fmla="*/ 591 w 1121"/>
              <a:gd name="T3" fmla="*/ 0 h 1122"/>
              <a:gd name="T4" fmla="*/ 656 w 1121"/>
              <a:gd name="T5" fmla="*/ 261 h 1122"/>
              <a:gd name="T6" fmla="*/ 273 w 1121"/>
              <a:gd name="T7" fmla="*/ 0 h 1122"/>
              <a:gd name="T8" fmla="*/ 108 w 1121"/>
              <a:gd name="T9" fmla="*/ 13 h 1122"/>
              <a:gd name="T10" fmla="*/ 7 w 1121"/>
              <a:gd name="T11" fmla="*/ 98 h 1122"/>
              <a:gd name="T12" fmla="*/ 0 w 1121"/>
              <a:gd name="T13" fmla="*/ 355 h 1122"/>
              <a:gd name="T14" fmla="*/ 0 w 1121"/>
              <a:gd name="T15" fmla="*/ 595 h 1122"/>
              <a:gd name="T16" fmla="*/ 178 w 1121"/>
              <a:gd name="T17" fmla="*/ 1122 h 1122"/>
              <a:gd name="T18" fmla="*/ 333 w 1121"/>
              <a:gd name="T19" fmla="*/ 1022 h 1122"/>
              <a:gd name="T20" fmla="*/ 464 w 1121"/>
              <a:gd name="T21" fmla="*/ 980 h 1122"/>
              <a:gd name="T22" fmla="*/ 615 w 1121"/>
              <a:gd name="T23" fmla="*/ 726 h 1122"/>
              <a:gd name="T24" fmla="*/ 84 w 1121"/>
              <a:gd name="T25" fmla="*/ 643 h 1122"/>
              <a:gd name="T26" fmla="*/ 607 w 1121"/>
              <a:gd name="T27" fmla="*/ 997 h 1122"/>
              <a:gd name="T28" fmla="*/ 890 w 1121"/>
              <a:gd name="T29" fmla="*/ 371 h 1122"/>
              <a:gd name="T30" fmla="*/ 783 w 1121"/>
              <a:gd name="T31" fmla="*/ 622 h 1122"/>
              <a:gd name="T32" fmla="*/ 386 w 1121"/>
              <a:gd name="T33" fmla="*/ 238 h 1122"/>
              <a:gd name="T34" fmla="*/ 230 w 1121"/>
              <a:gd name="T35" fmla="*/ 416 h 1122"/>
              <a:gd name="T36" fmla="*/ 130 w 1121"/>
              <a:gd name="T37" fmla="*/ 296 h 1122"/>
              <a:gd name="T38" fmla="*/ 206 w 1121"/>
              <a:gd name="T39" fmla="*/ 307 h 1122"/>
              <a:gd name="T40" fmla="*/ 78 w 1121"/>
              <a:gd name="T41" fmla="*/ 178 h 1122"/>
              <a:gd name="T42" fmla="*/ 159 w 1121"/>
              <a:gd name="T43" fmla="*/ 486 h 1122"/>
              <a:gd name="T44" fmla="*/ 206 w 1121"/>
              <a:gd name="T45" fmla="*/ 252 h 1122"/>
              <a:gd name="T46" fmla="*/ 122 w 1121"/>
              <a:gd name="T47" fmla="*/ 130 h 1122"/>
              <a:gd name="T48" fmla="*/ 94 w 1121"/>
              <a:gd name="T49" fmla="*/ 320 h 1122"/>
              <a:gd name="T50" fmla="*/ 147 w 1121"/>
              <a:gd name="T51" fmla="*/ 519 h 1122"/>
              <a:gd name="T52" fmla="*/ 281 w 1121"/>
              <a:gd name="T53" fmla="*/ 353 h 1122"/>
              <a:gd name="T54" fmla="*/ 782 w 1121"/>
              <a:gd name="T55" fmla="*/ 622 h 1122"/>
              <a:gd name="T56" fmla="*/ 913 w 1121"/>
              <a:gd name="T57" fmla="*/ 404 h 1122"/>
              <a:gd name="T58" fmla="*/ 824 w 1121"/>
              <a:gd name="T59" fmla="*/ 478 h 1122"/>
              <a:gd name="T60" fmla="*/ 737 w 1121"/>
              <a:gd name="T61" fmla="*/ 656 h 1122"/>
              <a:gd name="T62" fmla="*/ 116 w 1121"/>
              <a:gd name="T63" fmla="*/ 99 h 1122"/>
              <a:gd name="T64" fmla="*/ 50 w 1121"/>
              <a:gd name="T65" fmla="*/ 236 h 1122"/>
              <a:gd name="T66" fmla="*/ 114 w 1121"/>
              <a:gd name="T67" fmla="*/ 551 h 1122"/>
              <a:gd name="T68" fmla="*/ 177 w 1121"/>
              <a:gd name="T69" fmla="*/ 587 h 1122"/>
              <a:gd name="T70" fmla="*/ 608 w 1121"/>
              <a:gd name="T71" fmla="*/ 998 h 1122"/>
              <a:gd name="T72" fmla="*/ 648 w 1121"/>
              <a:gd name="T73" fmla="*/ 928 h 1122"/>
              <a:gd name="T74" fmla="*/ 702 w 1121"/>
              <a:gd name="T75" fmla="*/ 833 h 1122"/>
              <a:gd name="T76" fmla="*/ 795 w 1121"/>
              <a:gd name="T77" fmla="*/ 720 h 1122"/>
              <a:gd name="T78" fmla="*/ 933 w 1121"/>
              <a:gd name="T79" fmla="*/ 432 h 1122"/>
              <a:gd name="T80" fmla="*/ 874 w 1121"/>
              <a:gd name="T81" fmla="*/ 303 h 1122"/>
              <a:gd name="T82" fmla="*/ 448 w 1121"/>
              <a:gd name="T83" fmla="*/ 147 h 1122"/>
              <a:gd name="T84" fmla="*/ 212 w 1121"/>
              <a:gd name="T85" fmla="*/ 88 h 1122"/>
              <a:gd name="T86" fmla="*/ 36 w 1121"/>
              <a:gd name="T87" fmla="*/ 38 h 1122"/>
              <a:gd name="T88" fmla="*/ 31 w 1121"/>
              <a:gd name="T89" fmla="*/ 300 h 1122"/>
              <a:gd name="T90" fmla="*/ 69 w 1121"/>
              <a:gd name="T91" fmla="*/ 605 h 1122"/>
              <a:gd name="T92" fmla="*/ 182 w 1121"/>
              <a:gd name="T93" fmla="*/ 970 h 1122"/>
              <a:gd name="T94" fmla="*/ 169 w 1121"/>
              <a:gd name="T95" fmla="*/ 678 h 1122"/>
              <a:gd name="T96" fmla="*/ 577 w 1121"/>
              <a:gd name="T97" fmla="*/ 1046 h 1122"/>
              <a:gd name="T98" fmla="*/ 677 w 1121"/>
              <a:gd name="T99" fmla="*/ 909 h 1122"/>
              <a:gd name="T100" fmla="*/ 693 w 1121"/>
              <a:gd name="T101" fmla="*/ 857 h 1122"/>
              <a:gd name="T102" fmla="*/ 789 w 1121"/>
              <a:gd name="T103" fmla="*/ 698 h 1122"/>
              <a:gd name="T104" fmla="*/ 935 w 1121"/>
              <a:gd name="T105" fmla="*/ 530 h 1122"/>
              <a:gd name="T106" fmla="*/ 1062 w 1121"/>
              <a:gd name="T107" fmla="*/ 347 h 1122"/>
              <a:gd name="T108" fmla="*/ 726 w 1121"/>
              <a:gd name="T109" fmla="*/ 171 h 1122"/>
              <a:gd name="T110" fmla="*/ 663 w 1121"/>
              <a:gd name="T111" fmla="*/ 360 h 1122"/>
              <a:gd name="T112" fmla="*/ 177 w 1121"/>
              <a:gd name="T113" fmla="*/ 31 h 1122"/>
              <a:gd name="T114" fmla="*/ 50 w 1121"/>
              <a:gd name="T115" fmla="*/ 43 h 1122"/>
              <a:gd name="T116" fmla="*/ 26 w 1121"/>
              <a:gd name="T117" fmla="*/ 223 h 1122"/>
              <a:gd name="T118" fmla="*/ 24 w 1121"/>
              <a:gd name="T119" fmla="*/ 472 h 1122"/>
              <a:gd name="T120" fmla="*/ 13 w 1121"/>
              <a:gd name="T121" fmla="*/ 700 h 1122"/>
              <a:gd name="T122" fmla="*/ 332 w 1121"/>
              <a:gd name="T123" fmla="*/ 1022 h 1122"/>
              <a:gd name="T124" fmla="*/ 536 w 1121"/>
              <a:gd name="T125" fmla="*/ 1076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1" h="1122">
                <a:moveTo>
                  <a:pt x="614" y="1113"/>
                </a:moveTo>
                <a:cubicBezTo>
                  <a:pt x="621" y="1112"/>
                  <a:pt x="624" y="1102"/>
                  <a:pt x="622" y="1087"/>
                </a:cubicBezTo>
                <a:cubicBezTo>
                  <a:pt x="622" y="1087"/>
                  <a:pt x="622" y="1087"/>
                  <a:pt x="622" y="1087"/>
                </a:cubicBezTo>
                <a:cubicBezTo>
                  <a:pt x="624" y="1087"/>
                  <a:pt x="626" y="1086"/>
                  <a:pt x="627" y="1085"/>
                </a:cubicBezTo>
                <a:cubicBezTo>
                  <a:pt x="631" y="1081"/>
                  <a:pt x="631" y="1073"/>
                  <a:pt x="629" y="1061"/>
                </a:cubicBezTo>
                <a:cubicBezTo>
                  <a:pt x="632" y="1062"/>
                  <a:pt x="635" y="1061"/>
                  <a:pt x="636" y="1059"/>
                </a:cubicBezTo>
                <a:cubicBezTo>
                  <a:pt x="639" y="1056"/>
                  <a:pt x="639" y="1047"/>
                  <a:pt x="637" y="1034"/>
                </a:cubicBezTo>
                <a:cubicBezTo>
                  <a:pt x="640" y="1036"/>
                  <a:pt x="643" y="1036"/>
                  <a:pt x="645" y="1034"/>
                </a:cubicBezTo>
                <a:cubicBezTo>
                  <a:pt x="648" y="1030"/>
                  <a:pt x="648" y="1021"/>
                  <a:pt x="644" y="1007"/>
                </a:cubicBezTo>
                <a:cubicBezTo>
                  <a:pt x="649" y="1010"/>
                  <a:pt x="652" y="1011"/>
                  <a:pt x="654" y="1008"/>
                </a:cubicBezTo>
                <a:cubicBezTo>
                  <a:pt x="657" y="1004"/>
                  <a:pt x="656" y="993"/>
                  <a:pt x="651" y="977"/>
                </a:cubicBezTo>
                <a:cubicBezTo>
                  <a:pt x="655" y="982"/>
                  <a:pt x="658" y="984"/>
                  <a:pt x="661" y="984"/>
                </a:cubicBezTo>
                <a:cubicBezTo>
                  <a:pt x="662" y="984"/>
                  <a:pt x="663" y="984"/>
                  <a:pt x="663" y="983"/>
                </a:cubicBezTo>
                <a:cubicBezTo>
                  <a:pt x="666" y="978"/>
                  <a:pt x="663" y="962"/>
                  <a:pt x="654" y="940"/>
                </a:cubicBezTo>
                <a:cubicBezTo>
                  <a:pt x="662" y="952"/>
                  <a:pt x="667" y="958"/>
                  <a:pt x="671" y="958"/>
                </a:cubicBezTo>
                <a:cubicBezTo>
                  <a:pt x="671" y="958"/>
                  <a:pt x="672" y="958"/>
                  <a:pt x="672" y="957"/>
                </a:cubicBezTo>
                <a:cubicBezTo>
                  <a:pt x="675" y="954"/>
                  <a:pt x="672" y="940"/>
                  <a:pt x="665" y="922"/>
                </a:cubicBezTo>
                <a:cubicBezTo>
                  <a:pt x="666" y="921"/>
                  <a:pt x="668" y="920"/>
                  <a:pt x="669" y="919"/>
                </a:cubicBezTo>
                <a:cubicBezTo>
                  <a:pt x="673" y="925"/>
                  <a:pt x="678" y="932"/>
                  <a:pt x="681" y="932"/>
                </a:cubicBezTo>
                <a:cubicBezTo>
                  <a:pt x="681" y="932"/>
                  <a:pt x="682" y="932"/>
                  <a:pt x="682" y="932"/>
                </a:cubicBezTo>
                <a:cubicBezTo>
                  <a:pt x="683" y="930"/>
                  <a:pt x="682" y="921"/>
                  <a:pt x="677" y="909"/>
                </a:cubicBezTo>
                <a:cubicBezTo>
                  <a:pt x="679" y="906"/>
                  <a:pt x="681" y="902"/>
                  <a:pt x="682" y="898"/>
                </a:cubicBezTo>
                <a:cubicBezTo>
                  <a:pt x="682" y="898"/>
                  <a:pt x="683" y="897"/>
                  <a:pt x="683" y="897"/>
                </a:cubicBezTo>
                <a:cubicBezTo>
                  <a:pt x="687" y="903"/>
                  <a:pt x="690" y="906"/>
                  <a:pt x="691" y="906"/>
                </a:cubicBezTo>
                <a:cubicBezTo>
                  <a:pt x="691" y="906"/>
                  <a:pt x="692" y="906"/>
                  <a:pt x="692" y="906"/>
                </a:cubicBezTo>
                <a:cubicBezTo>
                  <a:pt x="693" y="904"/>
                  <a:pt x="691" y="898"/>
                  <a:pt x="689" y="893"/>
                </a:cubicBezTo>
                <a:cubicBezTo>
                  <a:pt x="694" y="889"/>
                  <a:pt x="697" y="884"/>
                  <a:pt x="699" y="879"/>
                </a:cubicBezTo>
                <a:cubicBezTo>
                  <a:pt x="700" y="880"/>
                  <a:pt x="701" y="880"/>
                  <a:pt x="701" y="880"/>
                </a:cubicBezTo>
                <a:cubicBezTo>
                  <a:pt x="701" y="880"/>
                  <a:pt x="701" y="880"/>
                  <a:pt x="701" y="880"/>
                </a:cubicBezTo>
                <a:cubicBezTo>
                  <a:pt x="702" y="880"/>
                  <a:pt x="702" y="880"/>
                  <a:pt x="700" y="875"/>
                </a:cubicBezTo>
                <a:cubicBezTo>
                  <a:pt x="701" y="875"/>
                  <a:pt x="701" y="874"/>
                  <a:pt x="701" y="873"/>
                </a:cubicBezTo>
                <a:cubicBezTo>
                  <a:pt x="711" y="868"/>
                  <a:pt x="718" y="860"/>
                  <a:pt x="720" y="849"/>
                </a:cubicBezTo>
                <a:cubicBezTo>
                  <a:pt x="730" y="843"/>
                  <a:pt x="737" y="835"/>
                  <a:pt x="740" y="825"/>
                </a:cubicBezTo>
                <a:cubicBezTo>
                  <a:pt x="751" y="819"/>
                  <a:pt x="758" y="809"/>
                  <a:pt x="760" y="797"/>
                </a:cubicBezTo>
                <a:cubicBezTo>
                  <a:pt x="771" y="791"/>
                  <a:pt x="777" y="781"/>
                  <a:pt x="779" y="769"/>
                </a:cubicBezTo>
                <a:cubicBezTo>
                  <a:pt x="788" y="763"/>
                  <a:pt x="794" y="754"/>
                  <a:pt x="796" y="743"/>
                </a:cubicBezTo>
                <a:cubicBezTo>
                  <a:pt x="807" y="736"/>
                  <a:pt x="813" y="726"/>
                  <a:pt x="814" y="712"/>
                </a:cubicBezTo>
                <a:cubicBezTo>
                  <a:pt x="822" y="706"/>
                  <a:pt x="827" y="698"/>
                  <a:pt x="829" y="688"/>
                </a:cubicBezTo>
                <a:cubicBezTo>
                  <a:pt x="839" y="681"/>
                  <a:pt x="845" y="673"/>
                  <a:pt x="847" y="661"/>
                </a:cubicBezTo>
                <a:cubicBezTo>
                  <a:pt x="857" y="655"/>
                  <a:pt x="863" y="646"/>
                  <a:pt x="864" y="635"/>
                </a:cubicBezTo>
                <a:cubicBezTo>
                  <a:pt x="875" y="629"/>
                  <a:pt x="881" y="620"/>
                  <a:pt x="882" y="609"/>
                </a:cubicBezTo>
                <a:cubicBezTo>
                  <a:pt x="893" y="603"/>
                  <a:pt x="899" y="594"/>
                  <a:pt x="900" y="582"/>
                </a:cubicBezTo>
                <a:cubicBezTo>
                  <a:pt x="910" y="576"/>
                  <a:pt x="916" y="568"/>
                  <a:pt x="918" y="557"/>
                </a:cubicBezTo>
                <a:cubicBezTo>
                  <a:pt x="928" y="551"/>
                  <a:pt x="934" y="542"/>
                  <a:pt x="936" y="530"/>
                </a:cubicBezTo>
                <a:cubicBezTo>
                  <a:pt x="946" y="524"/>
                  <a:pt x="952" y="516"/>
                  <a:pt x="953" y="504"/>
                </a:cubicBezTo>
                <a:cubicBezTo>
                  <a:pt x="964" y="499"/>
                  <a:pt x="970" y="490"/>
                  <a:pt x="971" y="479"/>
                </a:cubicBezTo>
                <a:cubicBezTo>
                  <a:pt x="985" y="471"/>
                  <a:pt x="991" y="460"/>
                  <a:pt x="990" y="443"/>
                </a:cubicBezTo>
                <a:cubicBezTo>
                  <a:pt x="1001" y="437"/>
                  <a:pt x="1008" y="428"/>
                  <a:pt x="1011" y="418"/>
                </a:cubicBezTo>
                <a:cubicBezTo>
                  <a:pt x="1020" y="412"/>
                  <a:pt x="1026" y="404"/>
                  <a:pt x="1028" y="394"/>
                </a:cubicBezTo>
                <a:cubicBezTo>
                  <a:pt x="1038" y="388"/>
                  <a:pt x="1043" y="380"/>
                  <a:pt x="1045" y="370"/>
                </a:cubicBezTo>
                <a:cubicBezTo>
                  <a:pt x="1055" y="364"/>
                  <a:pt x="1060" y="356"/>
                  <a:pt x="1062" y="346"/>
                </a:cubicBezTo>
                <a:cubicBezTo>
                  <a:pt x="1072" y="341"/>
                  <a:pt x="1078" y="332"/>
                  <a:pt x="1079" y="322"/>
                </a:cubicBezTo>
                <a:cubicBezTo>
                  <a:pt x="1090" y="316"/>
                  <a:pt x="1095" y="308"/>
                  <a:pt x="1097" y="297"/>
                </a:cubicBezTo>
                <a:cubicBezTo>
                  <a:pt x="1106" y="292"/>
                  <a:pt x="1112" y="285"/>
                  <a:pt x="1113" y="275"/>
                </a:cubicBezTo>
                <a:cubicBezTo>
                  <a:pt x="1121" y="225"/>
                  <a:pt x="1031" y="122"/>
                  <a:pt x="917" y="0"/>
                </a:cubicBezTo>
                <a:cubicBezTo>
                  <a:pt x="917" y="0"/>
                  <a:pt x="917" y="0"/>
                  <a:pt x="917" y="0"/>
                </a:cubicBezTo>
                <a:cubicBezTo>
                  <a:pt x="1030" y="122"/>
                  <a:pt x="1121" y="226"/>
                  <a:pt x="1113" y="275"/>
                </a:cubicBezTo>
                <a:cubicBezTo>
                  <a:pt x="1111" y="284"/>
                  <a:pt x="1106" y="292"/>
                  <a:pt x="1097" y="297"/>
                </a:cubicBezTo>
                <a:cubicBezTo>
                  <a:pt x="1100" y="272"/>
                  <a:pt x="1080" y="233"/>
                  <a:pt x="1034" y="175"/>
                </a:cubicBezTo>
                <a:cubicBezTo>
                  <a:pt x="994" y="125"/>
                  <a:pt x="938" y="64"/>
                  <a:pt x="879" y="0"/>
                </a:cubicBezTo>
                <a:cubicBezTo>
                  <a:pt x="878" y="0"/>
                  <a:pt x="878" y="0"/>
                  <a:pt x="878" y="0"/>
                </a:cubicBezTo>
                <a:cubicBezTo>
                  <a:pt x="999" y="131"/>
                  <a:pt x="1103" y="244"/>
                  <a:pt x="1096" y="297"/>
                </a:cubicBezTo>
                <a:cubicBezTo>
                  <a:pt x="1091" y="300"/>
                  <a:pt x="1085" y="302"/>
                  <a:pt x="1078" y="303"/>
                </a:cubicBezTo>
                <a:cubicBezTo>
                  <a:pt x="1065" y="246"/>
                  <a:pt x="975" y="147"/>
                  <a:pt x="870" y="32"/>
                </a:cubicBezTo>
                <a:cubicBezTo>
                  <a:pt x="860" y="21"/>
                  <a:pt x="850" y="11"/>
                  <a:pt x="840" y="0"/>
                </a:cubicBezTo>
                <a:cubicBezTo>
                  <a:pt x="840" y="0"/>
                  <a:pt x="840" y="0"/>
                  <a:pt x="840" y="0"/>
                </a:cubicBezTo>
                <a:cubicBezTo>
                  <a:pt x="850" y="11"/>
                  <a:pt x="860" y="22"/>
                  <a:pt x="869" y="32"/>
                </a:cubicBezTo>
                <a:cubicBezTo>
                  <a:pt x="974" y="147"/>
                  <a:pt x="1065" y="247"/>
                  <a:pt x="1078" y="303"/>
                </a:cubicBezTo>
                <a:cubicBezTo>
                  <a:pt x="1071" y="305"/>
                  <a:pt x="1063" y="305"/>
                  <a:pt x="1054" y="306"/>
                </a:cubicBezTo>
                <a:cubicBezTo>
                  <a:pt x="1029" y="249"/>
                  <a:pt x="952" y="165"/>
                  <a:pt x="862" y="67"/>
                </a:cubicBezTo>
                <a:cubicBezTo>
                  <a:pt x="843" y="45"/>
                  <a:pt x="822" y="23"/>
                  <a:pt x="802" y="0"/>
                </a:cubicBezTo>
                <a:cubicBezTo>
                  <a:pt x="801" y="0"/>
                  <a:pt x="801" y="0"/>
                  <a:pt x="801" y="0"/>
                </a:cubicBezTo>
                <a:cubicBezTo>
                  <a:pt x="822" y="23"/>
                  <a:pt x="842" y="45"/>
                  <a:pt x="862" y="67"/>
                </a:cubicBezTo>
                <a:cubicBezTo>
                  <a:pt x="951" y="165"/>
                  <a:pt x="1028" y="249"/>
                  <a:pt x="1053" y="306"/>
                </a:cubicBezTo>
                <a:cubicBezTo>
                  <a:pt x="1052" y="306"/>
                  <a:pt x="1051" y="306"/>
                  <a:pt x="1050" y="306"/>
                </a:cubicBezTo>
                <a:cubicBezTo>
                  <a:pt x="1042" y="306"/>
                  <a:pt x="1033" y="305"/>
                  <a:pt x="1024" y="304"/>
                </a:cubicBezTo>
                <a:cubicBezTo>
                  <a:pt x="992" y="252"/>
                  <a:pt x="929" y="182"/>
                  <a:pt x="856" y="102"/>
                </a:cubicBezTo>
                <a:cubicBezTo>
                  <a:pt x="833" y="76"/>
                  <a:pt x="808" y="49"/>
                  <a:pt x="784" y="21"/>
                </a:cubicBezTo>
                <a:cubicBezTo>
                  <a:pt x="777" y="14"/>
                  <a:pt x="771" y="7"/>
                  <a:pt x="765" y="0"/>
                </a:cubicBezTo>
                <a:cubicBezTo>
                  <a:pt x="764" y="0"/>
                  <a:pt x="764" y="0"/>
                  <a:pt x="764" y="0"/>
                </a:cubicBezTo>
                <a:cubicBezTo>
                  <a:pt x="770" y="7"/>
                  <a:pt x="777" y="14"/>
                  <a:pt x="783" y="22"/>
                </a:cubicBezTo>
                <a:cubicBezTo>
                  <a:pt x="808" y="49"/>
                  <a:pt x="832" y="76"/>
                  <a:pt x="856" y="102"/>
                </a:cubicBezTo>
                <a:cubicBezTo>
                  <a:pt x="929" y="183"/>
                  <a:pt x="992" y="252"/>
                  <a:pt x="1023" y="304"/>
                </a:cubicBezTo>
                <a:cubicBezTo>
                  <a:pt x="1013" y="303"/>
                  <a:pt x="1001" y="302"/>
                  <a:pt x="988" y="300"/>
                </a:cubicBezTo>
                <a:cubicBezTo>
                  <a:pt x="956" y="255"/>
                  <a:pt x="907" y="201"/>
                  <a:pt x="850" y="139"/>
                </a:cubicBezTo>
                <a:cubicBezTo>
                  <a:pt x="824" y="109"/>
                  <a:pt x="796" y="79"/>
                  <a:pt x="768" y="47"/>
                </a:cubicBezTo>
                <a:cubicBezTo>
                  <a:pt x="755" y="31"/>
                  <a:pt x="741" y="15"/>
                  <a:pt x="728" y="0"/>
                </a:cubicBezTo>
                <a:cubicBezTo>
                  <a:pt x="727" y="0"/>
                  <a:pt x="727" y="0"/>
                  <a:pt x="727" y="0"/>
                </a:cubicBezTo>
                <a:cubicBezTo>
                  <a:pt x="741" y="15"/>
                  <a:pt x="754" y="31"/>
                  <a:pt x="768" y="47"/>
                </a:cubicBezTo>
                <a:cubicBezTo>
                  <a:pt x="796" y="79"/>
                  <a:pt x="824" y="109"/>
                  <a:pt x="850" y="139"/>
                </a:cubicBezTo>
                <a:cubicBezTo>
                  <a:pt x="906" y="201"/>
                  <a:pt x="955" y="255"/>
                  <a:pt x="987" y="300"/>
                </a:cubicBezTo>
                <a:cubicBezTo>
                  <a:pt x="975" y="298"/>
                  <a:pt x="962" y="295"/>
                  <a:pt x="947" y="292"/>
                </a:cubicBezTo>
                <a:cubicBezTo>
                  <a:pt x="920" y="257"/>
                  <a:pt x="884" y="218"/>
                  <a:pt x="846" y="175"/>
                </a:cubicBezTo>
                <a:cubicBezTo>
                  <a:pt x="816" y="142"/>
                  <a:pt x="785" y="108"/>
                  <a:pt x="754" y="71"/>
                </a:cubicBezTo>
                <a:cubicBezTo>
                  <a:pt x="734" y="49"/>
                  <a:pt x="714" y="25"/>
                  <a:pt x="693" y="0"/>
                </a:cubicBezTo>
                <a:cubicBezTo>
                  <a:pt x="692" y="0"/>
                  <a:pt x="692" y="0"/>
                  <a:pt x="692" y="0"/>
                </a:cubicBezTo>
                <a:cubicBezTo>
                  <a:pt x="713" y="25"/>
                  <a:pt x="734" y="49"/>
                  <a:pt x="753" y="72"/>
                </a:cubicBezTo>
                <a:cubicBezTo>
                  <a:pt x="785" y="108"/>
                  <a:pt x="816" y="143"/>
                  <a:pt x="845" y="176"/>
                </a:cubicBezTo>
                <a:cubicBezTo>
                  <a:pt x="883" y="218"/>
                  <a:pt x="919" y="257"/>
                  <a:pt x="947" y="292"/>
                </a:cubicBezTo>
                <a:cubicBezTo>
                  <a:pt x="939" y="290"/>
                  <a:pt x="931" y="288"/>
                  <a:pt x="924" y="287"/>
                </a:cubicBezTo>
                <a:cubicBezTo>
                  <a:pt x="913" y="284"/>
                  <a:pt x="901" y="280"/>
                  <a:pt x="890" y="276"/>
                </a:cubicBezTo>
                <a:cubicBezTo>
                  <a:pt x="858" y="236"/>
                  <a:pt x="820" y="192"/>
                  <a:pt x="780" y="146"/>
                </a:cubicBezTo>
                <a:cubicBezTo>
                  <a:pt x="765" y="128"/>
                  <a:pt x="749" y="110"/>
                  <a:pt x="733" y="91"/>
                </a:cubicBezTo>
                <a:cubicBezTo>
                  <a:pt x="709" y="62"/>
                  <a:pt x="684" y="32"/>
                  <a:pt x="658" y="0"/>
                </a:cubicBezTo>
                <a:cubicBezTo>
                  <a:pt x="657" y="0"/>
                  <a:pt x="657" y="0"/>
                  <a:pt x="657" y="0"/>
                </a:cubicBezTo>
                <a:cubicBezTo>
                  <a:pt x="683" y="32"/>
                  <a:pt x="708" y="62"/>
                  <a:pt x="733" y="92"/>
                </a:cubicBezTo>
                <a:cubicBezTo>
                  <a:pt x="748" y="110"/>
                  <a:pt x="764" y="129"/>
                  <a:pt x="780" y="146"/>
                </a:cubicBezTo>
                <a:cubicBezTo>
                  <a:pt x="819" y="192"/>
                  <a:pt x="857" y="236"/>
                  <a:pt x="889" y="276"/>
                </a:cubicBezTo>
                <a:cubicBezTo>
                  <a:pt x="869" y="268"/>
                  <a:pt x="848" y="258"/>
                  <a:pt x="827" y="245"/>
                </a:cubicBezTo>
                <a:cubicBezTo>
                  <a:pt x="807" y="221"/>
                  <a:pt x="786" y="197"/>
                  <a:pt x="765" y="171"/>
                </a:cubicBezTo>
                <a:cubicBezTo>
                  <a:pt x="749" y="153"/>
                  <a:pt x="733" y="134"/>
                  <a:pt x="717" y="115"/>
                </a:cubicBezTo>
                <a:cubicBezTo>
                  <a:pt x="687" y="80"/>
                  <a:pt x="656" y="41"/>
                  <a:pt x="624" y="0"/>
                </a:cubicBezTo>
                <a:cubicBezTo>
                  <a:pt x="623" y="0"/>
                  <a:pt x="623" y="0"/>
                  <a:pt x="623" y="0"/>
                </a:cubicBezTo>
                <a:cubicBezTo>
                  <a:pt x="656" y="41"/>
                  <a:pt x="687" y="80"/>
                  <a:pt x="716" y="115"/>
                </a:cubicBezTo>
                <a:cubicBezTo>
                  <a:pt x="732" y="134"/>
                  <a:pt x="749" y="153"/>
                  <a:pt x="764" y="172"/>
                </a:cubicBezTo>
                <a:cubicBezTo>
                  <a:pt x="786" y="197"/>
                  <a:pt x="806" y="221"/>
                  <a:pt x="825" y="244"/>
                </a:cubicBezTo>
                <a:cubicBezTo>
                  <a:pt x="794" y="225"/>
                  <a:pt x="762" y="201"/>
                  <a:pt x="727" y="170"/>
                </a:cubicBezTo>
                <a:cubicBezTo>
                  <a:pt x="717" y="159"/>
                  <a:pt x="708" y="148"/>
                  <a:pt x="701" y="139"/>
                </a:cubicBezTo>
                <a:cubicBezTo>
                  <a:pt x="661" y="91"/>
                  <a:pt x="623" y="41"/>
                  <a:pt x="592" y="0"/>
                </a:cubicBezTo>
                <a:cubicBezTo>
                  <a:pt x="591" y="0"/>
                  <a:pt x="591" y="0"/>
                  <a:pt x="591" y="0"/>
                </a:cubicBezTo>
                <a:cubicBezTo>
                  <a:pt x="622" y="41"/>
                  <a:pt x="661" y="91"/>
                  <a:pt x="700" y="139"/>
                </a:cubicBezTo>
                <a:cubicBezTo>
                  <a:pt x="707" y="148"/>
                  <a:pt x="715" y="158"/>
                  <a:pt x="724" y="168"/>
                </a:cubicBezTo>
                <a:cubicBezTo>
                  <a:pt x="678" y="128"/>
                  <a:pt x="628" y="77"/>
                  <a:pt x="566" y="9"/>
                </a:cubicBezTo>
                <a:cubicBezTo>
                  <a:pt x="564" y="6"/>
                  <a:pt x="562" y="3"/>
                  <a:pt x="560" y="0"/>
                </a:cubicBezTo>
                <a:cubicBezTo>
                  <a:pt x="559" y="0"/>
                  <a:pt x="559" y="0"/>
                  <a:pt x="559" y="0"/>
                </a:cubicBezTo>
                <a:cubicBezTo>
                  <a:pt x="560" y="1"/>
                  <a:pt x="562" y="3"/>
                  <a:pt x="563" y="5"/>
                </a:cubicBezTo>
                <a:cubicBezTo>
                  <a:pt x="561" y="3"/>
                  <a:pt x="560" y="1"/>
                  <a:pt x="558" y="0"/>
                </a:cubicBezTo>
                <a:cubicBezTo>
                  <a:pt x="557" y="0"/>
                  <a:pt x="557" y="0"/>
                  <a:pt x="557" y="0"/>
                </a:cubicBezTo>
                <a:cubicBezTo>
                  <a:pt x="560" y="3"/>
                  <a:pt x="563" y="6"/>
                  <a:pt x="566" y="9"/>
                </a:cubicBezTo>
                <a:cubicBezTo>
                  <a:pt x="611" y="70"/>
                  <a:pt x="648" y="119"/>
                  <a:pt x="684" y="163"/>
                </a:cubicBezTo>
                <a:cubicBezTo>
                  <a:pt x="684" y="163"/>
                  <a:pt x="684" y="163"/>
                  <a:pt x="684" y="163"/>
                </a:cubicBezTo>
                <a:cubicBezTo>
                  <a:pt x="684" y="163"/>
                  <a:pt x="683" y="162"/>
                  <a:pt x="683" y="162"/>
                </a:cubicBezTo>
                <a:cubicBezTo>
                  <a:pt x="631" y="112"/>
                  <a:pt x="578" y="53"/>
                  <a:pt x="532" y="0"/>
                </a:cubicBezTo>
                <a:cubicBezTo>
                  <a:pt x="531" y="0"/>
                  <a:pt x="531" y="0"/>
                  <a:pt x="531" y="0"/>
                </a:cubicBezTo>
                <a:cubicBezTo>
                  <a:pt x="578" y="53"/>
                  <a:pt x="630" y="112"/>
                  <a:pt x="683" y="162"/>
                </a:cubicBezTo>
                <a:cubicBezTo>
                  <a:pt x="684" y="164"/>
                  <a:pt x="685" y="165"/>
                  <a:pt x="687" y="167"/>
                </a:cubicBezTo>
                <a:cubicBezTo>
                  <a:pt x="704" y="187"/>
                  <a:pt x="721" y="208"/>
                  <a:pt x="738" y="228"/>
                </a:cubicBezTo>
                <a:cubicBezTo>
                  <a:pt x="753" y="247"/>
                  <a:pt x="768" y="264"/>
                  <a:pt x="782" y="282"/>
                </a:cubicBezTo>
                <a:cubicBezTo>
                  <a:pt x="752" y="259"/>
                  <a:pt x="718" y="229"/>
                  <a:pt x="681" y="192"/>
                </a:cubicBezTo>
                <a:cubicBezTo>
                  <a:pt x="666" y="178"/>
                  <a:pt x="651" y="162"/>
                  <a:pt x="635" y="145"/>
                </a:cubicBezTo>
                <a:cubicBezTo>
                  <a:pt x="604" y="105"/>
                  <a:pt x="571" y="60"/>
                  <a:pt x="534" y="8"/>
                </a:cubicBezTo>
                <a:cubicBezTo>
                  <a:pt x="532" y="5"/>
                  <a:pt x="530" y="2"/>
                  <a:pt x="528" y="0"/>
                </a:cubicBezTo>
                <a:cubicBezTo>
                  <a:pt x="528" y="0"/>
                  <a:pt x="528" y="0"/>
                  <a:pt x="528" y="0"/>
                </a:cubicBezTo>
                <a:cubicBezTo>
                  <a:pt x="530" y="3"/>
                  <a:pt x="532" y="5"/>
                  <a:pt x="534" y="8"/>
                </a:cubicBezTo>
                <a:cubicBezTo>
                  <a:pt x="570" y="59"/>
                  <a:pt x="601" y="102"/>
                  <a:pt x="631" y="141"/>
                </a:cubicBezTo>
                <a:cubicBezTo>
                  <a:pt x="589" y="96"/>
                  <a:pt x="548" y="47"/>
                  <a:pt x="507" y="0"/>
                </a:cubicBezTo>
                <a:cubicBezTo>
                  <a:pt x="506" y="0"/>
                  <a:pt x="506" y="0"/>
                  <a:pt x="506" y="0"/>
                </a:cubicBezTo>
                <a:cubicBezTo>
                  <a:pt x="548" y="49"/>
                  <a:pt x="591" y="99"/>
                  <a:pt x="635" y="145"/>
                </a:cubicBezTo>
                <a:cubicBezTo>
                  <a:pt x="646" y="160"/>
                  <a:pt x="657" y="174"/>
                  <a:pt x="668" y="187"/>
                </a:cubicBezTo>
                <a:cubicBezTo>
                  <a:pt x="687" y="211"/>
                  <a:pt x="706" y="234"/>
                  <a:pt x="725" y="257"/>
                </a:cubicBezTo>
                <a:cubicBezTo>
                  <a:pt x="734" y="269"/>
                  <a:pt x="744" y="280"/>
                  <a:pt x="753" y="291"/>
                </a:cubicBezTo>
                <a:cubicBezTo>
                  <a:pt x="731" y="272"/>
                  <a:pt x="706" y="249"/>
                  <a:pt x="679" y="221"/>
                </a:cubicBezTo>
                <a:cubicBezTo>
                  <a:pt x="648" y="189"/>
                  <a:pt x="614" y="153"/>
                  <a:pt x="573" y="106"/>
                </a:cubicBezTo>
                <a:cubicBezTo>
                  <a:pt x="555" y="80"/>
                  <a:pt x="537" y="55"/>
                  <a:pt x="520" y="31"/>
                </a:cubicBezTo>
                <a:cubicBezTo>
                  <a:pt x="512" y="20"/>
                  <a:pt x="505" y="10"/>
                  <a:pt x="498" y="0"/>
                </a:cubicBezTo>
                <a:cubicBezTo>
                  <a:pt x="497" y="0"/>
                  <a:pt x="497" y="0"/>
                  <a:pt x="497" y="0"/>
                </a:cubicBezTo>
                <a:cubicBezTo>
                  <a:pt x="504" y="10"/>
                  <a:pt x="512" y="20"/>
                  <a:pt x="519" y="32"/>
                </a:cubicBezTo>
                <a:cubicBezTo>
                  <a:pt x="535" y="54"/>
                  <a:pt x="552" y="78"/>
                  <a:pt x="569" y="102"/>
                </a:cubicBezTo>
                <a:cubicBezTo>
                  <a:pt x="542" y="70"/>
                  <a:pt x="514" y="37"/>
                  <a:pt x="487" y="6"/>
                </a:cubicBezTo>
                <a:cubicBezTo>
                  <a:pt x="485" y="4"/>
                  <a:pt x="484" y="2"/>
                  <a:pt x="482" y="0"/>
                </a:cubicBezTo>
                <a:cubicBezTo>
                  <a:pt x="481" y="0"/>
                  <a:pt x="481" y="0"/>
                  <a:pt x="481" y="0"/>
                </a:cubicBezTo>
                <a:cubicBezTo>
                  <a:pt x="483" y="2"/>
                  <a:pt x="485" y="4"/>
                  <a:pt x="487" y="6"/>
                </a:cubicBezTo>
                <a:cubicBezTo>
                  <a:pt x="515" y="39"/>
                  <a:pt x="544" y="73"/>
                  <a:pt x="573" y="106"/>
                </a:cubicBezTo>
                <a:cubicBezTo>
                  <a:pt x="602" y="147"/>
                  <a:pt x="627" y="180"/>
                  <a:pt x="652" y="211"/>
                </a:cubicBezTo>
                <a:cubicBezTo>
                  <a:pt x="671" y="235"/>
                  <a:pt x="690" y="259"/>
                  <a:pt x="709" y="281"/>
                </a:cubicBezTo>
                <a:cubicBezTo>
                  <a:pt x="715" y="289"/>
                  <a:pt x="715" y="289"/>
                  <a:pt x="715" y="289"/>
                </a:cubicBezTo>
                <a:cubicBezTo>
                  <a:pt x="703" y="277"/>
                  <a:pt x="691" y="265"/>
                  <a:pt x="677" y="251"/>
                </a:cubicBezTo>
                <a:cubicBezTo>
                  <a:pt x="622" y="194"/>
                  <a:pt x="566" y="128"/>
                  <a:pt x="513" y="66"/>
                </a:cubicBezTo>
                <a:cubicBezTo>
                  <a:pt x="511" y="62"/>
                  <a:pt x="508" y="58"/>
                  <a:pt x="505" y="54"/>
                </a:cubicBezTo>
                <a:cubicBezTo>
                  <a:pt x="492" y="35"/>
                  <a:pt x="480" y="17"/>
                  <a:pt x="468" y="0"/>
                </a:cubicBezTo>
                <a:cubicBezTo>
                  <a:pt x="468" y="0"/>
                  <a:pt x="468" y="0"/>
                  <a:pt x="468" y="0"/>
                </a:cubicBezTo>
                <a:cubicBezTo>
                  <a:pt x="479" y="17"/>
                  <a:pt x="491" y="35"/>
                  <a:pt x="505" y="55"/>
                </a:cubicBezTo>
                <a:cubicBezTo>
                  <a:pt x="506" y="57"/>
                  <a:pt x="508" y="59"/>
                  <a:pt x="510" y="62"/>
                </a:cubicBezTo>
                <a:cubicBezTo>
                  <a:pt x="504" y="55"/>
                  <a:pt x="498" y="48"/>
                  <a:pt x="493" y="42"/>
                </a:cubicBezTo>
                <a:cubicBezTo>
                  <a:pt x="481" y="28"/>
                  <a:pt x="469" y="14"/>
                  <a:pt x="457" y="0"/>
                </a:cubicBezTo>
                <a:cubicBezTo>
                  <a:pt x="457" y="0"/>
                  <a:pt x="457" y="0"/>
                  <a:pt x="457" y="0"/>
                </a:cubicBezTo>
                <a:cubicBezTo>
                  <a:pt x="469" y="14"/>
                  <a:pt x="481" y="28"/>
                  <a:pt x="492" y="42"/>
                </a:cubicBezTo>
                <a:cubicBezTo>
                  <a:pt x="499" y="50"/>
                  <a:pt x="506" y="58"/>
                  <a:pt x="513" y="66"/>
                </a:cubicBezTo>
                <a:cubicBezTo>
                  <a:pt x="551" y="121"/>
                  <a:pt x="592" y="180"/>
                  <a:pt x="635" y="235"/>
                </a:cubicBezTo>
                <a:cubicBezTo>
                  <a:pt x="641" y="243"/>
                  <a:pt x="648" y="252"/>
                  <a:pt x="656" y="261"/>
                </a:cubicBezTo>
                <a:cubicBezTo>
                  <a:pt x="606" y="206"/>
                  <a:pt x="554" y="145"/>
                  <a:pt x="504" y="85"/>
                </a:cubicBezTo>
                <a:cubicBezTo>
                  <a:pt x="491" y="68"/>
                  <a:pt x="476" y="51"/>
                  <a:pt x="463" y="35"/>
                </a:cubicBezTo>
                <a:cubicBezTo>
                  <a:pt x="455" y="23"/>
                  <a:pt x="447" y="11"/>
                  <a:pt x="440" y="0"/>
                </a:cubicBezTo>
                <a:cubicBezTo>
                  <a:pt x="440" y="0"/>
                  <a:pt x="440" y="0"/>
                  <a:pt x="440" y="0"/>
                </a:cubicBezTo>
                <a:cubicBezTo>
                  <a:pt x="446" y="10"/>
                  <a:pt x="453" y="21"/>
                  <a:pt x="460" y="32"/>
                </a:cubicBezTo>
                <a:cubicBezTo>
                  <a:pt x="450" y="20"/>
                  <a:pt x="441" y="10"/>
                  <a:pt x="433" y="0"/>
                </a:cubicBezTo>
                <a:cubicBezTo>
                  <a:pt x="432" y="0"/>
                  <a:pt x="432" y="0"/>
                  <a:pt x="432" y="0"/>
                </a:cubicBezTo>
                <a:cubicBezTo>
                  <a:pt x="441" y="11"/>
                  <a:pt x="451" y="22"/>
                  <a:pt x="462" y="35"/>
                </a:cubicBezTo>
                <a:cubicBezTo>
                  <a:pt x="471" y="49"/>
                  <a:pt x="480" y="63"/>
                  <a:pt x="490" y="78"/>
                </a:cubicBezTo>
                <a:cubicBezTo>
                  <a:pt x="491" y="79"/>
                  <a:pt x="491" y="79"/>
                  <a:pt x="491" y="79"/>
                </a:cubicBezTo>
                <a:cubicBezTo>
                  <a:pt x="517" y="117"/>
                  <a:pt x="544" y="156"/>
                  <a:pt x="571" y="195"/>
                </a:cubicBezTo>
                <a:cubicBezTo>
                  <a:pt x="552" y="171"/>
                  <a:pt x="531" y="147"/>
                  <a:pt x="512" y="123"/>
                </a:cubicBezTo>
                <a:cubicBezTo>
                  <a:pt x="483" y="88"/>
                  <a:pt x="452" y="51"/>
                  <a:pt x="422" y="16"/>
                </a:cubicBezTo>
                <a:cubicBezTo>
                  <a:pt x="419" y="11"/>
                  <a:pt x="416" y="5"/>
                  <a:pt x="413" y="0"/>
                </a:cubicBezTo>
                <a:cubicBezTo>
                  <a:pt x="412" y="0"/>
                  <a:pt x="412" y="0"/>
                  <a:pt x="412" y="0"/>
                </a:cubicBezTo>
                <a:cubicBezTo>
                  <a:pt x="415" y="4"/>
                  <a:pt x="418" y="9"/>
                  <a:pt x="421" y="14"/>
                </a:cubicBezTo>
                <a:cubicBezTo>
                  <a:pt x="416" y="9"/>
                  <a:pt x="412" y="4"/>
                  <a:pt x="408" y="0"/>
                </a:cubicBezTo>
                <a:cubicBezTo>
                  <a:pt x="407" y="0"/>
                  <a:pt x="407" y="0"/>
                  <a:pt x="407" y="0"/>
                </a:cubicBezTo>
                <a:cubicBezTo>
                  <a:pt x="412" y="5"/>
                  <a:pt x="417" y="11"/>
                  <a:pt x="422" y="17"/>
                </a:cubicBezTo>
                <a:cubicBezTo>
                  <a:pt x="438" y="43"/>
                  <a:pt x="455" y="70"/>
                  <a:pt x="475" y="100"/>
                </a:cubicBezTo>
                <a:cubicBezTo>
                  <a:pt x="480" y="108"/>
                  <a:pt x="480" y="108"/>
                  <a:pt x="480" y="108"/>
                </a:cubicBezTo>
                <a:cubicBezTo>
                  <a:pt x="488" y="120"/>
                  <a:pt x="497" y="133"/>
                  <a:pt x="505" y="145"/>
                </a:cubicBezTo>
                <a:cubicBezTo>
                  <a:pt x="465" y="96"/>
                  <a:pt x="429" y="52"/>
                  <a:pt x="392" y="10"/>
                </a:cubicBezTo>
                <a:cubicBezTo>
                  <a:pt x="390" y="7"/>
                  <a:pt x="388" y="3"/>
                  <a:pt x="386" y="0"/>
                </a:cubicBezTo>
                <a:cubicBezTo>
                  <a:pt x="386" y="0"/>
                  <a:pt x="386" y="0"/>
                  <a:pt x="386" y="0"/>
                </a:cubicBezTo>
                <a:cubicBezTo>
                  <a:pt x="387" y="3"/>
                  <a:pt x="389" y="6"/>
                  <a:pt x="390" y="9"/>
                </a:cubicBezTo>
                <a:cubicBezTo>
                  <a:pt x="388" y="6"/>
                  <a:pt x="385" y="3"/>
                  <a:pt x="383" y="0"/>
                </a:cubicBezTo>
                <a:cubicBezTo>
                  <a:pt x="382" y="0"/>
                  <a:pt x="382" y="0"/>
                  <a:pt x="382" y="0"/>
                </a:cubicBezTo>
                <a:cubicBezTo>
                  <a:pt x="385" y="3"/>
                  <a:pt x="388" y="7"/>
                  <a:pt x="392" y="11"/>
                </a:cubicBezTo>
                <a:cubicBezTo>
                  <a:pt x="408" y="40"/>
                  <a:pt x="427" y="72"/>
                  <a:pt x="450" y="107"/>
                </a:cubicBezTo>
                <a:cubicBezTo>
                  <a:pt x="418" y="69"/>
                  <a:pt x="392" y="38"/>
                  <a:pt x="368" y="11"/>
                </a:cubicBezTo>
                <a:cubicBezTo>
                  <a:pt x="366" y="7"/>
                  <a:pt x="364" y="3"/>
                  <a:pt x="362" y="0"/>
                </a:cubicBezTo>
                <a:cubicBezTo>
                  <a:pt x="361" y="0"/>
                  <a:pt x="361" y="0"/>
                  <a:pt x="361" y="0"/>
                </a:cubicBezTo>
                <a:cubicBezTo>
                  <a:pt x="363" y="3"/>
                  <a:pt x="364" y="6"/>
                  <a:pt x="366" y="9"/>
                </a:cubicBezTo>
                <a:cubicBezTo>
                  <a:pt x="363" y="6"/>
                  <a:pt x="360" y="3"/>
                  <a:pt x="357" y="0"/>
                </a:cubicBezTo>
                <a:cubicBezTo>
                  <a:pt x="357" y="0"/>
                  <a:pt x="357" y="0"/>
                  <a:pt x="357" y="0"/>
                </a:cubicBezTo>
                <a:cubicBezTo>
                  <a:pt x="360" y="3"/>
                  <a:pt x="364" y="7"/>
                  <a:pt x="367" y="11"/>
                </a:cubicBezTo>
                <a:cubicBezTo>
                  <a:pt x="381" y="38"/>
                  <a:pt x="397" y="65"/>
                  <a:pt x="415" y="95"/>
                </a:cubicBezTo>
                <a:cubicBezTo>
                  <a:pt x="389" y="65"/>
                  <a:pt x="366" y="38"/>
                  <a:pt x="344" y="15"/>
                </a:cubicBezTo>
                <a:cubicBezTo>
                  <a:pt x="342" y="10"/>
                  <a:pt x="339" y="5"/>
                  <a:pt x="337" y="0"/>
                </a:cubicBezTo>
                <a:cubicBezTo>
                  <a:pt x="337" y="0"/>
                  <a:pt x="337" y="0"/>
                  <a:pt x="337" y="0"/>
                </a:cubicBezTo>
                <a:cubicBezTo>
                  <a:pt x="339" y="4"/>
                  <a:pt x="341" y="9"/>
                  <a:pt x="343" y="14"/>
                </a:cubicBezTo>
                <a:cubicBezTo>
                  <a:pt x="339" y="9"/>
                  <a:pt x="335" y="4"/>
                  <a:pt x="330" y="0"/>
                </a:cubicBezTo>
                <a:cubicBezTo>
                  <a:pt x="330" y="0"/>
                  <a:pt x="330" y="0"/>
                  <a:pt x="330" y="0"/>
                </a:cubicBezTo>
                <a:cubicBezTo>
                  <a:pt x="334" y="5"/>
                  <a:pt x="339" y="10"/>
                  <a:pt x="344" y="15"/>
                </a:cubicBezTo>
                <a:cubicBezTo>
                  <a:pt x="355" y="37"/>
                  <a:pt x="367" y="61"/>
                  <a:pt x="381" y="85"/>
                </a:cubicBezTo>
                <a:cubicBezTo>
                  <a:pt x="361" y="62"/>
                  <a:pt x="343" y="42"/>
                  <a:pt x="325" y="23"/>
                </a:cubicBezTo>
                <a:cubicBezTo>
                  <a:pt x="321" y="15"/>
                  <a:pt x="318" y="7"/>
                  <a:pt x="314" y="0"/>
                </a:cubicBezTo>
                <a:cubicBezTo>
                  <a:pt x="314" y="0"/>
                  <a:pt x="314" y="0"/>
                  <a:pt x="314" y="0"/>
                </a:cubicBezTo>
                <a:cubicBezTo>
                  <a:pt x="317" y="7"/>
                  <a:pt x="320" y="14"/>
                  <a:pt x="324" y="22"/>
                </a:cubicBezTo>
                <a:cubicBezTo>
                  <a:pt x="317" y="14"/>
                  <a:pt x="309" y="7"/>
                  <a:pt x="302" y="0"/>
                </a:cubicBezTo>
                <a:cubicBezTo>
                  <a:pt x="302" y="0"/>
                  <a:pt x="302" y="0"/>
                  <a:pt x="302" y="0"/>
                </a:cubicBezTo>
                <a:cubicBezTo>
                  <a:pt x="309" y="7"/>
                  <a:pt x="317" y="15"/>
                  <a:pt x="324" y="23"/>
                </a:cubicBezTo>
                <a:cubicBezTo>
                  <a:pt x="333" y="42"/>
                  <a:pt x="343" y="62"/>
                  <a:pt x="354" y="83"/>
                </a:cubicBezTo>
                <a:cubicBezTo>
                  <a:pt x="337" y="64"/>
                  <a:pt x="320" y="45"/>
                  <a:pt x="303" y="29"/>
                </a:cubicBezTo>
                <a:cubicBezTo>
                  <a:pt x="299" y="19"/>
                  <a:pt x="295" y="9"/>
                  <a:pt x="291" y="0"/>
                </a:cubicBezTo>
                <a:cubicBezTo>
                  <a:pt x="291" y="0"/>
                  <a:pt x="291" y="0"/>
                  <a:pt x="291" y="0"/>
                </a:cubicBezTo>
                <a:cubicBezTo>
                  <a:pt x="294" y="9"/>
                  <a:pt x="298" y="18"/>
                  <a:pt x="302" y="28"/>
                </a:cubicBezTo>
                <a:cubicBezTo>
                  <a:pt x="293" y="18"/>
                  <a:pt x="283" y="9"/>
                  <a:pt x="274" y="0"/>
                </a:cubicBezTo>
                <a:cubicBezTo>
                  <a:pt x="273" y="0"/>
                  <a:pt x="273" y="0"/>
                  <a:pt x="273" y="0"/>
                </a:cubicBezTo>
                <a:cubicBezTo>
                  <a:pt x="283" y="9"/>
                  <a:pt x="293" y="19"/>
                  <a:pt x="303" y="29"/>
                </a:cubicBezTo>
                <a:cubicBezTo>
                  <a:pt x="311" y="47"/>
                  <a:pt x="319" y="66"/>
                  <a:pt x="329" y="85"/>
                </a:cubicBezTo>
                <a:cubicBezTo>
                  <a:pt x="314" y="68"/>
                  <a:pt x="298" y="53"/>
                  <a:pt x="284" y="38"/>
                </a:cubicBezTo>
                <a:cubicBezTo>
                  <a:pt x="278" y="25"/>
                  <a:pt x="274" y="12"/>
                  <a:pt x="269" y="0"/>
                </a:cubicBezTo>
                <a:cubicBezTo>
                  <a:pt x="269" y="0"/>
                  <a:pt x="269" y="0"/>
                  <a:pt x="269" y="0"/>
                </a:cubicBezTo>
                <a:cubicBezTo>
                  <a:pt x="273" y="12"/>
                  <a:pt x="278" y="25"/>
                  <a:pt x="283" y="38"/>
                </a:cubicBezTo>
                <a:cubicBezTo>
                  <a:pt x="272" y="27"/>
                  <a:pt x="261" y="16"/>
                  <a:pt x="250" y="7"/>
                </a:cubicBezTo>
                <a:cubicBezTo>
                  <a:pt x="249" y="4"/>
                  <a:pt x="249" y="2"/>
                  <a:pt x="248" y="0"/>
                </a:cubicBezTo>
                <a:cubicBezTo>
                  <a:pt x="247" y="0"/>
                  <a:pt x="247" y="0"/>
                  <a:pt x="247" y="0"/>
                </a:cubicBezTo>
                <a:cubicBezTo>
                  <a:pt x="248" y="2"/>
                  <a:pt x="249" y="4"/>
                  <a:pt x="249" y="6"/>
                </a:cubicBezTo>
                <a:cubicBezTo>
                  <a:pt x="249" y="6"/>
                  <a:pt x="249" y="6"/>
                  <a:pt x="249" y="6"/>
                </a:cubicBezTo>
                <a:cubicBezTo>
                  <a:pt x="247" y="4"/>
                  <a:pt x="245" y="2"/>
                  <a:pt x="242" y="0"/>
                </a:cubicBezTo>
                <a:cubicBezTo>
                  <a:pt x="241" y="0"/>
                  <a:pt x="241" y="0"/>
                  <a:pt x="241" y="0"/>
                </a:cubicBezTo>
                <a:cubicBezTo>
                  <a:pt x="244" y="2"/>
                  <a:pt x="247" y="4"/>
                  <a:pt x="250" y="7"/>
                </a:cubicBezTo>
                <a:cubicBezTo>
                  <a:pt x="254" y="20"/>
                  <a:pt x="259" y="34"/>
                  <a:pt x="264" y="48"/>
                </a:cubicBezTo>
                <a:cubicBezTo>
                  <a:pt x="254" y="38"/>
                  <a:pt x="243" y="28"/>
                  <a:pt x="233" y="19"/>
                </a:cubicBezTo>
                <a:cubicBezTo>
                  <a:pt x="231" y="13"/>
                  <a:pt x="229" y="6"/>
                  <a:pt x="227" y="0"/>
                </a:cubicBezTo>
                <a:cubicBezTo>
                  <a:pt x="227" y="0"/>
                  <a:pt x="227" y="0"/>
                  <a:pt x="227" y="0"/>
                </a:cubicBezTo>
                <a:cubicBezTo>
                  <a:pt x="229" y="6"/>
                  <a:pt x="230" y="12"/>
                  <a:pt x="232" y="19"/>
                </a:cubicBezTo>
                <a:cubicBezTo>
                  <a:pt x="225" y="12"/>
                  <a:pt x="217" y="6"/>
                  <a:pt x="209" y="0"/>
                </a:cubicBezTo>
                <a:cubicBezTo>
                  <a:pt x="209" y="0"/>
                  <a:pt x="209" y="0"/>
                  <a:pt x="209" y="0"/>
                </a:cubicBezTo>
                <a:cubicBezTo>
                  <a:pt x="216" y="6"/>
                  <a:pt x="224" y="13"/>
                  <a:pt x="233" y="20"/>
                </a:cubicBezTo>
                <a:cubicBezTo>
                  <a:pt x="236" y="33"/>
                  <a:pt x="241" y="46"/>
                  <a:pt x="246" y="60"/>
                </a:cubicBezTo>
                <a:cubicBezTo>
                  <a:pt x="236" y="51"/>
                  <a:pt x="226" y="42"/>
                  <a:pt x="217" y="34"/>
                </a:cubicBezTo>
                <a:cubicBezTo>
                  <a:pt x="213" y="22"/>
                  <a:pt x="210" y="11"/>
                  <a:pt x="208" y="0"/>
                </a:cubicBezTo>
                <a:cubicBezTo>
                  <a:pt x="207" y="0"/>
                  <a:pt x="207" y="0"/>
                  <a:pt x="207" y="0"/>
                </a:cubicBezTo>
                <a:cubicBezTo>
                  <a:pt x="210" y="11"/>
                  <a:pt x="213" y="22"/>
                  <a:pt x="216" y="34"/>
                </a:cubicBezTo>
                <a:cubicBezTo>
                  <a:pt x="208" y="27"/>
                  <a:pt x="200" y="20"/>
                  <a:pt x="192" y="14"/>
                </a:cubicBezTo>
                <a:cubicBezTo>
                  <a:pt x="191" y="9"/>
                  <a:pt x="190" y="4"/>
                  <a:pt x="189" y="0"/>
                </a:cubicBezTo>
                <a:cubicBezTo>
                  <a:pt x="188" y="0"/>
                  <a:pt x="188" y="0"/>
                  <a:pt x="188" y="0"/>
                </a:cubicBezTo>
                <a:cubicBezTo>
                  <a:pt x="189" y="4"/>
                  <a:pt x="190" y="9"/>
                  <a:pt x="191" y="14"/>
                </a:cubicBezTo>
                <a:cubicBezTo>
                  <a:pt x="185" y="9"/>
                  <a:pt x="179" y="4"/>
                  <a:pt x="172" y="0"/>
                </a:cubicBezTo>
                <a:cubicBezTo>
                  <a:pt x="171" y="0"/>
                  <a:pt x="171" y="0"/>
                  <a:pt x="171" y="0"/>
                </a:cubicBezTo>
                <a:cubicBezTo>
                  <a:pt x="178" y="4"/>
                  <a:pt x="185" y="9"/>
                  <a:pt x="191" y="14"/>
                </a:cubicBezTo>
                <a:cubicBezTo>
                  <a:pt x="194" y="25"/>
                  <a:pt x="196" y="37"/>
                  <a:pt x="200" y="48"/>
                </a:cubicBezTo>
                <a:cubicBezTo>
                  <a:pt x="200" y="48"/>
                  <a:pt x="200" y="48"/>
                  <a:pt x="200" y="48"/>
                </a:cubicBezTo>
                <a:cubicBezTo>
                  <a:pt x="192" y="42"/>
                  <a:pt x="184" y="36"/>
                  <a:pt x="176" y="30"/>
                </a:cubicBezTo>
                <a:cubicBezTo>
                  <a:pt x="174" y="20"/>
                  <a:pt x="173" y="10"/>
                  <a:pt x="171" y="0"/>
                </a:cubicBezTo>
                <a:cubicBezTo>
                  <a:pt x="171" y="0"/>
                  <a:pt x="171" y="0"/>
                  <a:pt x="171" y="0"/>
                </a:cubicBezTo>
                <a:cubicBezTo>
                  <a:pt x="172" y="9"/>
                  <a:pt x="174" y="20"/>
                  <a:pt x="176" y="30"/>
                </a:cubicBezTo>
                <a:cubicBezTo>
                  <a:pt x="169" y="25"/>
                  <a:pt x="162" y="20"/>
                  <a:pt x="156" y="16"/>
                </a:cubicBezTo>
                <a:cubicBezTo>
                  <a:pt x="155" y="10"/>
                  <a:pt x="155" y="5"/>
                  <a:pt x="154" y="0"/>
                </a:cubicBezTo>
                <a:cubicBezTo>
                  <a:pt x="154" y="0"/>
                  <a:pt x="154" y="0"/>
                  <a:pt x="154" y="0"/>
                </a:cubicBezTo>
                <a:cubicBezTo>
                  <a:pt x="154" y="5"/>
                  <a:pt x="155" y="10"/>
                  <a:pt x="155" y="15"/>
                </a:cubicBezTo>
                <a:cubicBezTo>
                  <a:pt x="155" y="15"/>
                  <a:pt x="155" y="15"/>
                  <a:pt x="155" y="15"/>
                </a:cubicBezTo>
                <a:cubicBezTo>
                  <a:pt x="150" y="12"/>
                  <a:pt x="144" y="8"/>
                  <a:pt x="139" y="4"/>
                </a:cubicBezTo>
                <a:cubicBezTo>
                  <a:pt x="138" y="3"/>
                  <a:pt x="138" y="1"/>
                  <a:pt x="138" y="0"/>
                </a:cubicBezTo>
                <a:cubicBezTo>
                  <a:pt x="138" y="0"/>
                  <a:pt x="138" y="0"/>
                  <a:pt x="138" y="0"/>
                </a:cubicBezTo>
                <a:cubicBezTo>
                  <a:pt x="138" y="1"/>
                  <a:pt x="138" y="3"/>
                  <a:pt x="138" y="4"/>
                </a:cubicBezTo>
                <a:cubicBezTo>
                  <a:pt x="136" y="2"/>
                  <a:pt x="133" y="1"/>
                  <a:pt x="131" y="0"/>
                </a:cubicBezTo>
                <a:cubicBezTo>
                  <a:pt x="130" y="0"/>
                  <a:pt x="130" y="0"/>
                  <a:pt x="130" y="0"/>
                </a:cubicBezTo>
                <a:cubicBezTo>
                  <a:pt x="133" y="1"/>
                  <a:pt x="135" y="3"/>
                  <a:pt x="138" y="5"/>
                </a:cubicBezTo>
                <a:cubicBezTo>
                  <a:pt x="138" y="5"/>
                  <a:pt x="138" y="5"/>
                  <a:pt x="138" y="5"/>
                </a:cubicBezTo>
                <a:cubicBezTo>
                  <a:pt x="139" y="14"/>
                  <a:pt x="140" y="24"/>
                  <a:pt x="141" y="33"/>
                </a:cubicBezTo>
                <a:cubicBezTo>
                  <a:pt x="135" y="29"/>
                  <a:pt x="129" y="26"/>
                  <a:pt x="124" y="22"/>
                </a:cubicBezTo>
                <a:cubicBezTo>
                  <a:pt x="123" y="15"/>
                  <a:pt x="123" y="7"/>
                  <a:pt x="123" y="0"/>
                </a:cubicBezTo>
                <a:cubicBezTo>
                  <a:pt x="122" y="0"/>
                  <a:pt x="122" y="0"/>
                  <a:pt x="122" y="0"/>
                </a:cubicBezTo>
                <a:cubicBezTo>
                  <a:pt x="122" y="7"/>
                  <a:pt x="123" y="14"/>
                  <a:pt x="123" y="22"/>
                </a:cubicBezTo>
                <a:cubicBezTo>
                  <a:pt x="122" y="21"/>
                  <a:pt x="121" y="21"/>
                  <a:pt x="120" y="20"/>
                </a:cubicBezTo>
                <a:cubicBezTo>
                  <a:pt x="116" y="18"/>
                  <a:pt x="112" y="15"/>
                  <a:pt x="108" y="13"/>
                </a:cubicBezTo>
                <a:cubicBezTo>
                  <a:pt x="108" y="9"/>
                  <a:pt x="108" y="4"/>
                  <a:pt x="108" y="0"/>
                </a:cubicBezTo>
                <a:cubicBezTo>
                  <a:pt x="108" y="0"/>
                  <a:pt x="108" y="0"/>
                  <a:pt x="108" y="0"/>
                </a:cubicBezTo>
                <a:cubicBezTo>
                  <a:pt x="107" y="4"/>
                  <a:pt x="107" y="9"/>
                  <a:pt x="107" y="13"/>
                </a:cubicBezTo>
                <a:cubicBezTo>
                  <a:pt x="103" y="11"/>
                  <a:pt x="99" y="9"/>
                  <a:pt x="94" y="7"/>
                </a:cubicBezTo>
                <a:cubicBezTo>
                  <a:pt x="94" y="5"/>
                  <a:pt x="94" y="2"/>
                  <a:pt x="94" y="0"/>
                </a:cubicBezTo>
                <a:cubicBezTo>
                  <a:pt x="94" y="0"/>
                  <a:pt x="94" y="0"/>
                  <a:pt x="94" y="0"/>
                </a:cubicBezTo>
                <a:cubicBezTo>
                  <a:pt x="94" y="2"/>
                  <a:pt x="93" y="5"/>
                  <a:pt x="93" y="7"/>
                </a:cubicBezTo>
                <a:cubicBezTo>
                  <a:pt x="89" y="6"/>
                  <a:pt x="85" y="4"/>
                  <a:pt x="81" y="3"/>
                </a:cubicBezTo>
                <a:cubicBezTo>
                  <a:pt x="81" y="2"/>
                  <a:pt x="81" y="1"/>
                  <a:pt x="81" y="0"/>
                </a:cubicBezTo>
                <a:cubicBezTo>
                  <a:pt x="81" y="0"/>
                  <a:pt x="81" y="0"/>
                  <a:pt x="81" y="0"/>
                </a:cubicBezTo>
                <a:cubicBezTo>
                  <a:pt x="80" y="1"/>
                  <a:pt x="80" y="2"/>
                  <a:pt x="80" y="3"/>
                </a:cubicBezTo>
                <a:cubicBezTo>
                  <a:pt x="77" y="2"/>
                  <a:pt x="74" y="1"/>
                  <a:pt x="71" y="0"/>
                </a:cubicBezTo>
                <a:cubicBezTo>
                  <a:pt x="70" y="0"/>
                  <a:pt x="70" y="0"/>
                  <a:pt x="70" y="0"/>
                </a:cubicBezTo>
                <a:cubicBezTo>
                  <a:pt x="73" y="1"/>
                  <a:pt x="77" y="2"/>
                  <a:pt x="80" y="3"/>
                </a:cubicBezTo>
                <a:cubicBezTo>
                  <a:pt x="79" y="12"/>
                  <a:pt x="79" y="20"/>
                  <a:pt x="78" y="29"/>
                </a:cubicBezTo>
                <a:cubicBezTo>
                  <a:pt x="74" y="27"/>
                  <a:pt x="69" y="25"/>
                  <a:pt x="65" y="24"/>
                </a:cubicBezTo>
                <a:cubicBezTo>
                  <a:pt x="66" y="16"/>
                  <a:pt x="67" y="7"/>
                  <a:pt x="68" y="0"/>
                </a:cubicBezTo>
                <a:cubicBezTo>
                  <a:pt x="68" y="0"/>
                  <a:pt x="68" y="0"/>
                  <a:pt x="68" y="0"/>
                </a:cubicBezTo>
                <a:cubicBezTo>
                  <a:pt x="66" y="7"/>
                  <a:pt x="65" y="16"/>
                  <a:pt x="65" y="24"/>
                </a:cubicBezTo>
                <a:cubicBezTo>
                  <a:pt x="61" y="22"/>
                  <a:pt x="57" y="21"/>
                  <a:pt x="53" y="19"/>
                </a:cubicBezTo>
                <a:cubicBezTo>
                  <a:pt x="54" y="13"/>
                  <a:pt x="55" y="6"/>
                  <a:pt x="56" y="0"/>
                </a:cubicBezTo>
                <a:cubicBezTo>
                  <a:pt x="56" y="0"/>
                  <a:pt x="56" y="0"/>
                  <a:pt x="56" y="0"/>
                </a:cubicBezTo>
                <a:cubicBezTo>
                  <a:pt x="54" y="6"/>
                  <a:pt x="53" y="12"/>
                  <a:pt x="52" y="19"/>
                </a:cubicBezTo>
                <a:cubicBezTo>
                  <a:pt x="48" y="18"/>
                  <a:pt x="44" y="16"/>
                  <a:pt x="41" y="14"/>
                </a:cubicBezTo>
                <a:cubicBezTo>
                  <a:pt x="42" y="9"/>
                  <a:pt x="43" y="4"/>
                  <a:pt x="44" y="0"/>
                </a:cubicBezTo>
                <a:cubicBezTo>
                  <a:pt x="43" y="0"/>
                  <a:pt x="43" y="0"/>
                  <a:pt x="43" y="0"/>
                </a:cubicBezTo>
                <a:cubicBezTo>
                  <a:pt x="42" y="4"/>
                  <a:pt x="41" y="9"/>
                  <a:pt x="40" y="14"/>
                </a:cubicBezTo>
                <a:cubicBezTo>
                  <a:pt x="37" y="13"/>
                  <a:pt x="34" y="12"/>
                  <a:pt x="31" y="11"/>
                </a:cubicBezTo>
                <a:cubicBezTo>
                  <a:pt x="32" y="7"/>
                  <a:pt x="32" y="3"/>
                  <a:pt x="33" y="0"/>
                </a:cubicBezTo>
                <a:cubicBezTo>
                  <a:pt x="33" y="0"/>
                  <a:pt x="33" y="0"/>
                  <a:pt x="33" y="0"/>
                </a:cubicBezTo>
                <a:cubicBezTo>
                  <a:pt x="32" y="3"/>
                  <a:pt x="31" y="7"/>
                  <a:pt x="30" y="10"/>
                </a:cubicBezTo>
                <a:cubicBezTo>
                  <a:pt x="27" y="9"/>
                  <a:pt x="24" y="8"/>
                  <a:pt x="21" y="6"/>
                </a:cubicBezTo>
                <a:cubicBezTo>
                  <a:pt x="21" y="4"/>
                  <a:pt x="22" y="2"/>
                  <a:pt x="22" y="0"/>
                </a:cubicBezTo>
                <a:cubicBezTo>
                  <a:pt x="22" y="0"/>
                  <a:pt x="22" y="0"/>
                  <a:pt x="22" y="0"/>
                </a:cubicBezTo>
                <a:cubicBezTo>
                  <a:pt x="21" y="2"/>
                  <a:pt x="21" y="4"/>
                  <a:pt x="20" y="6"/>
                </a:cubicBezTo>
                <a:cubicBezTo>
                  <a:pt x="17" y="5"/>
                  <a:pt x="14" y="3"/>
                  <a:pt x="10" y="2"/>
                </a:cubicBezTo>
                <a:cubicBezTo>
                  <a:pt x="11" y="1"/>
                  <a:pt x="11" y="0"/>
                  <a:pt x="11" y="0"/>
                </a:cubicBezTo>
                <a:cubicBezTo>
                  <a:pt x="10" y="0"/>
                  <a:pt x="10" y="0"/>
                  <a:pt x="10" y="0"/>
                </a:cubicBezTo>
                <a:cubicBezTo>
                  <a:pt x="10" y="0"/>
                  <a:pt x="10" y="1"/>
                  <a:pt x="10" y="2"/>
                </a:cubicBezTo>
                <a:cubicBezTo>
                  <a:pt x="8" y="1"/>
                  <a:pt x="7" y="0"/>
                  <a:pt x="5" y="0"/>
                </a:cubicBezTo>
                <a:cubicBezTo>
                  <a:pt x="4" y="0"/>
                  <a:pt x="4" y="0"/>
                  <a:pt x="4" y="0"/>
                </a:cubicBezTo>
                <a:cubicBezTo>
                  <a:pt x="6" y="0"/>
                  <a:pt x="8" y="1"/>
                  <a:pt x="10" y="2"/>
                </a:cubicBezTo>
                <a:cubicBezTo>
                  <a:pt x="8" y="9"/>
                  <a:pt x="7" y="16"/>
                  <a:pt x="5" y="22"/>
                </a:cubicBezTo>
                <a:cubicBezTo>
                  <a:pt x="5" y="23"/>
                  <a:pt x="5" y="24"/>
                  <a:pt x="5" y="24"/>
                </a:cubicBezTo>
                <a:cubicBezTo>
                  <a:pt x="3" y="24"/>
                  <a:pt x="1" y="23"/>
                  <a:pt x="0" y="22"/>
                </a:cubicBezTo>
                <a:cubicBezTo>
                  <a:pt x="0" y="23"/>
                  <a:pt x="0" y="23"/>
                  <a:pt x="0" y="23"/>
                </a:cubicBezTo>
                <a:cubicBezTo>
                  <a:pt x="1" y="23"/>
                  <a:pt x="3" y="24"/>
                  <a:pt x="5" y="25"/>
                </a:cubicBezTo>
                <a:cubicBezTo>
                  <a:pt x="3" y="32"/>
                  <a:pt x="2" y="39"/>
                  <a:pt x="0" y="47"/>
                </a:cubicBezTo>
                <a:cubicBezTo>
                  <a:pt x="0" y="47"/>
                  <a:pt x="0" y="47"/>
                  <a:pt x="0" y="47"/>
                </a:cubicBezTo>
                <a:cubicBezTo>
                  <a:pt x="0" y="47"/>
                  <a:pt x="0" y="47"/>
                  <a:pt x="0" y="47"/>
                </a:cubicBezTo>
                <a:cubicBezTo>
                  <a:pt x="0" y="47"/>
                  <a:pt x="0" y="47"/>
                  <a:pt x="0" y="47"/>
                </a:cubicBezTo>
                <a:cubicBezTo>
                  <a:pt x="0" y="49"/>
                  <a:pt x="0" y="50"/>
                  <a:pt x="0" y="51"/>
                </a:cubicBezTo>
                <a:cubicBezTo>
                  <a:pt x="0" y="55"/>
                  <a:pt x="0" y="55"/>
                  <a:pt x="0" y="55"/>
                </a:cubicBezTo>
                <a:cubicBezTo>
                  <a:pt x="0" y="52"/>
                  <a:pt x="0" y="50"/>
                  <a:pt x="1" y="48"/>
                </a:cubicBezTo>
                <a:cubicBezTo>
                  <a:pt x="4" y="49"/>
                  <a:pt x="8" y="51"/>
                  <a:pt x="11" y="52"/>
                </a:cubicBezTo>
                <a:cubicBezTo>
                  <a:pt x="10" y="60"/>
                  <a:pt x="9" y="68"/>
                  <a:pt x="9" y="76"/>
                </a:cubicBezTo>
                <a:cubicBezTo>
                  <a:pt x="6" y="74"/>
                  <a:pt x="3" y="73"/>
                  <a:pt x="0" y="72"/>
                </a:cubicBezTo>
                <a:cubicBezTo>
                  <a:pt x="0" y="72"/>
                  <a:pt x="0" y="72"/>
                  <a:pt x="0" y="72"/>
                </a:cubicBezTo>
                <a:cubicBezTo>
                  <a:pt x="3" y="73"/>
                  <a:pt x="6" y="75"/>
                  <a:pt x="9" y="76"/>
                </a:cubicBezTo>
                <a:cubicBezTo>
                  <a:pt x="8" y="83"/>
                  <a:pt x="7" y="90"/>
                  <a:pt x="7" y="98"/>
                </a:cubicBezTo>
                <a:cubicBezTo>
                  <a:pt x="5" y="96"/>
                  <a:pt x="2" y="95"/>
                  <a:pt x="0" y="94"/>
                </a:cubicBezTo>
                <a:cubicBezTo>
                  <a:pt x="0" y="95"/>
                  <a:pt x="0" y="95"/>
                  <a:pt x="0" y="95"/>
                </a:cubicBezTo>
                <a:cubicBezTo>
                  <a:pt x="2" y="96"/>
                  <a:pt x="5" y="97"/>
                  <a:pt x="7" y="98"/>
                </a:cubicBezTo>
                <a:cubicBezTo>
                  <a:pt x="7" y="105"/>
                  <a:pt x="7" y="113"/>
                  <a:pt x="7" y="120"/>
                </a:cubicBezTo>
                <a:cubicBezTo>
                  <a:pt x="4" y="119"/>
                  <a:pt x="2" y="118"/>
                  <a:pt x="0" y="117"/>
                </a:cubicBezTo>
                <a:cubicBezTo>
                  <a:pt x="0" y="118"/>
                  <a:pt x="0" y="118"/>
                  <a:pt x="0" y="118"/>
                </a:cubicBezTo>
                <a:cubicBezTo>
                  <a:pt x="2" y="119"/>
                  <a:pt x="4" y="120"/>
                  <a:pt x="7" y="121"/>
                </a:cubicBezTo>
                <a:cubicBezTo>
                  <a:pt x="7" y="128"/>
                  <a:pt x="7" y="136"/>
                  <a:pt x="7" y="144"/>
                </a:cubicBezTo>
                <a:cubicBezTo>
                  <a:pt x="5" y="143"/>
                  <a:pt x="2" y="141"/>
                  <a:pt x="0" y="140"/>
                </a:cubicBezTo>
                <a:cubicBezTo>
                  <a:pt x="0" y="141"/>
                  <a:pt x="0" y="141"/>
                  <a:pt x="0" y="141"/>
                </a:cubicBezTo>
                <a:cubicBezTo>
                  <a:pt x="2" y="142"/>
                  <a:pt x="5" y="143"/>
                  <a:pt x="7" y="144"/>
                </a:cubicBezTo>
                <a:cubicBezTo>
                  <a:pt x="8" y="152"/>
                  <a:pt x="8" y="160"/>
                  <a:pt x="9" y="167"/>
                </a:cubicBezTo>
                <a:cubicBezTo>
                  <a:pt x="6" y="166"/>
                  <a:pt x="3" y="165"/>
                  <a:pt x="0" y="163"/>
                </a:cubicBezTo>
                <a:cubicBezTo>
                  <a:pt x="0" y="164"/>
                  <a:pt x="0" y="164"/>
                  <a:pt x="0" y="164"/>
                </a:cubicBezTo>
                <a:cubicBezTo>
                  <a:pt x="3" y="165"/>
                  <a:pt x="6" y="167"/>
                  <a:pt x="9" y="168"/>
                </a:cubicBezTo>
                <a:cubicBezTo>
                  <a:pt x="9" y="176"/>
                  <a:pt x="10" y="184"/>
                  <a:pt x="11" y="192"/>
                </a:cubicBezTo>
                <a:cubicBezTo>
                  <a:pt x="7" y="190"/>
                  <a:pt x="3" y="188"/>
                  <a:pt x="0" y="186"/>
                </a:cubicBezTo>
                <a:cubicBezTo>
                  <a:pt x="0" y="187"/>
                  <a:pt x="0" y="187"/>
                  <a:pt x="0" y="187"/>
                </a:cubicBezTo>
                <a:cubicBezTo>
                  <a:pt x="3" y="189"/>
                  <a:pt x="7" y="191"/>
                  <a:pt x="11" y="192"/>
                </a:cubicBezTo>
                <a:cubicBezTo>
                  <a:pt x="12" y="200"/>
                  <a:pt x="13" y="209"/>
                  <a:pt x="14" y="217"/>
                </a:cubicBezTo>
                <a:cubicBezTo>
                  <a:pt x="9" y="215"/>
                  <a:pt x="4" y="212"/>
                  <a:pt x="0" y="210"/>
                </a:cubicBezTo>
                <a:cubicBezTo>
                  <a:pt x="0" y="211"/>
                  <a:pt x="0" y="211"/>
                  <a:pt x="0" y="211"/>
                </a:cubicBezTo>
                <a:cubicBezTo>
                  <a:pt x="5" y="213"/>
                  <a:pt x="9" y="215"/>
                  <a:pt x="14" y="218"/>
                </a:cubicBezTo>
                <a:cubicBezTo>
                  <a:pt x="15" y="226"/>
                  <a:pt x="17" y="234"/>
                  <a:pt x="18" y="243"/>
                </a:cubicBezTo>
                <a:cubicBezTo>
                  <a:pt x="18" y="243"/>
                  <a:pt x="18" y="243"/>
                  <a:pt x="18" y="243"/>
                </a:cubicBezTo>
                <a:cubicBezTo>
                  <a:pt x="13" y="240"/>
                  <a:pt x="7" y="237"/>
                  <a:pt x="2" y="235"/>
                </a:cubicBezTo>
                <a:cubicBezTo>
                  <a:pt x="1" y="230"/>
                  <a:pt x="0" y="225"/>
                  <a:pt x="0" y="220"/>
                </a:cubicBezTo>
                <a:cubicBezTo>
                  <a:pt x="0" y="224"/>
                  <a:pt x="0" y="224"/>
                  <a:pt x="0" y="224"/>
                </a:cubicBezTo>
                <a:cubicBezTo>
                  <a:pt x="0" y="228"/>
                  <a:pt x="1" y="231"/>
                  <a:pt x="1" y="234"/>
                </a:cubicBezTo>
                <a:cubicBezTo>
                  <a:pt x="1" y="234"/>
                  <a:pt x="0" y="234"/>
                  <a:pt x="0" y="234"/>
                </a:cubicBezTo>
                <a:cubicBezTo>
                  <a:pt x="0" y="234"/>
                  <a:pt x="0" y="234"/>
                  <a:pt x="0" y="234"/>
                </a:cubicBezTo>
                <a:cubicBezTo>
                  <a:pt x="0" y="234"/>
                  <a:pt x="1" y="235"/>
                  <a:pt x="1" y="235"/>
                </a:cubicBezTo>
                <a:cubicBezTo>
                  <a:pt x="2" y="243"/>
                  <a:pt x="4" y="252"/>
                  <a:pt x="5" y="260"/>
                </a:cubicBezTo>
                <a:cubicBezTo>
                  <a:pt x="3" y="259"/>
                  <a:pt x="2" y="258"/>
                  <a:pt x="0" y="257"/>
                </a:cubicBezTo>
                <a:cubicBezTo>
                  <a:pt x="0" y="258"/>
                  <a:pt x="0" y="258"/>
                  <a:pt x="0" y="258"/>
                </a:cubicBezTo>
                <a:cubicBezTo>
                  <a:pt x="2" y="259"/>
                  <a:pt x="3" y="260"/>
                  <a:pt x="5" y="261"/>
                </a:cubicBezTo>
                <a:cubicBezTo>
                  <a:pt x="7" y="269"/>
                  <a:pt x="8" y="278"/>
                  <a:pt x="10" y="287"/>
                </a:cubicBezTo>
                <a:cubicBezTo>
                  <a:pt x="7" y="285"/>
                  <a:pt x="5" y="284"/>
                  <a:pt x="2" y="283"/>
                </a:cubicBezTo>
                <a:cubicBezTo>
                  <a:pt x="1" y="282"/>
                  <a:pt x="0" y="282"/>
                  <a:pt x="0" y="282"/>
                </a:cubicBezTo>
                <a:cubicBezTo>
                  <a:pt x="0" y="282"/>
                  <a:pt x="0" y="282"/>
                  <a:pt x="0" y="282"/>
                </a:cubicBezTo>
                <a:cubicBezTo>
                  <a:pt x="0" y="282"/>
                  <a:pt x="1" y="283"/>
                  <a:pt x="2" y="283"/>
                </a:cubicBezTo>
                <a:cubicBezTo>
                  <a:pt x="5" y="284"/>
                  <a:pt x="7" y="286"/>
                  <a:pt x="10" y="287"/>
                </a:cubicBezTo>
                <a:cubicBezTo>
                  <a:pt x="12" y="296"/>
                  <a:pt x="14" y="306"/>
                  <a:pt x="16" y="315"/>
                </a:cubicBezTo>
                <a:cubicBezTo>
                  <a:pt x="11" y="311"/>
                  <a:pt x="5" y="308"/>
                  <a:pt x="0" y="305"/>
                </a:cubicBezTo>
                <a:cubicBezTo>
                  <a:pt x="0" y="306"/>
                  <a:pt x="0" y="306"/>
                  <a:pt x="0" y="306"/>
                </a:cubicBezTo>
                <a:cubicBezTo>
                  <a:pt x="5" y="309"/>
                  <a:pt x="11" y="312"/>
                  <a:pt x="16" y="316"/>
                </a:cubicBezTo>
                <a:cubicBezTo>
                  <a:pt x="19" y="326"/>
                  <a:pt x="21" y="336"/>
                  <a:pt x="24" y="346"/>
                </a:cubicBezTo>
                <a:cubicBezTo>
                  <a:pt x="21" y="344"/>
                  <a:pt x="18" y="342"/>
                  <a:pt x="15" y="340"/>
                </a:cubicBezTo>
                <a:cubicBezTo>
                  <a:pt x="11" y="337"/>
                  <a:pt x="7" y="334"/>
                  <a:pt x="3" y="331"/>
                </a:cubicBezTo>
                <a:cubicBezTo>
                  <a:pt x="2" y="327"/>
                  <a:pt x="1" y="322"/>
                  <a:pt x="0" y="317"/>
                </a:cubicBezTo>
                <a:cubicBezTo>
                  <a:pt x="0" y="320"/>
                  <a:pt x="0" y="320"/>
                  <a:pt x="0" y="320"/>
                </a:cubicBezTo>
                <a:cubicBezTo>
                  <a:pt x="1" y="323"/>
                  <a:pt x="1" y="327"/>
                  <a:pt x="2" y="331"/>
                </a:cubicBezTo>
                <a:cubicBezTo>
                  <a:pt x="2" y="331"/>
                  <a:pt x="2" y="331"/>
                  <a:pt x="2" y="331"/>
                </a:cubicBezTo>
                <a:cubicBezTo>
                  <a:pt x="1" y="330"/>
                  <a:pt x="1" y="330"/>
                  <a:pt x="0" y="329"/>
                </a:cubicBezTo>
                <a:cubicBezTo>
                  <a:pt x="0" y="330"/>
                  <a:pt x="0" y="330"/>
                  <a:pt x="0" y="330"/>
                </a:cubicBezTo>
                <a:cubicBezTo>
                  <a:pt x="1" y="330"/>
                  <a:pt x="1" y="331"/>
                  <a:pt x="2" y="331"/>
                </a:cubicBezTo>
                <a:cubicBezTo>
                  <a:pt x="4" y="341"/>
                  <a:pt x="7" y="351"/>
                  <a:pt x="9" y="361"/>
                </a:cubicBezTo>
                <a:cubicBezTo>
                  <a:pt x="8" y="361"/>
                  <a:pt x="8" y="360"/>
                  <a:pt x="7" y="360"/>
                </a:cubicBezTo>
                <a:cubicBezTo>
                  <a:pt x="5" y="358"/>
                  <a:pt x="2" y="356"/>
                  <a:pt x="0" y="354"/>
                </a:cubicBezTo>
                <a:cubicBezTo>
                  <a:pt x="0" y="355"/>
                  <a:pt x="0" y="355"/>
                  <a:pt x="0" y="355"/>
                </a:cubicBezTo>
                <a:cubicBezTo>
                  <a:pt x="2" y="357"/>
                  <a:pt x="5" y="358"/>
                  <a:pt x="7" y="360"/>
                </a:cubicBezTo>
                <a:cubicBezTo>
                  <a:pt x="8" y="361"/>
                  <a:pt x="9" y="361"/>
                  <a:pt x="9" y="362"/>
                </a:cubicBezTo>
                <a:cubicBezTo>
                  <a:pt x="12" y="372"/>
                  <a:pt x="14" y="382"/>
                  <a:pt x="17" y="392"/>
                </a:cubicBezTo>
                <a:cubicBezTo>
                  <a:pt x="11" y="387"/>
                  <a:pt x="6" y="383"/>
                  <a:pt x="0" y="379"/>
                </a:cubicBezTo>
                <a:cubicBezTo>
                  <a:pt x="0" y="380"/>
                  <a:pt x="0" y="380"/>
                  <a:pt x="0" y="380"/>
                </a:cubicBezTo>
                <a:cubicBezTo>
                  <a:pt x="6" y="384"/>
                  <a:pt x="11" y="388"/>
                  <a:pt x="17" y="393"/>
                </a:cubicBezTo>
                <a:cubicBezTo>
                  <a:pt x="20" y="403"/>
                  <a:pt x="23" y="414"/>
                  <a:pt x="26" y="425"/>
                </a:cubicBezTo>
                <a:cubicBezTo>
                  <a:pt x="20" y="420"/>
                  <a:pt x="13" y="414"/>
                  <a:pt x="6" y="409"/>
                </a:cubicBezTo>
                <a:cubicBezTo>
                  <a:pt x="4" y="401"/>
                  <a:pt x="2" y="393"/>
                  <a:pt x="0" y="385"/>
                </a:cubicBezTo>
                <a:cubicBezTo>
                  <a:pt x="0" y="387"/>
                  <a:pt x="0" y="387"/>
                  <a:pt x="0" y="387"/>
                </a:cubicBezTo>
                <a:cubicBezTo>
                  <a:pt x="1" y="394"/>
                  <a:pt x="3" y="402"/>
                  <a:pt x="5" y="409"/>
                </a:cubicBezTo>
                <a:cubicBezTo>
                  <a:pt x="3" y="407"/>
                  <a:pt x="2" y="406"/>
                  <a:pt x="0" y="405"/>
                </a:cubicBezTo>
                <a:cubicBezTo>
                  <a:pt x="0" y="405"/>
                  <a:pt x="0" y="405"/>
                  <a:pt x="0" y="405"/>
                </a:cubicBezTo>
                <a:cubicBezTo>
                  <a:pt x="2" y="407"/>
                  <a:pt x="4" y="408"/>
                  <a:pt x="5" y="410"/>
                </a:cubicBezTo>
                <a:cubicBezTo>
                  <a:pt x="8" y="420"/>
                  <a:pt x="11" y="430"/>
                  <a:pt x="14" y="441"/>
                </a:cubicBezTo>
                <a:cubicBezTo>
                  <a:pt x="9" y="437"/>
                  <a:pt x="5" y="433"/>
                  <a:pt x="0" y="430"/>
                </a:cubicBezTo>
                <a:cubicBezTo>
                  <a:pt x="0" y="430"/>
                  <a:pt x="0" y="430"/>
                  <a:pt x="0" y="430"/>
                </a:cubicBezTo>
                <a:cubicBezTo>
                  <a:pt x="5" y="434"/>
                  <a:pt x="9" y="438"/>
                  <a:pt x="14" y="442"/>
                </a:cubicBezTo>
                <a:cubicBezTo>
                  <a:pt x="17" y="451"/>
                  <a:pt x="20" y="462"/>
                  <a:pt x="23" y="472"/>
                </a:cubicBezTo>
                <a:cubicBezTo>
                  <a:pt x="15" y="465"/>
                  <a:pt x="8" y="459"/>
                  <a:pt x="0" y="453"/>
                </a:cubicBezTo>
                <a:cubicBezTo>
                  <a:pt x="0" y="454"/>
                  <a:pt x="0" y="454"/>
                  <a:pt x="0" y="454"/>
                </a:cubicBezTo>
                <a:cubicBezTo>
                  <a:pt x="8" y="460"/>
                  <a:pt x="16" y="466"/>
                  <a:pt x="23" y="472"/>
                </a:cubicBezTo>
                <a:cubicBezTo>
                  <a:pt x="27" y="483"/>
                  <a:pt x="30" y="493"/>
                  <a:pt x="33" y="504"/>
                </a:cubicBezTo>
                <a:cubicBezTo>
                  <a:pt x="24" y="496"/>
                  <a:pt x="15" y="489"/>
                  <a:pt x="7" y="482"/>
                </a:cubicBezTo>
                <a:cubicBezTo>
                  <a:pt x="4" y="474"/>
                  <a:pt x="2" y="466"/>
                  <a:pt x="0" y="458"/>
                </a:cubicBezTo>
                <a:cubicBezTo>
                  <a:pt x="0" y="460"/>
                  <a:pt x="0" y="460"/>
                  <a:pt x="0" y="460"/>
                </a:cubicBezTo>
                <a:cubicBezTo>
                  <a:pt x="2" y="467"/>
                  <a:pt x="4" y="474"/>
                  <a:pt x="6" y="481"/>
                </a:cubicBezTo>
                <a:cubicBezTo>
                  <a:pt x="4" y="480"/>
                  <a:pt x="2" y="478"/>
                  <a:pt x="0" y="476"/>
                </a:cubicBezTo>
                <a:cubicBezTo>
                  <a:pt x="0" y="477"/>
                  <a:pt x="0" y="477"/>
                  <a:pt x="0" y="477"/>
                </a:cubicBezTo>
                <a:cubicBezTo>
                  <a:pt x="2" y="479"/>
                  <a:pt x="4" y="480"/>
                  <a:pt x="6" y="482"/>
                </a:cubicBezTo>
                <a:cubicBezTo>
                  <a:pt x="9" y="492"/>
                  <a:pt x="12" y="502"/>
                  <a:pt x="15" y="513"/>
                </a:cubicBezTo>
                <a:cubicBezTo>
                  <a:pt x="10" y="508"/>
                  <a:pt x="5" y="504"/>
                  <a:pt x="0" y="500"/>
                </a:cubicBezTo>
                <a:cubicBezTo>
                  <a:pt x="0" y="501"/>
                  <a:pt x="0" y="501"/>
                  <a:pt x="0" y="501"/>
                </a:cubicBezTo>
                <a:cubicBezTo>
                  <a:pt x="5" y="505"/>
                  <a:pt x="10" y="509"/>
                  <a:pt x="16" y="513"/>
                </a:cubicBezTo>
                <a:cubicBezTo>
                  <a:pt x="19" y="524"/>
                  <a:pt x="22" y="534"/>
                  <a:pt x="25" y="544"/>
                </a:cubicBezTo>
                <a:cubicBezTo>
                  <a:pt x="25" y="544"/>
                  <a:pt x="25" y="544"/>
                  <a:pt x="25" y="544"/>
                </a:cubicBezTo>
                <a:cubicBezTo>
                  <a:pt x="17" y="537"/>
                  <a:pt x="8" y="530"/>
                  <a:pt x="0" y="523"/>
                </a:cubicBezTo>
                <a:cubicBezTo>
                  <a:pt x="0" y="523"/>
                  <a:pt x="0" y="523"/>
                  <a:pt x="0" y="523"/>
                </a:cubicBezTo>
                <a:cubicBezTo>
                  <a:pt x="8" y="531"/>
                  <a:pt x="17" y="538"/>
                  <a:pt x="26" y="545"/>
                </a:cubicBezTo>
                <a:cubicBezTo>
                  <a:pt x="29" y="555"/>
                  <a:pt x="32" y="565"/>
                  <a:pt x="36" y="575"/>
                </a:cubicBezTo>
                <a:cubicBezTo>
                  <a:pt x="26" y="567"/>
                  <a:pt x="16" y="558"/>
                  <a:pt x="7" y="550"/>
                </a:cubicBezTo>
                <a:cubicBezTo>
                  <a:pt x="4" y="543"/>
                  <a:pt x="2" y="535"/>
                  <a:pt x="0" y="528"/>
                </a:cubicBezTo>
                <a:cubicBezTo>
                  <a:pt x="0" y="529"/>
                  <a:pt x="0" y="529"/>
                  <a:pt x="0" y="529"/>
                </a:cubicBezTo>
                <a:cubicBezTo>
                  <a:pt x="2" y="536"/>
                  <a:pt x="4" y="543"/>
                  <a:pt x="6" y="550"/>
                </a:cubicBezTo>
                <a:cubicBezTo>
                  <a:pt x="4" y="548"/>
                  <a:pt x="2" y="546"/>
                  <a:pt x="0" y="545"/>
                </a:cubicBezTo>
                <a:cubicBezTo>
                  <a:pt x="0" y="545"/>
                  <a:pt x="0" y="545"/>
                  <a:pt x="0" y="545"/>
                </a:cubicBezTo>
                <a:cubicBezTo>
                  <a:pt x="2" y="547"/>
                  <a:pt x="4" y="549"/>
                  <a:pt x="6" y="550"/>
                </a:cubicBezTo>
                <a:cubicBezTo>
                  <a:pt x="10" y="561"/>
                  <a:pt x="13" y="572"/>
                  <a:pt x="17" y="582"/>
                </a:cubicBezTo>
                <a:cubicBezTo>
                  <a:pt x="11" y="578"/>
                  <a:pt x="5" y="573"/>
                  <a:pt x="0" y="568"/>
                </a:cubicBezTo>
                <a:cubicBezTo>
                  <a:pt x="0" y="569"/>
                  <a:pt x="0" y="569"/>
                  <a:pt x="0" y="569"/>
                </a:cubicBezTo>
                <a:cubicBezTo>
                  <a:pt x="5" y="574"/>
                  <a:pt x="11" y="579"/>
                  <a:pt x="17" y="583"/>
                </a:cubicBezTo>
                <a:cubicBezTo>
                  <a:pt x="21" y="595"/>
                  <a:pt x="25" y="606"/>
                  <a:pt x="29" y="618"/>
                </a:cubicBezTo>
                <a:cubicBezTo>
                  <a:pt x="29" y="618"/>
                  <a:pt x="29" y="618"/>
                  <a:pt x="29" y="618"/>
                </a:cubicBezTo>
                <a:cubicBezTo>
                  <a:pt x="19" y="609"/>
                  <a:pt x="9" y="601"/>
                  <a:pt x="0" y="593"/>
                </a:cubicBezTo>
                <a:cubicBezTo>
                  <a:pt x="0" y="593"/>
                  <a:pt x="0" y="593"/>
                  <a:pt x="0" y="593"/>
                </a:cubicBezTo>
                <a:cubicBezTo>
                  <a:pt x="9" y="602"/>
                  <a:pt x="19" y="610"/>
                  <a:pt x="29" y="619"/>
                </a:cubicBezTo>
                <a:cubicBezTo>
                  <a:pt x="30" y="621"/>
                  <a:pt x="31" y="624"/>
                  <a:pt x="32" y="626"/>
                </a:cubicBezTo>
                <a:cubicBezTo>
                  <a:pt x="35" y="636"/>
                  <a:pt x="38" y="645"/>
                  <a:pt x="41" y="653"/>
                </a:cubicBezTo>
                <a:cubicBezTo>
                  <a:pt x="31" y="644"/>
                  <a:pt x="20" y="634"/>
                  <a:pt x="10" y="625"/>
                </a:cubicBezTo>
                <a:cubicBezTo>
                  <a:pt x="6" y="615"/>
                  <a:pt x="3" y="605"/>
                  <a:pt x="0" y="595"/>
                </a:cubicBezTo>
                <a:cubicBezTo>
                  <a:pt x="0" y="596"/>
                  <a:pt x="0" y="596"/>
                  <a:pt x="0" y="596"/>
                </a:cubicBezTo>
                <a:cubicBezTo>
                  <a:pt x="3" y="606"/>
                  <a:pt x="6" y="615"/>
                  <a:pt x="9" y="625"/>
                </a:cubicBezTo>
                <a:cubicBezTo>
                  <a:pt x="6" y="622"/>
                  <a:pt x="3" y="619"/>
                  <a:pt x="0" y="617"/>
                </a:cubicBezTo>
                <a:cubicBezTo>
                  <a:pt x="0" y="617"/>
                  <a:pt x="0" y="617"/>
                  <a:pt x="0" y="617"/>
                </a:cubicBezTo>
                <a:cubicBezTo>
                  <a:pt x="3" y="620"/>
                  <a:pt x="6" y="623"/>
                  <a:pt x="9" y="626"/>
                </a:cubicBezTo>
                <a:cubicBezTo>
                  <a:pt x="11" y="632"/>
                  <a:pt x="13" y="638"/>
                  <a:pt x="15" y="644"/>
                </a:cubicBezTo>
                <a:cubicBezTo>
                  <a:pt x="17" y="649"/>
                  <a:pt x="19" y="653"/>
                  <a:pt x="20" y="658"/>
                </a:cubicBezTo>
                <a:cubicBezTo>
                  <a:pt x="14" y="652"/>
                  <a:pt x="7" y="646"/>
                  <a:pt x="0" y="640"/>
                </a:cubicBezTo>
                <a:cubicBezTo>
                  <a:pt x="0" y="641"/>
                  <a:pt x="0" y="641"/>
                  <a:pt x="0" y="641"/>
                </a:cubicBezTo>
                <a:cubicBezTo>
                  <a:pt x="7" y="647"/>
                  <a:pt x="14" y="653"/>
                  <a:pt x="21" y="659"/>
                </a:cubicBezTo>
                <a:cubicBezTo>
                  <a:pt x="25" y="673"/>
                  <a:pt x="29" y="684"/>
                  <a:pt x="33" y="695"/>
                </a:cubicBezTo>
                <a:cubicBezTo>
                  <a:pt x="23" y="685"/>
                  <a:pt x="12" y="676"/>
                  <a:pt x="1" y="666"/>
                </a:cubicBezTo>
                <a:cubicBezTo>
                  <a:pt x="0" y="661"/>
                  <a:pt x="0" y="661"/>
                  <a:pt x="0" y="661"/>
                </a:cubicBezTo>
                <a:cubicBezTo>
                  <a:pt x="0" y="663"/>
                  <a:pt x="0" y="663"/>
                  <a:pt x="0" y="663"/>
                </a:cubicBezTo>
                <a:cubicBezTo>
                  <a:pt x="1" y="666"/>
                  <a:pt x="1" y="666"/>
                  <a:pt x="1" y="666"/>
                </a:cubicBezTo>
                <a:cubicBezTo>
                  <a:pt x="0" y="666"/>
                  <a:pt x="0" y="665"/>
                  <a:pt x="0" y="665"/>
                </a:cubicBezTo>
                <a:cubicBezTo>
                  <a:pt x="0" y="666"/>
                  <a:pt x="0" y="666"/>
                  <a:pt x="0" y="666"/>
                </a:cubicBezTo>
                <a:cubicBezTo>
                  <a:pt x="0" y="666"/>
                  <a:pt x="1" y="666"/>
                  <a:pt x="1" y="667"/>
                </a:cubicBezTo>
                <a:cubicBezTo>
                  <a:pt x="5" y="678"/>
                  <a:pt x="8" y="689"/>
                  <a:pt x="12" y="699"/>
                </a:cubicBezTo>
                <a:cubicBezTo>
                  <a:pt x="8" y="695"/>
                  <a:pt x="4" y="692"/>
                  <a:pt x="0" y="688"/>
                </a:cubicBezTo>
                <a:cubicBezTo>
                  <a:pt x="0" y="689"/>
                  <a:pt x="0" y="689"/>
                  <a:pt x="0" y="689"/>
                </a:cubicBezTo>
                <a:cubicBezTo>
                  <a:pt x="4" y="692"/>
                  <a:pt x="8" y="696"/>
                  <a:pt x="12" y="700"/>
                </a:cubicBezTo>
                <a:cubicBezTo>
                  <a:pt x="16" y="712"/>
                  <a:pt x="20" y="723"/>
                  <a:pt x="24" y="734"/>
                </a:cubicBezTo>
                <a:cubicBezTo>
                  <a:pt x="16" y="727"/>
                  <a:pt x="8" y="719"/>
                  <a:pt x="0" y="712"/>
                </a:cubicBezTo>
                <a:cubicBezTo>
                  <a:pt x="0" y="713"/>
                  <a:pt x="0" y="713"/>
                  <a:pt x="0" y="713"/>
                </a:cubicBezTo>
                <a:cubicBezTo>
                  <a:pt x="8" y="720"/>
                  <a:pt x="16" y="728"/>
                  <a:pt x="24" y="735"/>
                </a:cubicBezTo>
                <a:cubicBezTo>
                  <a:pt x="24" y="735"/>
                  <a:pt x="24" y="735"/>
                  <a:pt x="24" y="735"/>
                </a:cubicBezTo>
                <a:cubicBezTo>
                  <a:pt x="29" y="748"/>
                  <a:pt x="33" y="759"/>
                  <a:pt x="37" y="771"/>
                </a:cubicBezTo>
                <a:cubicBezTo>
                  <a:pt x="26" y="761"/>
                  <a:pt x="15" y="750"/>
                  <a:pt x="4" y="740"/>
                </a:cubicBezTo>
                <a:cubicBezTo>
                  <a:pt x="2" y="736"/>
                  <a:pt x="1" y="732"/>
                  <a:pt x="0" y="728"/>
                </a:cubicBezTo>
                <a:cubicBezTo>
                  <a:pt x="0" y="730"/>
                  <a:pt x="0" y="730"/>
                  <a:pt x="0" y="730"/>
                </a:cubicBezTo>
                <a:cubicBezTo>
                  <a:pt x="1" y="733"/>
                  <a:pt x="2" y="736"/>
                  <a:pt x="3" y="739"/>
                </a:cubicBezTo>
                <a:cubicBezTo>
                  <a:pt x="2" y="738"/>
                  <a:pt x="1" y="737"/>
                  <a:pt x="0" y="736"/>
                </a:cubicBezTo>
                <a:cubicBezTo>
                  <a:pt x="0" y="737"/>
                  <a:pt x="0" y="737"/>
                  <a:pt x="0" y="737"/>
                </a:cubicBezTo>
                <a:cubicBezTo>
                  <a:pt x="1" y="738"/>
                  <a:pt x="2" y="739"/>
                  <a:pt x="3" y="740"/>
                </a:cubicBezTo>
                <a:cubicBezTo>
                  <a:pt x="7" y="752"/>
                  <a:pt x="11" y="763"/>
                  <a:pt x="15" y="774"/>
                </a:cubicBezTo>
                <a:cubicBezTo>
                  <a:pt x="10" y="769"/>
                  <a:pt x="5" y="765"/>
                  <a:pt x="0" y="760"/>
                </a:cubicBezTo>
                <a:cubicBezTo>
                  <a:pt x="0" y="761"/>
                  <a:pt x="0" y="761"/>
                  <a:pt x="0" y="761"/>
                </a:cubicBezTo>
                <a:cubicBezTo>
                  <a:pt x="5" y="765"/>
                  <a:pt x="10" y="770"/>
                  <a:pt x="15" y="775"/>
                </a:cubicBezTo>
                <a:cubicBezTo>
                  <a:pt x="20" y="787"/>
                  <a:pt x="24" y="800"/>
                  <a:pt x="29" y="811"/>
                </a:cubicBezTo>
                <a:cubicBezTo>
                  <a:pt x="19" y="802"/>
                  <a:pt x="9" y="793"/>
                  <a:pt x="0" y="784"/>
                </a:cubicBezTo>
                <a:cubicBezTo>
                  <a:pt x="0" y="785"/>
                  <a:pt x="0" y="785"/>
                  <a:pt x="0" y="785"/>
                </a:cubicBezTo>
                <a:cubicBezTo>
                  <a:pt x="10" y="794"/>
                  <a:pt x="20" y="803"/>
                  <a:pt x="29" y="812"/>
                </a:cubicBezTo>
                <a:cubicBezTo>
                  <a:pt x="34" y="825"/>
                  <a:pt x="39" y="838"/>
                  <a:pt x="44" y="850"/>
                </a:cubicBezTo>
                <a:cubicBezTo>
                  <a:pt x="31" y="837"/>
                  <a:pt x="18" y="825"/>
                  <a:pt x="5" y="813"/>
                </a:cubicBezTo>
                <a:cubicBezTo>
                  <a:pt x="3" y="808"/>
                  <a:pt x="2" y="803"/>
                  <a:pt x="0" y="798"/>
                </a:cubicBezTo>
                <a:cubicBezTo>
                  <a:pt x="0" y="799"/>
                  <a:pt x="0" y="799"/>
                  <a:pt x="0" y="799"/>
                </a:cubicBezTo>
                <a:cubicBezTo>
                  <a:pt x="1" y="803"/>
                  <a:pt x="3" y="808"/>
                  <a:pt x="4" y="812"/>
                </a:cubicBezTo>
                <a:cubicBezTo>
                  <a:pt x="3" y="811"/>
                  <a:pt x="1" y="809"/>
                  <a:pt x="0" y="808"/>
                </a:cubicBezTo>
                <a:cubicBezTo>
                  <a:pt x="0" y="808"/>
                  <a:pt x="0" y="808"/>
                  <a:pt x="0" y="808"/>
                </a:cubicBezTo>
                <a:cubicBezTo>
                  <a:pt x="1" y="810"/>
                  <a:pt x="3" y="812"/>
                  <a:pt x="5" y="813"/>
                </a:cubicBezTo>
                <a:cubicBezTo>
                  <a:pt x="16" y="844"/>
                  <a:pt x="27" y="871"/>
                  <a:pt x="38" y="897"/>
                </a:cubicBezTo>
                <a:cubicBezTo>
                  <a:pt x="71" y="976"/>
                  <a:pt x="108" y="1051"/>
                  <a:pt x="148" y="1122"/>
                </a:cubicBezTo>
                <a:cubicBezTo>
                  <a:pt x="148" y="1122"/>
                  <a:pt x="148" y="1122"/>
                  <a:pt x="148" y="1122"/>
                </a:cubicBezTo>
                <a:cubicBezTo>
                  <a:pt x="109" y="1052"/>
                  <a:pt x="72" y="976"/>
                  <a:pt x="38" y="897"/>
                </a:cubicBezTo>
                <a:cubicBezTo>
                  <a:pt x="27" y="871"/>
                  <a:pt x="16" y="844"/>
                  <a:pt x="6" y="814"/>
                </a:cubicBezTo>
                <a:cubicBezTo>
                  <a:pt x="19" y="826"/>
                  <a:pt x="32" y="838"/>
                  <a:pt x="44" y="851"/>
                </a:cubicBezTo>
                <a:cubicBezTo>
                  <a:pt x="49" y="861"/>
                  <a:pt x="53" y="872"/>
                  <a:pt x="58" y="882"/>
                </a:cubicBezTo>
                <a:cubicBezTo>
                  <a:pt x="94" y="965"/>
                  <a:pt x="135" y="1047"/>
                  <a:pt x="178" y="1122"/>
                </a:cubicBezTo>
                <a:cubicBezTo>
                  <a:pt x="178" y="1122"/>
                  <a:pt x="178" y="1122"/>
                  <a:pt x="178" y="1122"/>
                </a:cubicBezTo>
                <a:cubicBezTo>
                  <a:pt x="136" y="1048"/>
                  <a:pt x="95" y="967"/>
                  <a:pt x="58" y="882"/>
                </a:cubicBezTo>
                <a:cubicBezTo>
                  <a:pt x="54" y="872"/>
                  <a:pt x="50" y="862"/>
                  <a:pt x="45" y="852"/>
                </a:cubicBezTo>
                <a:cubicBezTo>
                  <a:pt x="61" y="867"/>
                  <a:pt x="76" y="882"/>
                  <a:pt x="90" y="897"/>
                </a:cubicBezTo>
                <a:cubicBezTo>
                  <a:pt x="126" y="974"/>
                  <a:pt x="166" y="1051"/>
                  <a:pt x="207" y="1122"/>
                </a:cubicBezTo>
                <a:cubicBezTo>
                  <a:pt x="208" y="1122"/>
                  <a:pt x="208" y="1122"/>
                  <a:pt x="208" y="1122"/>
                </a:cubicBezTo>
                <a:cubicBezTo>
                  <a:pt x="167" y="1052"/>
                  <a:pt x="128" y="976"/>
                  <a:pt x="91" y="898"/>
                </a:cubicBezTo>
                <a:cubicBezTo>
                  <a:pt x="110" y="917"/>
                  <a:pt x="129" y="936"/>
                  <a:pt x="146" y="956"/>
                </a:cubicBezTo>
                <a:cubicBezTo>
                  <a:pt x="176" y="1014"/>
                  <a:pt x="206" y="1070"/>
                  <a:pt x="237" y="1122"/>
                </a:cubicBezTo>
                <a:cubicBezTo>
                  <a:pt x="237" y="1122"/>
                  <a:pt x="237" y="1122"/>
                  <a:pt x="237" y="1122"/>
                </a:cubicBezTo>
                <a:cubicBezTo>
                  <a:pt x="207" y="1070"/>
                  <a:pt x="177" y="1015"/>
                  <a:pt x="148" y="957"/>
                </a:cubicBezTo>
                <a:cubicBezTo>
                  <a:pt x="172" y="984"/>
                  <a:pt x="196" y="1011"/>
                  <a:pt x="219" y="1038"/>
                </a:cubicBezTo>
                <a:cubicBezTo>
                  <a:pt x="235" y="1067"/>
                  <a:pt x="251" y="1096"/>
                  <a:pt x="266" y="1122"/>
                </a:cubicBezTo>
                <a:cubicBezTo>
                  <a:pt x="267" y="1122"/>
                  <a:pt x="267" y="1122"/>
                  <a:pt x="267" y="1122"/>
                </a:cubicBezTo>
                <a:cubicBezTo>
                  <a:pt x="252" y="1096"/>
                  <a:pt x="236" y="1069"/>
                  <a:pt x="220" y="1040"/>
                </a:cubicBezTo>
                <a:cubicBezTo>
                  <a:pt x="243" y="1068"/>
                  <a:pt x="265" y="1095"/>
                  <a:pt x="285" y="1122"/>
                </a:cubicBezTo>
                <a:cubicBezTo>
                  <a:pt x="286" y="1122"/>
                  <a:pt x="286" y="1122"/>
                  <a:pt x="286" y="1122"/>
                </a:cubicBezTo>
                <a:cubicBezTo>
                  <a:pt x="265" y="1094"/>
                  <a:pt x="242" y="1066"/>
                  <a:pt x="219" y="1038"/>
                </a:cubicBezTo>
                <a:cubicBezTo>
                  <a:pt x="207" y="1017"/>
                  <a:pt x="196" y="995"/>
                  <a:pt x="184" y="973"/>
                </a:cubicBezTo>
                <a:cubicBezTo>
                  <a:pt x="214" y="1007"/>
                  <a:pt x="243" y="1042"/>
                  <a:pt x="269" y="1076"/>
                </a:cubicBezTo>
                <a:cubicBezTo>
                  <a:pt x="278" y="1092"/>
                  <a:pt x="287" y="1107"/>
                  <a:pt x="296" y="1122"/>
                </a:cubicBezTo>
                <a:cubicBezTo>
                  <a:pt x="297" y="1122"/>
                  <a:pt x="297" y="1122"/>
                  <a:pt x="297" y="1122"/>
                </a:cubicBezTo>
                <a:cubicBezTo>
                  <a:pt x="288" y="1108"/>
                  <a:pt x="280" y="1094"/>
                  <a:pt x="272" y="1079"/>
                </a:cubicBezTo>
                <a:cubicBezTo>
                  <a:pt x="283" y="1094"/>
                  <a:pt x="294" y="1108"/>
                  <a:pt x="304" y="1122"/>
                </a:cubicBezTo>
                <a:cubicBezTo>
                  <a:pt x="305" y="1122"/>
                  <a:pt x="305" y="1122"/>
                  <a:pt x="305" y="1122"/>
                </a:cubicBezTo>
                <a:cubicBezTo>
                  <a:pt x="294" y="1107"/>
                  <a:pt x="282" y="1092"/>
                  <a:pt x="270" y="1076"/>
                </a:cubicBezTo>
                <a:cubicBezTo>
                  <a:pt x="255" y="1050"/>
                  <a:pt x="240" y="1022"/>
                  <a:pt x="225" y="995"/>
                </a:cubicBezTo>
                <a:cubicBezTo>
                  <a:pt x="260" y="1037"/>
                  <a:pt x="293" y="1080"/>
                  <a:pt x="323" y="1122"/>
                </a:cubicBezTo>
                <a:cubicBezTo>
                  <a:pt x="324" y="1122"/>
                  <a:pt x="324" y="1122"/>
                  <a:pt x="324" y="1122"/>
                </a:cubicBezTo>
                <a:cubicBezTo>
                  <a:pt x="293" y="1079"/>
                  <a:pt x="259" y="1036"/>
                  <a:pt x="223" y="993"/>
                </a:cubicBezTo>
                <a:cubicBezTo>
                  <a:pt x="212" y="972"/>
                  <a:pt x="200" y="950"/>
                  <a:pt x="189" y="929"/>
                </a:cubicBezTo>
                <a:cubicBezTo>
                  <a:pt x="218" y="961"/>
                  <a:pt x="246" y="995"/>
                  <a:pt x="272" y="1028"/>
                </a:cubicBezTo>
                <a:cubicBezTo>
                  <a:pt x="290" y="1061"/>
                  <a:pt x="308" y="1092"/>
                  <a:pt x="326" y="1122"/>
                </a:cubicBezTo>
                <a:cubicBezTo>
                  <a:pt x="327" y="1122"/>
                  <a:pt x="327" y="1122"/>
                  <a:pt x="327" y="1122"/>
                </a:cubicBezTo>
                <a:cubicBezTo>
                  <a:pt x="309" y="1093"/>
                  <a:pt x="292" y="1062"/>
                  <a:pt x="274" y="1031"/>
                </a:cubicBezTo>
                <a:cubicBezTo>
                  <a:pt x="298" y="1062"/>
                  <a:pt x="320" y="1092"/>
                  <a:pt x="341" y="1122"/>
                </a:cubicBezTo>
                <a:cubicBezTo>
                  <a:pt x="342" y="1122"/>
                  <a:pt x="342" y="1122"/>
                  <a:pt x="342" y="1122"/>
                </a:cubicBezTo>
                <a:cubicBezTo>
                  <a:pt x="320" y="1091"/>
                  <a:pt x="297" y="1060"/>
                  <a:pt x="273" y="1028"/>
                </a:cubicBezTo>
                <a:cubicBezTo>
                  <a:pt x="258" y="1003"/>
                  <a:pt x="244" y="977"/>
                  <a:pt x="230" y="951"/>
                </a:cubicBezTo>
                <a:cubicBezTo>
                  <a:pt x="278" y="1008"/>
                  <a:pt x="321" y="1065"/>
                  <a:pt x="360" y="1122"/>
                </a:cubicBezTo>
                <a:cubicBezTo>
                  <a:pt x="360" y="1122"/>
                  <a:pt x="360" y="1122"/>
                  <a:pt x="360" y="1122"/>
                </a:cubicBezTo>
                <a:cubicBezTo>
                  <a:pt x="321" y="1064"/>
                  <a:pt x="277" y="1006"/>
                  <a:pt x="229" y="948"/>
                </a:cubicBezTo>
                <a:cubicBezTo>
                  <a:pt x="217" y="927"/>
                  <a:pt x="206" y="905"/>
                  <a:pt x="194" y="883"/>
                </a:cubicBezTo>
                <a:cubicBezTo>
                  <a:pt x="225" y="918"/>
                  <a:pt x="255" y="954"/>
                  <a:pt x="283" y="990"/>
                </a:cubicBezTo>
                <a:cubicBezTo>
                  <a:pt x="300" y="1018"/>
                  <a:pt x="316" y="1045"/>
                  <a:pt x="332" y="1071"/>
                </a:cubicBezTo>
                <a:cubicBezTo>
                  <a:pt x="342" y="1089"/>
                  <a:pt x="353" y="1106"/>
                  <a:pt x="363" y="1122"/>
                </a:cubicBezTo>
                <a:cubicBezTo>
                  <a:pt x="363" y="1122"/>
                  <a:pt x="363" y="1122"/>
                  <a:pt x="363" y="1122"/>
                </a:cubicBezTo>
                <a:cubicBezTo>
                  <a:pt x="353" y="1106"/>
                  <a:pt x="343" y="1089"/>
                  <a:pt x="332" y="1071"/>
                </a:cubicBezTo>
                <a:cubicBezTo>
                  <a:pt x="317" y="1046"/>
                  <a:pt x="301" y="1020"/>
                  <a:pt x="285" y="993"/>
                </a:cubicBezTo>
                <a:cubicBezTo>
                  <a:pt x="321" y="1039"/>
                  <a:pt x="352" y="1083"/>
                  <a:pt x="378" y="1122"/>
                </a:cubicBezTo>
                <a:cubicBezTo>
                  <a:pt x="378" y="1122"/>
                  <a:pt x="378" y="1122"/>
                  <a:pt x="378" y="1122"/>
                </a:cubicBezTo>
                <a:cubicBezTo>
                  <a:pt x="349" y="1078"/>
                  <a:pt x="318" y="1034"/>
                  <a:pt x="283" y="990"/>
                </a:cubicBezTo>
                <a:cubicBezTo>
                  <a:pt x="264" y="957"/>
                  <a:pt x="247" y="928"/>
                  <a:pt x="232" y="901"/>
                </a:cubicBezTo>
                <a:cubicBezTo>
                  <a:pt x="279" y="957"/>
                  <a:pt x="323" y="1014"/>
                  <a:pt x="363" y="1072"/>
                </a:cubicBezTo>
                <a:cubicBezTo>
                  <a:pt x="373" y="1090"/>
                  <a:pt x="383" y="1107"/>
                  <a:pt x="392" y="1122"/>
                </a:cubicBezTo>
                <a:cubicBezTo>
                  <a:pt x="393" y="1122"/>
                  <a:pt x="393" y="1122"/>
                  <a:pt x="393" y="1122"/>
                </a:cubicBezTo>
                <a:cubicBezTo>
                  <a:pt x="385" y="1109"/>
                  <a:pt x="377" y="1094"/>
                  <a:pt x="368" y="1079"/>
                </a:cubicBezTo>
                <a:cubicBezTo>
                  <a:pt x="377" y="1094"/>
                  <a:pt x="387" y="1108"/>
                  <a:pt x="396" y="1122"/>
                </a:cubicBezTo>
                <a:cubicBezTo>
                  <a:pt x="396" y="1122"/>
                  <a:pt x="396" y="1122"/>
                  <a:pt x="396" y="1122"/>
                </a:cubicBezTo>
                <a:cubicBezTo>
                  <a:pt x="386" y="1106"/>
                  <a:pt x="375" y="1089"/>
                  <a:pt x="363" y="1072"/>
                </a:cubicBezTo>
                <a:cubicBezTo>
                  <a:pt x="353" y="1056"/>
                  <a:pt x="344" y="1039"/>
                  <a:pt x="333" y="1022"/>
                </a:cubicBezTo>
                <a:cubicBezTo>
                  <a:pt x="315" y="992"/>
                  <a:pt x="297" y="962"/>
                  <a:pt x="279" y="931"/>
                </a:cubicBezTo>
                <a:cubicBezTo>
                  <a:pt x="329" y="994"/>
                  <a:pt x="375" y="1059"/>
                  <a:pt x="414" y="1122"/>
                </a:cubicBezTo>
                <a:cubicBezTo>
                  <a:pt x="414" y="1122"/>
                  <a:pt x="414" y="1122"/>
                  <a:pt x="414" y="1122"/>
                </a:cubicBezTo>
                <a:cubicBezTo>
                  <a:pt x="375" y="1058"/>
                  <a:pt x="328" y="992"/>
                  <a:pt x="277" y="928"/>
                </a:cubicBezTo>
                <a:cubicBezTo>
                  <a:pt x="259" y="898"/>
                  <a:pt x="244" y="871"/>
                  <a:pt x="229" y="846"/>
                </a:cubicBezTo>
                <a:cubicBezTo>
                  <a:pt x="270" y="893"/>
                  <a:pt x="309" y="942"/>
                  <a:pt x="345" y="991"/>
                </a:cubicBezTo>
                <a:cubicBezTo>
                  <a:pt x="375" y="1042"/>
                  <a:pt x="401" y="1085"/>
                  <a:pt x="421" y="1122"/>
                </a:cubicBezTo>
                <a:cubicBezTo>
                  <a:pt x="422" y="1122"/>
                  <a:pt x="422" y="1122"/>
                  <a:pt x="422" y="1122"/>
                </a:cubicBezTo>
                <a:cubicBezTo>
                  <a:pt x="402" y="1086"/>
                  <a:pt x="377" y="1045"/>
                  <a:pt x="348" y="996"/>
                </a:cubicBezTo>
                <a:cubicBezTo>
                  <a:pt x="381" y="1042"/>
                  <a:pt x="408" y="1084"/>
                  <a:pt x="431" y="1122"/>
                </a:cubicBezTo>
                <a:cubicBezTo>
                  <a:pt x="432" y="1122"/>
                  <a:pt x="432" y="1122"/>
                  <a:pt x="432" y="1122"/>
                </a:cubicBezTo>
                <a:cubicBezTo>
                  <a:pt x="408" y="1083"/>
                  <a:pt x="380" y="1039"/>
                  <a:pt x="345" y="991"/>
                </a:cubicBezTo>
                <a:cubicBezTo>
                  <a:pt x="338" y="980"/>
                  <a:pt x="338" y="980"/>
                  <a:pt x="338" y="980"/>
                </a:cubicBezTo>
                <a:cubicBezTo>
                  <a:pt x="317" y="945"/>
                  <a:pt x="296" y="910"/>
                  <a:pt x="274" y="873"/>
                </a:cubicBezTo>
                <a:cubicBezTo>
                  <a:pt x="340" y="954"/>
                  <a:pt x="400" y="1040"/>
                  <a:pt x="448" y="1122"/>
                </a:cubicBezTo>
                <a:cubicBezTo>
                  <a:pt x="449" y="1122"/>
                  <a:pt x="449" y="1122"/>
                  <a:pt x="449" y="1122"/>
                </a:cubicBezTo>
                <a:cubicBezTo>
                  <a:pt x="400" y="1039"/>
                  <a:pt x="339" y="952"/>
                  <a:pt x="273" y="870"/>
                </a:cubicBezTo>
                <a:cubicBezTo>
                  <a:pt x="256" y="841"/>
                  <a:pt x="241" y="815"/>
                  <a:pt x="227" y="790"/>
                </a:cubicBezTo>
                <a:cubicBezTo>
                  <a:pt x="263" y="831"/>
                  <a:pt x="297" y="873"/>
                  <a:pt x="329" y="916"/>
                </a:cubicBezTo>
                <a:cubicBezTo>
                  <a:pt x="335" y="926"/>
                  <a:pt x="342" y="936"/>
                  <a:pt x="348" y="946"/>
                </a:cubicBezTo>
                <a:cubicBezTo>
                  <a:pt x="389" y="1014"/>
                  <a:pt x="425" y="1074"/>
                  <a:pt x="449" y="1122"/>
                </a:cubicBezTo>
                <a:cubicBezTo>
                  <a:pt x="450" y="1122"/>
                  <a:pt x="450" y="1122"/>
                  <a:pt x="450" y="1122"/>
                </a:cubicBezTo>
                <a:cubicBezTo>
                  <a:pt x="426" y="1074"/>
                  <a:pt x="389" y="1014"/>
                  <a:pt x="348" y="946"/>
                </a:cubicBezTo>
                <a:cubicBezTo>
                  <a:pt x="343" y="937"/>
                  <a:pt x="338" y="929"/>
                  <a:pt x="332" y="920"/>
                </a:cubicBezTo>
                <a:cubicBezTo>
                  <a:pt x="382" y="987"/>
                  <a:pt x="428" y="1056"/>
                  <a:pt x="465" y="1122"/>
                </a:cubicBezTo>
                <a:cubicBezTo>
                  <a:pt x="466" y="1122"/>
                  <a:pt x="466" y="1122"/>
                  <a:pt x="466" y="1122"/>
                </a:cubicBezTo>
                <a:cubicBezTo>
                  <a:pt x="427" y="1055"/>
                  <a:pt x="381" y="984"/>
                  <a:pt x="330" y="916"/>
                </a:cubicBezTo>
                <a:cubicBezTo>
                  <a:pt x="311" y="885"/>
                  <a:pt x="290" y="849"/>
                  <a:pt x="268" y="812"/>
                </a:cubicBezTo>
                <a:cubicBezTo>
                  <a:pt x="331" y="888"/>
                  <a:pt x="389" y="967"/>
                  <a:pt x="438" y="1047"/>
                </a:cubicBezTo>
                <a:cubicBezTo>
                  <a:pt x="438" y="1047"/>
                  <a:pt x="438" y="1047"/>
                  <a:pt x="438" y="1047"/>
                </a:cubicBezTo>
                <a:cubicBezTo>
                  <a:pt x="455" y="1077"/>
                  <a:pt x="467" y="1102"/>
                  <a:pt x="476" y="1122"/>
                </a:cubicBezTo>
                <a:cubicBezTo>
                  <a:pt x="477" y="1122"/>
                  <a:pt x="477" y="1122"/>
                  <a:pt x="477" y="1122"/>
                </a:cubicBezTo>
                <a:cubicBezTo>
                  <a:pt x="469" y="1104"/>
                  <a:pt x="458" y="1083"/>
                  <a:pt x="444" y="1057"/>
                </a:cubicBezTo>
                <a:cubicBezTo>
                  <a:pt x="458" y="1079"/>
                  <a:pt x="470" y="1101"/>
                  <a:pt x="482" y="1122"/>
                </a:cubicBezTo>
                <a:cubicBezTo>
                  <a:pt x="482" y="1122"/>
                  <a:pt x="482" y="1122"/>
                  <a:pt x="482" y="1122"/>
                </a:cubicBezTo>
                <a:cubicBezTo>
                  <a:pt x="469" y="1098"/>
                  <a:pt x="454" y="1073"/>
                  <a:pt x="439" y="1047"/>
                </a:cubicBezTo>
                <a:cubicBezTo>
                  <a:pt x="416" y="1007"/>
                  <a:pt x="388" y="961"/>
                  <a:pt x="359" y="913"/>
                </a:cubicBezTo>
                <a:cubicBezTo>
                  <a:pt x="349" y="898"/>
                  <a:pt x="340" y="882"/>
                  <a:pt x="330" y="866"/>
                </a:cubicBezTo>
                <a:cubicBezTo>
                  <a:pt x="409" y="970"/>
                  <a:pt x="463" y="1060"/>
                  <a:pt x="496" y="1122"/>
                </a:cubicBezTo>
                <a:cubicBezTo>
                  <a:pt x="497" y="1122"/>
                  <a:pt x="497" y="1122"/>
                  <a:pt x="497" y="1122"/>
                </a:cubicBezTo>
                <a:cubicBezTo>
                  <a:pt x="463" y="1059"/>
                  <a:pt x="408" y="967"/>
                  <a:pt x="328" y="862"/>
                </a:cubicBezTo>
                <a:cubicBezTo>
                  <a:pt x="328" y="862"/>
                  <a:pt x="328" y="862"/>
                  <a:pt x="328" y="862"/>
                </a:cubicBezTo>
                <a:cubicBezTo>
                  <a:pt x="305" y="825"/>
                  <a:pt x="287" y="795"/>
                  <a:pt x="271" y="767"/>
                </a:cubicBezTo>
                <a:cubicBezTo>
                  <a:pt x="341" y="850"/>
                  <a:pt x="404" y="938"/>
                  <a:pt x="459" y="1029"/>
                </a:cubicBezTo>
                <a:cubicBezTo>
                  <a:pt x="481" y="1068"/>
                  <a:pt x="494" y="1099"/>
                  <a:pt x="501" y="1122"/>
                </a:cubicBezTo>
                <a:cubicBezTo>
                  <a:pt x="502" y="1122"/>
                  <a:pt x="502" y="1122"/>
                  <a:pt x="502" y="1122"/>
                </a:cubicBezTo>
                <a:cubicBezTo>
                  <a:pt x="496" y="1100"/>
                  <a:pt x="483" y="1073"/>
                  <a:pt x="465" y="1038"/>
                </a:cubicBezTo>
                <a:cubicBezTo>
                  <a:pt x="482" y="1067"/>
                  <a:pt x="498" y="1095"/>
                  <a:pt x="512" y="1122"/>
                </a:cubicBezTo>
                <a:cubicBezTo>
                  <a:pt x="513" y="1122"/>
                  <a:pt x="513" y="1122"/>
                  <a:pt x="513" y="1122"/>
                </a:cubicBezTo>
                <a:cubicBezTo>
                  <a:pt x="497" y="1092"/>
                  <a:pt x="479" y="1060"/>
                  <a:pt x="459" y="1028"/>
                </a:cubicBezTo>
                <a:cubicBezTo>
                  <a:pt x="435" y="985"/>
                  <a:pt x="404" y="933"/>
                  <a:pt x="370" y="879"/>
                </a:cubicBezTo>
                <a:cubicBezTo>
                  <a:pt x="357" y="858"/>
                  <a:pt x="344" y="836"/>
                  <a:pt x="330" y="814"/>
                </a:cubicBezTo>
                <a:cubicBezTo>
                  <a:pt x="423" y="935"/>
                  <a:pt x="485" y="1041"/>
                  <a:pt x="520" y="1108"/>
                </a:cubicBezTo>
                <a:cubicBezTo>
                  <a:pt x="521" y="1113"/>
                  <a:pt x="522" y="1118"/>
                  <a:pt x="522" y="1122"/>
                </a:cubicBezTo>
                <a:cubicBezTo>
                  <a:pt x="522" y="1122"/>
                  <a:pt x="522" y="1122"/>
                  <a:pt x="522" y="1122"/>
                </a:cubicBezTo>
                <a:cubicBezTo>
                  <a:pt x="522" y="1118"/>
                  <a:pt x="522" y="1114"/>
                  <a:pt x="521" y="1110"/>
                </a:cubicBezTo>
                <a:cubicBezTo>
                  <a:pt x="523" y="1114"/>
                  <a:pt x="525" y="1118"/>
                  <a:pt x="528" y="1122"/>
                </a:cubicBezTo>
                <a:cubicBezTo>
                  <a:pt x="528" y="1122"/>
                  <a:pt x="528" y="1122"/>
                  <a:pt x="528" y="1122"/>
                </a:cubicBezTo>
                <a:cubicBezTo>
                  <a:pt x="526" y="1118"/>
                  <a:pt x="523" y="1113"/>
                  <a:pt x="521" y="1108"/>
                </a:cubicBezTo>
                <a:cubicBezTo>
                  <a:pt x="515" y="1079"/>
                  <a:pt x="498" y="1039"/>
                  <a:pt x="464" y="980"/>
                </a:cubicBezTo>
                <a:cubicBezTo>
                  <a:pt x="491" y="1024"/>
                  <a:pt x="516" y="1067"/>
                  <a:pt x="537" y="1109"/>
                </a:cubicBezTo>
                <a:cubicBezTo>
                  <a:pt x="536" y="1111"/>
                  <a:pt x="536" y="1114"/>
                  <a:pt x="535" y="1116"/>
                </a:cubicBezTo>
                <a:cubicBezTo>
                  <a:pt x="535" y="1116"/>
                  <a:pt x="535" y="1116"/>
                  <a:pt x="535" y="1116"/>
                </a:cubicBezTo>
                <a:cubicBezTo>
                  <a:pt x="535" y="1116"/>
                  <a:pt x="535" y="1116"/>
                  <a:pt x="535" y="1116"/>
                </a:cubicBezTo>
                <a:cubicBezTo>
                  <a:pt x="537" y="1118"/>
                  <a:pt x="538" y="1120"/>
                  <a:pt x="540" y="1122"/>
                </a:cubicBezTo>
                <a:cubicBezTo>
                  <a:pt x="541" y="1122"/>
                  <a:pt x="541" y="1122"/>
                  <a:pt x="541" y="1122"/>
                </a:cubicBezTo>
                <a:cubicBezTo>
                  <a:pt x="539" y="1120"/>
                  <a:pt x="537" y="1118"/>
                  <a:pt x="535" y="1116"/>
                </a:cubicBezTo>
                <a:cubicBezTo>
                  <a:pt x="536" y="1114"/>
                  <a:pt x="537" y="1112"/>
                  <a:pt x="537" y="1110"/>
                </a:cubicBezTo>
                <a:cubicBezTo>
                  <a:pt x="538" y="1111"/>
                  <a:pt x="538" y="1111"/>
                  <a:pt x="538" y="1111"/>
                </a:cubicBezTo>
                <a:cubicBezTo>
                  <a:pt x="540" y="1115"/>
                  <a:pt x="542" y="1119"/>
                  <a:pt x="544" y="1122"/>
                </a:cubicBezTo>
                <a:cubicBezTo>
                  <a:pt x="544" y="1122"/>
                  <a:pt x="544" y="1122"/>
                  <a:pt x="544" y="1122"/>
                </a:cubicBezTo>
                <a:cubicBezTo>
                  <a:pt x="542" y="1118"/>
                  <a:pt x="540" y="1114"/>
                  <a:pt x="538" y="1110"/>
                </a:cubicBezTo>
                <a:cubicBezTo>
                  <a:pt x="537" y="1109"/>
                  <a:pt x="537" y="1109"/>
                  <a:pt x="537" y="1109"/>
                </a:cubicBezTo>
                <a:cubicBezTo>
                  <a:pt x="539" y="1101"/>
                  <a:pt x="539" y="1091"/>
                  <a:pt x="537" y="1079"/>
                </a:cubicBezTo>
                <a:cubicBezTo>
                  <a:pt x="539" y="1082"/>
                  <a:pt x="540" y="1085"/>
                  <a:pt x="542" y="1088"/>
                </a:cubicBezTo>
                <a:cubicBezTo>
                  <a:pt x="548" y="1100"/>
                  <a:pt x="553" y="1111"/>
                  <a:pt x="558" y="1122"/>
                </a:cubicBezTo>
                <a:cubicBezTo>
                  <a:pt x="559" y="1122"/>
                  <a:pt x="559" y="1122"/>
                  <a:pt x="559" y="1122"/>
                </a:cubicBezTo>
                <a:cubicBezTo>
                  <a:pt x="554" y="1111"/>
                  <a:pt x="548" y="1099"/>
                  <a:pt x="542" y="1087"/>
                </a:cubicBezTo>
                <a:cubicBezTo>
                  <a:pt x="540" y="1084"/>
                  <a:pt x="539" y="1081"/>
                  <a:pt x="537" y="1077"/>
                </a:cubicBezTo>
                <a:cubicBezTo>
                  <a:pt x="527" y="1027"/>
                  <a:pt x="482" y="951"/>
                  <a:pt x="431" y="870"/>
                </a:cubicBezTo>
                <a:cubicBezTo>
                  <a:pt x="474" y="934"/>
                  <a:pt x="514" y="1001"/>
                  <a:pt x="547" y="1063"/>
                </a:cubicBezTo>
                <a:cubicBezTo>
                  <a:pt x="550" y="1068"/>
                  <a:pt x="552" y="1072"/>
                  <a:pt x="554" y="1077"/>
                </a:cubicBezTo>
                <a:cubicBezTo>
                  <a:pt x="553" y="1083"/>
                  <a:pt x="551" y="1088"/>
                  <a:pt x="549" y="1093"/>
                </a:cubicBezTo>
                <a:cubicBezTo>
                  <a:pt x="549" y="1093"/>
                  <a:pt x="549" y="1093"/>
                  <a:pt x="549" y="1093"/>
                </a:cubicBezTo>
                <a:cubicBezTo>
                  <a:pt x="549" y="1093"/>
                  <a:pt x="549" y="1093"/>
                  <a:pt x="549" y="1093"/>
                </a:cubicBezTo>
                <a:cubicBezTo>
                  <a:pt x="558" y="1105"/>
                  <a:pt x="567" y="1114"/>
                  <a:pt x="574" y="1122"/>
                </a:cubicBezTo>
                <a:cubicBezTo>
                  <a:pt x="575" y="1122"/>
                  <a:pt x="575" y="1122"/>
                  <a:pt x="575" y="1122"/>
                </a:cubicBezTo>
                <a:cubicBezTo>
                  <a:pt x="576" y="1122"/>
                  <a:pt x="576" y="1122"/>
                  <a:pt x="576" y="1122"/>
                </a:cubicBezTo>
                <a:cubicBezTo>
                  <a:pt x="576" y="1122"/>
                  <a:pt x="575" y="1122"/>
                  <a:pt x="575" y="1121"/>
                </a:cubicBezTo>
                <a:cubicBezTo>
                  <a:pt x="569" y="1107"/>
                  <a:pt x="563" y="1092"/>
                  <a:pt x="555" y="1077"/>
                </a:cubicBezTo>
                <a:cubicBezTo>
                  <a:pt x="556" y="1064"/>
                  <a:pt x="554" y="1048"/>
                  <a:pt x="547" y="1028"/>
                </a:cubicBezTo>
                <a:cubicBezTo>
                  <a:pt x="549" y="1031"/>
                  <a:pt x="551" y="1035"/>
                  <a:pt x="553" y="1038"/>
                </a:cubicBezTo>
                <a:cubicBezTo>
                  <a:pt x="558" y="1047"/>
                  <a:pt x="562" y="1056"/>
                  <a:pt x="566" y="1064"/>
                </a:cubicBezTo>
                <a:cubicBezTo>
                  <a:pt x="565" y="1066"/>
                  <a:pt x="564" y="1068"/>
                  <a:pt x="562" y="1070"/>
                </a:cubicBezTo>
                <a:cubicBezTo>
                  <a:pt x="562" y="1070"/>
                  <a:pt x="562" y="1070"/>
                  <a:pt x="562" y="1070"/>
                </a:cubicBezTo>
                <a:cubicBezTo>
                  <a:pt x="562" y="1070"/>
                  <a:pt x="562" y="1070"/>
                  <a:pt x="562" y="1070"/>
                </a:cubicBezTo>
                <a:cubicBezTo>
                  <a:pt x="568" y="1077"/>
                  <a:pt x="573" y="1083"/>
                  <a:pt x="577" y="1088"/>
                </a:cubicBezTo>
                <a:cubicBezTo>
                  <a:pt x="583" y="1100"/>
                  <a:pt x="587" y="1112"/>
                  <a:pt x="590" y="1122"/>
                </a:cubicBezTo>
                <a:cubicBezTo>
                  <a:pt x="591" y="1122"/>
                  <a:pt x="591" y="1122"/>
                  <a:pt x="591" y="1122"/>
                </a:cubicBezTo>
                <a:cubicBezTo>
                  <a:pt x="587" y="1112"/>
                  <a:pt x="583" y="1101"/>
                  <a:pt x="578" y="1089"/>
                </a:cubicBezTo>
                <a:cubicBezTo>
                  <a:pt x="587" y="1098"/>
                  <a:pt x="594" y="1105"/>
                  <a:pt x="600" y="1109"/>
                </a:cubicBezTo>
                <a:cubicBezTo>
                  <a:pt x="602" y="1114"/>
                  <a:pt x="603" y="1118"/>
                  <a:pt x="604" y="1122"/>
                </a:cubicBezTo>
                <a:cubicBezTo>
                  <a:pt x="604" y="1122"/>
                  <a:pt x="604" y="1122"/>
                  <a:pt x="604" y="1122"/>
                </a:cubicBezTo>
                <a:cubicBezTo>
                  <a:pt x="603" y="1118"/>
                  <a:pt x="602" y="1114"/>
                  <a:pt x="601" y="1109"/>
                </a:cubicBezTo>
                <a:cubicBezTo>
                  <a:pt x="601" y="1109"/>
                  <a:pt x="601" y="1109"/>
                  <a:pt x="601" y="1109"/>
                </a:cubicBezTo>
                <a:cubicBezTo>
                  <a:pt x="606" y="1112"/>
                  <a:pt x="611" y="1114"/>
                  <a:pt x="614" y="1113"/>
                </a:cubicBezTo>
                <a:cubicBezTo>
                  <a:pt x="614" y="1117"/>
                  <a:pt x="614" y="1120"/>
                  <a:pt x="614" y="1122"/>
                </a:cubicBezTo>
                <a:cubicBezTo>
                  <a:pt x="615" y="1122"/>
                  <a:pt x="615" y="1122"/>
                  <a:pt x="615" y="1122"/>
                </a:cubicBezTo>
                <a:cubicBezTo>
                  <a:pt x="615" y="1120"/>
                  <a:pt x="615" y="1116"/>
                  <a:pt x="614" y="1113"/>
                </a:cubicBezTo>
                <a:close/>
                <a:moveTo>
                  <a:pt x="627" y="1085"/>
                </a:moveTo>
                <a:cubicBezTo>
                  <a:pt x="626" y="1086"/>
                  <a:pt x="624" y="1087"/>
                  <a:pt x="622" y="1087"/>
                </a:cubicBezTo>
                <a:cubicBezTo>
                  <a:pt x="622" y="1087"/>
                  <a:pt x="622" y="1087"/>
                  <a:pt x="622" y="1087"/>
                </a:cubicBezTo>
                <a:cubicBezTo>
                  <a:pt x="620" y="1076"/>
                  <a:pt x="617" y="1064"/>
                  <a:pt x="611" y="1049"/>
                </a:cubicBezTo>
                <a:cubicBezTo>
                  <a:pt x="611" y="1049"/>
                  <a:pt x="611" y="1049"/>
                  <a:pt x="611" y="1049"/>
                </a:cubicBezTo>
                <a:cubicBezTo>
                  <a:pt x="611" y="1049"/>
                  <a:pt x="611" y="1049"/>
                  <a:pt x="611" y="1049"/>
                </a:cubicBezTo>
                <a:cubicBezTo>
                  <a:pt x="618" y="1056"/>
                  <a:pt x="624" y="1060"/>
                  <a:pt x="629" y="1061"/>
                </a:cubicBezTo>
                <a:cubicBezTo>
                  <a:pt x="631" y="1073"/>
                  <a:pt x="630" y="1081"/>
                  <a:pt x="627" y="1085"/>
                </a:cubicBezTo>
                <a:close/>
                <a:moveTo>
                  <a:pt x="526" y="600"/>
                </a:moveTo>
                <a:cubicBezTo>
                  <a:pt x="517" y="588"/>
                  <a:pt x="508" y="575"/>
                  <a:pt x="499" y="562"/>
                </a:cubicBezTo>
                <a:cubicBezTo>
                  <a:pt x="542" y="620"/>
                  <a:pt x="580" y="676"/>
                  <a:pt x="615" y="726"/>
                </a:cubicBezTo>
                <a:cubicBezTo>
                  <a:pt x="622" y="738"/>
                  <a:pt x="622" y="738"/>
                  <a:pt x="622" y="738"/>
                </a:cubicBezTo>
                <a:cubicBezTo>
                  <a:pt x="663" y="797"/>
                  <a:pt x="685" y="841"/>
                  <a:pt x="692" y="857"/>
                </a:cubicBezTo>
                <a:cubicBezTo>
                  <a:pt x="691" y="857"/>
                  <a:pt x="690" y="857"/>
                  <a:pt x="689" y="857"/>
                </a:cubicBezTo>
                <a:cubicBezTo>
                  <a:pt x="688" y="857"/>
                  <a:pt x="688" y="857"/>
                  <a:pt x="688" y="857"/>
                </a:cubicBezTo>
                <a:cubicBezTo>
                  <a:pt x="689" y="858"/>
                  <a:pt x="689" y="858"/>
                  <a:pt x="689" y="858"/>
                </a:cubicBezTo>
                <a:cubicBezTo>
                  <a:pt x="692" y="865"/>
                  <a:pt x="695" y="871"/>
                  <a:pt x="697" y="875"/>
                </a:cubicBezTo>
                <a:cubicBezTo>
                  <a:pt x="693" y="877"/>
                  <a:pt x="689" y="878"/>
                  <a:pt x="684" y="879"/>
                </a:cubicBezTo>
                <a:cubicBezTo>
                  <a:pt x="684" y="879"/>
                  <a:pt x="683" y="878"/>
                  <a:pt x="683" y="878"/>
                </a:cubicBezTo>
                <a:cubicBezTo>
                  <a:pt x="678" y="819"/>
                  <a:pt x="607" y="718"/>
                  <a:pt x="526" y="600"/>
                </a:cubicBezTo>
                <a:close/>
                <a:moveTo>
                  <a:pt x="682" y="894"/>
                </a:moveTo>
                <a:cubicBezTo>
                  <a:pt x="680" y="891"/>
                  <a:pt x="678" y="886"/>
                  <a:pt x="675" y="882"/>
                </a:cubicBezTo>
                <a:cubicBezTo>
                  <a:pt x="678" y="881"/>
                  <a:pt x="680" y="881"/>
                  <a:pt x="683" y="880"/>
                </a:cubicBezTo>
                <a:cubicBezTo>
                  <a:pt x="683" y="885"/>
                  <a:pt x="683" y="890"/>
                  <a:pt x="682" y="894"/>
                </a:cubicBezTo>
                <a:close/>
                <a:moveTo>
                  <a:pt x="645" y="844"/>
                </a:moveTo>
                <a:cubicBezTo>
                  <a:pt x="660" y="870"/>
                  <a:pt x="669" y="890"/>
                  <a:pt x="674" y="901"/>
                </a:cubicBezTo>
                <a:cubicBezTo>
                  <a:pt x="671" y="903"/>
                  <a:pt x="667" y="904"/>
                  <a:pt x="664" y="904"/>
                </a:cubicBezTo>
                <a:cubicBezTo>
                  <a:pt x="662" y="888"/>
                  <a:pt x="656" y="868"/>
                  <a:pt x="645" y="844"/>
                </a:cubicBezTo>
                <a:close/>
                <a:moveTo>
                  <a:pt x="663" y="909"/>
                </a:moveTo>
                <a:cubicBezTo>
                  <a:pt x="663" y="908"/>
                  <a:pt x="662" y="906"/>
                  <a:pt x="662" y="905"/>
                </a:cubicBezTo>
                <a:cubicBezTo>
                  <a:pt x="662" y="905"/>
                  <a:pt x="663" y="905"/>
                  <a:pt x="663" y="905"/>
                </a:cubicBezTo>
                <a:cubicBezTo>
                  <a:pt x="663" y="906"/>
                  <a:pt x="663" y="907"/>
                  <a:pt x="663" y="909"/>
                </a:cubicBezTo>
                <a:close/>
                <a:moveTo>
                  <a:pt x="663" y="905"/>
                </a:moveTo>
                <a:cubicBezTo>
                  <a:pt x="662" y="905"/>
                  <a:pt x="662" y="905"/>
                  <a:pt x="661" y="905"/>
                </a:cubicBezTo>
                <a:cubicBezTo>
                  <a:pt x="661" y="905"/>
                  <a:pt x="661" y="905"/>
                  <a:pt x="661" y="905"/>
                </a:cubicBezTo>
                <a:cubicBezTo>
                  <a:pt x="661" y="905"/>
                  <a:pt x="661" y="905"/>
                  <a:pt x="661" y="905"/>
                </a:cubicBezTo>
                <a:cubicBezTo>
                  <a:pt x="662" y="907"/>
                  <a:pt x="663" y="908"/>
                  <a:pt x="663" y="910"/>
                </a:cubicBezTo>
                <a:cubicBezTo>
                  <a:pt x="663" y="912"/>
                  <a:pt x="663" y="915"/>
                  <a:pt x="663" y="918"/>
                </a:cubicBezTo>
                <a:cubicBezTo>
                  <a:pt x="656" y="900"/>
                  <a:pt x="639" y="864"/>
                  <a:pt x="606" y="814"/>
                </a:cubicBezTo>
                <a:cubicBezTo>
                  <a:pt x="561" y="745"/>
                  <a:pt x="501" y="654"/>
                  <a:pt x="432" y="562"/>
                </a:cubicBezTo>
                <a:cubicBezTo>
                  <a:pt x="432" y="562"/>
                  <a:pt x="432" y="562"/>
                  <a:pt x="432" y="562"/>
                </a:cubicBezTo>
                <a:cubicBezTo>
                  <a:pt x="423" y="548"/>
                  <a:pt x="414" y="535"/>
                  <a:pt x="406" y="523"/>
                </a:cubicBezTo>
                <a:cubicBezTo>
                  <a:pt x="389" y="497"/>
                  <a:pt x="373" y="469"/>
                  <a:pt x="354" y="436"/>
                </a:cubicBezTo>
                <a:cubicBezTo>
                  <a:pt x="451" y="551"/>
                  <a:pt x="535" y="673"/>
                  <a:pt x="611" y="788"/>
                </a:cubicBezTo>
                <a:cubicBezTo>
                  <a:pt x="622" y="805"/>
                  <a:pt x="632" y="822"/>
                  <a:pt x="642" y="838"/>
                </a:cubicBezTo>
                <a:cubicBezTo>
                  <a:pt x="655" y="865"/>
                  <a:pt x="662" y="887"/>
                  <a:pt x="663" y="905"/>
                </a:cubicBezTo>
                <a:close/>
                <a:moveTo>
                  <a:pt x="117" y="724"/>
                </a:moveTo>
                <a:cubicBezTo>
                  <a:pt x="111" y="712"/>
                  <a:pt x="105" y="698"/>
                  <a:pt x="100" y="684"/>
                </a:cubicBezTo>
                <a:cubicBezTo>
                  <a:pt x="112" y="696"/>
                  <a:pt x="125" y="708"/>
                  <a:pt x="138" y="721"/>
                </a:cubicBezTo>
                <a:cubicBezTo>
                  <a:pt x="146" y="738"/>
                  <a:pt x="153" y="754"/>
                  <a:pt x="161" y="770"/>
                </a:cubicBezTo>
                <a:cubicBezTo>
                  <a:pt x="147" y="754"/>
                  <a:pt x="132" y="739"/>
                  <a:pt x="117" y="724"/>
                </a:cubicBezTo>
                <a:close/>
                <a:moveTo>
                  <a:pt x="92" y="726"/>
                </a:moveTo>
                <a:cubicBezTo>
                  <a:pt x="107" y="740"/>
                  <a:pt x="122" y="755"/>
                  <a:pt x="137" y="770"/>
                </a:cubicBezTo>
                <a:cubicBezTo>
                  <a:pt x="140" y="777"/>
                  <a:pt x="144" y="784"/>
                  <a:pt x="147" y="791"/>
                </a:cubicBezTo>
                <a:cubicBezTo>
                  <a:pt x="152" y="801"/>
                  <a:pt x="158" y="812"/>
                  <a:pt x="163" y="823"/>
                </a:cubicBezTo>
                <a:cubicBezTo>
                  <a:pt x="146" y="805"/>
                  <a:pt x="128" y="786"/>
                  <a:pt x="110" y="768"/>
                </a:cubicBezTo>
                <a:cubicBezTo>
                  <a:pt x="104" y="755"/>
                  <a:pt x="98" y="740"/>
                  <a:pt x="92" y="726"/>
                </a:cubicBezTo>
                <a:close/>
                <a:moveTo>
                  <a:pt x="128" y="809"/>
                </a:moveTo>
                <a:cubicBezTo>
                  <a:pt x="129" y="811"/>
                  <a:pt x="130" y="812"/>
                  <a:pt x="131" y="814"/>
                </a:cubicBezTo>
                <a:cubicBezTo>
                  <a:pt x="116" y="798"/>
                  <a:pt x="101" y="783"/>
                  <a:pt x="85" y="768"/>
                </a:cubicBezTo>
                <a:cubicBezTo>
                  <a:pt x="80" y="756"/>
                  <a:pt x="75" y="743"/>
                  <a:pt x="70" y="730"/>
                </a:cubicBezTo>
                <a:cubicBezTo>
                  <a:pt x="83" y="743"/>
                  <a:pt x="97" y="756"/>
                  <a:pt x="110" y="769"/>
                </a:cubicBezTo>
                <a:cubicBezTo>
                  <a:pt x="116" y="783"/>
                  <a:pt x="122" y="796"/>
                  <a:pt x="128" y="809"/>
                </a:cubicBezTo>
                <a:close/>
                <a:moveTo>
                  <a:pt x="136" y="769"/>
                </a:moveTo>
                <a:cubicBezTo>
                  <a:pt x="122" y="754"/>
                  <a:pt x="107" y="739"/>
                  <a:pt x="92" y="724"/>
                </a:cubicBezTo>
                <a:cubicBezTo>
                  <a:pt x="87" y="712"/>
                  <a:pt x="82" y="700"/>
                  <a:pt x="77" y="687"/>
                </a:cubicBezTo>
                <a:cubicBezTo>
                  <a:pt x="90" y="699"/>
                  <a:pt x="103" y="712"/>
                  <a:pt x="116" y="725"/>
                </a:cubicBezTo>
                <a:cubicBezTo>
                  <a:pt x="116" y="725"/>
                  <a:pt x="116" y="725"/>
                  <a:pt x="116" y="725"/>
                </a:cubicBezTo>
                <a:cubicBezTo>
                  <a:pt x="123" y="740"/>
                  <a:pt x="130" y="755"/>
                  <a:pt x="136" y="769"/>
                </a:cubicBezTo>
                <a:close/>
                <a:moveTo>
                  <a:pt x="99" y="682"/>
                </a:moveTo>
                <a:cubicBezTo>
                  <a:pt x="94" y="670"/>
                  <a:pt x="89" y="657"/>
                  <a:pt x="84" y="643"/>
                </a:cubicBezTo>
                <a:cubicBezTo>
                  <a:pt x="95" y="654"/>
                  <a:pt x="107" y="665"/>
                  <a:pt x="118" y="676"/>
                </a:cubicBezTo>
                <a:cubicBezTo>
                  <a:pt x="125" y="692"/>
                  <a:pt x="131" y="706"/>
                  <a:pt x="137" y="720"/>
                </a:cubicBezTo>
                <a:cubicBezTo>
                  <a:pt x="125" y="707"/>
                  <a:pt x="112" y="695"/>
                  <a:pt x="99" y="682"/>
                </a:cubicBezTo>
                <a:close/>
                <a:moveTo>
                  <a:pt x="48" y="93"/>
                </a:moveTo>
                <a:cubicBezTo>
                  <a:pt x="43" y="91"/>
                  <a:pt x="39" y="89"/>
                  <a:pt x="34" y="86"/>
                </a:cubicBezTo>
                <a:cubicBezTo>
                  <a:pt x="34" y="78"/>
                  <a:pt x="34" y="70"/>
                  <a:pt x="35" y="62"/>
                </a:cubicBezTo>
                <a:cubicBezTo>
                  <a:pt x="39" y="64"/>
                  <a:pt x="44" y="66"/>
                  <a:pt x="48" y="68"/>
                </a:cubicBezTo>
                <a:cubicBezTo>
                  <a:pt x="48" y="76"/>
                  <a:pt x="48" y="84"/>
                  <a:pt x="48" y="93"/>
                </a:cubicBezTo>
                <a:close/>
                <a:moveTo>
                  <a:pt x="48" y="93"/>
                </a:moveTo>
                <a:cubicBezTo>
                  <a:pt x="49" y="101"/>
                  <a:pt x="49" y="108"/>
                  <a:pt x="50" y="116"/>
                </a:cubicBezTo>
                <a:cubicBezTo>
                  <a:pt x="44" y="114"/>
                  <a:pt x="39" y="112"/>
                  <a:pt x="34" y="109"/>
                </a:cubicBezTo>
                <a:cubicBezTo>
                  <a:pt x="34" y="102"/>
                  <a:pt x="34" y="94"/>
                  <a:pt x="34" y="87"/>
                </a:cubicBezTo>
                <a:cubicBezTo>
                  <a:pt x="39" y="89"/>
                  <a:pt x="43" y="91"/>
                  <a:pt x="48" y="93"/>
                </a:cubicBezTo>
                <a:close/>
                <a:moveTo>
                  <a:pt x="747" y="724"/>
                </a:moveTo>
                <a:cubicBezTo>
                  <a:pt x="747" y="728"/>
                  <a:pt x="747" y="731"/>
                  <a:pt x="747" y="733"/>
                </a:cubicBezTo>
                <a:cubicBezTo>
                  <a:pt x="725" y="684"/>
                  <a:pt x="679" y="619"/>
                  <a:pt x="625" y="545"/>
                </a:cubicBezTo>
                <a:cubicBezTo>
                  <a:pt x="631" y="553"/>
                  <a:pt x="637" y="560"/>
                  <a:pt x="642" y="567"/>
                </a:cubicBezTo>
                <a:cubicBezTo>
                  <a:pt x="667" y="599"/>
                  <a:pt x="688" y="627"/>
                  <a:pt x="704" y="650"/>
                </a:cubicBezTo>
                <a:cubicBezTo>
                  <a:pt x="730" y="686"/>
                  <a:pt x="746" y="708"/>
                  <a:pt x="754" y="708"/>
                </a:cubicBezTo>
                <a:cubicBezTo>
                  <a:pt x="757" y="708"/>
                  <a:pt x="758" y="705"/>
                  <a:pt x="759" y="698"/>
                </a:cubicBezTo>
                <a:cubicBezTo>
                  <a:pt x="760" y="698"/>
                  <a:pt x="760" y="698"/>
                  <a:pt x="760" y="698"/>
                </a:cubicBezTo>
                <a:cubicBezTo>
                  <a:pt x="764" y="707"/>
                  <a:pt x="768" y="716"/>
                  <a:pt x="771" y="724"/>
                </a:cubicBezTo>
                <a:cubicBezTo>
                  <a:pt x="764" y="724"/>
                  <a:pt x="756" y="725"/>
                  <a:pt x="747" y="724"/>
                </a:cubicBezTo>
                <a:cubicBezTo>
                  <a:pt x="747" y="724"/>
                  <a:pt x="747" y="724"/>
                  <a:pt x="747" y="724"/>
                </a:cubicBezTo>
                <a:close/>
                <a:moveTo>
                  <a:pt x="738" y="754"/>
                </a:moveTo>
                <a:cubicBezTo>
                  <a:pt x="739" y="762"/>
                  <a:pt x="739" y="766"/>
                  <a:pt x="738" y="767"/>
                </a:cubicBezTo>
                <a:cubicBezTo>
                  <a:pt x="738" y="768"/>
                  <a:pt x="738" y="768"/>
                  <a:pt x="738" y="768"/>
                </a:cubicBezTo>
                <a:cubicBezTo>
                  <a:pt x="735" y="768"/>
                  <a:pt x="730" y="760"/>
                  <a:pt x="724" y="751"/>
                </a:cubicBezTo>
                <a:cubicBezTo>
                  <a:pt x="697" y="693"/>
                  <a:pt x="641" y="616"/>
                  <a:pt x="577" y="527"/>
                </a:cubicBezTo>
                <a:cubicBezTo>
                  <a:pt x="552" y="493"/>
                  <a:pt x="527" y="458"/>
                  <a:pt x="501" y="421"/>
                </a:cubicBezTo>
                <a:cubicBezTo>
                  <a:pt x="488" y="402"/>
                  <a:pt x="474" y="381"/>
                  <a:pt x="460" y="358"/>
                </a:cubicBezTo>
                <a:cubicBezTo>
                  <a:pt x="502" y="412"/>
                  <a:pt x="542" y="466"/>
                  <a:pt x="580" y="517"/>
                </a:cubicBezTo>
                <a:cubicBezTo>
                  <a:pt x="601" y="545"/>
                  <a:pt x="621" y="571"/>
                  <a:pt x="639" y="596"/>
                </a:cubicBezTo>
                <a:cubicBezTo>
                  <a:pt x="668" y="634"/>
                  <a:pt x="691" y="666"/>
                  <a:pt x="707" y="690"/>
                </a:cubicBezTo>
                <a:cubicBezTo>
                  <a:pt x="728" y="720"/>
                  <a:pt x="739" y="737"/>
                  <a:pt x="744" y="737"/>
                </a:cubicBezTo>
                <a:cubicBezTo>
                  <a:pt x="744" y="737"/>
                  <a:pt x="744" y="737"/>
                  <a:pt x="744" y="737"/>
                </a:cubicBezTo>
                <a:cubicBezTo>
                  <a:pt x="746" y="737"/>
                  <a:pt x="746" y="736"/>
                  <a:pt x="747" y="735"/>
                </a:cubicBezTo>
                <a:cubicBezTo>
                  <a:pt x="750" y="741"/>
                  <a:pt x="752" y="747"/>
                  <a:pt x="754" y="753"/>
                </a:cubicBezTo>
                <a:cubicBezTo>
                  <a:pt x="749" y="753"/>
                  <a:pt x="744" y="754"/>
                  <a:pt x="738" y="753"/>
                </a:cubicBezTo>
                <a:cubicBezTo>
                  <a:pt x="738" y="753"/>
                  <a:pt x="738" y="753"/>
                  <a:pt x="738" y="753"/>
                </a:cubicBezTo>
                <a:lnTo>
                  <a:pt x="738" y="754"/>
                </a:lnTo>
                <a:close/>
                <a:moveTo>
                  <a:pt x="726" y="781"/>
                </a:moveTo>
                <a:cubicBezTo>
                  <a:pt x="728" y="787"/>
                  <a:pt x="730" y="795"/>
                  <a:pt x="729" y="796"/>
                </a:cubicBezTo>
                <a:cubicBezTo>
                  <a:pt x="729" y="796"/>
                  <a:pt x="729" y="796"/>
                  <a:pt x="729" y="796"/>
                </a:cubicBezTo>
                <a:cubicBezTo>
                  <a:pt x="728" y="796"/>
                  <a:pt x="722" y="787"/>
                  <a:pt x="714" y="773"/>
                </a:cubicBezTo>
                <a:cubicBezTo>
                  <a:pt x="699" y="748"/>
                  <a:pt x="674" y="707"/>
                  <a:pt x="636" y="655"/>
                </a:cubicBezTo>
                <a:cubicBezTo>
                  <a:pt x="624" y="639"/>
                  <a:pt x="612" y="623"/>
                  <a:pt x="600" y="605"/>
                </a:cubicBezTo>
                <a:cubicBezTo>
                  <a:pt x="583" y="582"/>
                  <a:pt x="566" y="558"/>
                  <a:pt x="548" y="534"/>
                </a:cubicBezTo>
                <a:cubicBezTo>
                  <a:pt x="548" y="534"/>
                  <a:pt x="548" y="534"/>
                  <a:pt x="548" y="534"/>
                </a:cubicBezTo>
                <a:cubicBezTo>
                  <a:pt x="524" y="500"/>
                  <a:pt x="503" y="471"/>
                  <a:pt x="483" y="441"/>
                </a:cubicBezTo>
                <a:cubicBezTo>
                  <a:pt x="460" y="408"/>
                  <a:pt x="436" y="371"/>
                  <a:pt x="407" y="322"/>
                </a:cubicBezTo>
                <a:cubicBezTo>
                  <a:pt x="472" y="401"/>
                  <a:pt x="534" y="484"/>
                  <a:pt x="588" y="558"/>
                </a:cubicBezTo>
                <a:cubicBezTo>
                  <a:pt x="606" y="582"/>
                  <a:pt x="622" y="605"/>
                  <a:pt x="639" y="627"/>
                </a:cubicBezTo>
                <a:cubicBezTo>
                  <a:pt x="671" y="671"/>
                  <a:pt x="695" y="708"/>
                  <a:pt x="711" y="732"/>
                </a:cubicBezTo>
                <a:cubicBezTo>
                  <a:pt x="716" y="740"/>
                  <a:pt x="720" y="746"/>
                  <a:pt x="724" y="752"/>
                </a:cubicBezTo>
                <a:cubicBezTo>
                  <a:pt x="728" y="762"/>
                  <a:pt x="732" y="771"/>
                  <a:pt x="735" y="780"/>
                </a:cubicBezTo>
                <a:cubicBezTo>
                  <a:pt x="732" y="780"/>
                  <a:pt x="729" y="780"/>
                  <a:pt x="727" y="780"/>
                </a:cubicBezTo>
                <a:cubicBezTo>
                  <a:pt x="726" y="780"/>
                  <a:pt x="726" y="780"/>
                  <a:pt x="726" y="780"/>
                </a:cubicBezTo>
                <a:lnTo>
                  <a:pt x="726" y="781"/>
                </a:lnTo>
                <a:close/>
                <a:moveTo>
                  <a:pt x="607" y="997"/>
                </a:moveTo>
                <a:cubicBezTo>
                  <a:pt x="609" y="984"/>
                  <a:pt x="607" y="967"/>
                  <a:pt x="600" y="947"/>
                </a:cubicBezTo>
                <a:cubicBezTo>
                  <a:pt x="607" y="961"/>
                  <a:pt x="614" y="974"/>
                  <a:pt x="619" y="986"/>
                </a:cubicBezTo>
                <a:cubicBezTo>
                  <a:pt x="616" y="991"/>
                  <a:pt x="613" y="995"/>
                  <a:pt x="608" y="998"/>
                </a:cubicBezTo>
                <a:cubicBezTo>
                  <a:pt x="607" y="997"/>
                  <a:pt x="607" y="997"/>
                  <a:pt x="607" y="997"/>
                </a:cubicBezTo>
                <a:close/>
                <a:moveTo>
                  <a:pt x="612" y="1009"/>
                </a:moveTo>
                <a:cubicBezTo>
                  <a:pt x="610" y="1006"/>
                  <a:pt x="608" y="1004"/>
                  <a:pt x="606" y="1001"/>
                </a:cubicBezTo>
                <a:cubicBezTo>
                  <a:pt x="606" y="1000"/>
                  <a:pt x="606" y="1000"/>
                  <a:pt x="606" y="999"/>
                </a:cubicBezTo>
                <a:cubicBezTo>
                  <a:pt x="607" y="999"/>
                  <a:pt x="607" y="999"/>
                  <a:pt x="607" y="999"/>
                </a:cubicBezTo>
                <a:cubicBezTo>
                  <a:pt x="609" y="1002"/>
                  <a:pt x="610" y="1006"/>
                  <a:pt x="612" y="1009"/>
                </a:cubicBezTo>
                <a:close/>
                <a:moveTo>
                  <a:pt x="607" y="996"/>
                </a:moveTo>
                <a:cubicBezTo>
                  <a:pt x="598" y="978"/>
                  <a:pt x="588" y="959"/>
                  <a:pt x="577" y="939"/>
                </a:cubicBezTo>
                <a:cubicBezTo>
                  <a:pt x="535" y="869"/>
                  <a:pt x="492" y="801"/>
                  <a:pt x="447" y="738"/>
                </a:cubicBezTo>
                <a:cubicBezTo>
                  <a:pt x="445" y="734"/>
                  <a:pt x="445" y="734"/>
                  <a:pt x="445" y="734"/>
                </a:cubicBezTo>
                <a:cubicBezTo>
                  <a:pt x="413" y="686"/>
                  <a:pt x="380" y="636"/>
                  <a:pt x="348" y="583"/>
                </a:cubicBezTo>
                <a:cubicBezTo>
                  <a:pt x="344" y="576"/>
                  <a:pt x="340" y="569"/>
                  <a:pt x="335" y="562"/>
                </a:cubicBezTo>
                <a:cubicBezTo>
                  <a:pt x="420" y="663"/>
                  <a:pt x="503" y="782"/>
                  <a:pt x="582" y="915"/>
                </a:cubicBezTo>
                <a:cubicBezTo>
                  <a:pt x="588" y="925"/>
                  <a:pt x="593" y="935"/>
                  <a:pt x="599" y="944"/>
                </a:cubicBezTo>
                <a:cubicBezTo>
                  <a:pt x="606" y="965"/>
                  <a:pt x="609" y="982"/>
                  <a:pt x="607" y="996"/>
                </a:cubicBezTo>
                <a:close/>
                <a:moveTo>
                  <a:pt x="180" y="534"/>
                </a:moveTo>
                <a:cubicBezTo>
                  <a:pt x="173" y="519"/>
                  <a:pt x="167" y="503"/>
                  <a:pt x="160" y="488"/>
                </a:cubicBezTo>
                <a:cubicBezTo>
                  <a:pt x="175" y="502"/>
                  <a:pt x="191" y="518"/>
                  <a:pt x="206" y="533"/>
                </a:cubicBezTo>
                <a:cubicBezTo>
                  <a:pt x="206" y="533"/>
                  <a:pt x="206" y="533"/>
                  <a:pt x="206" y="533"/>
                </a:cubicBezTo>
                <a:cubicBezTo>
                  <a:pt x="216" y="555"/>
                  <a:pt x="223" y="571"/>
                  <a:pt x="231" y="587"/>
                </a:cubicBezTo>
                <a:cubicBezTo>
                  <a:pt x="214" y="569"/>
                  <a:pt x="197" y="551"/>
                  <a:pt x="180" y="534"/>
                </a:cubicBezTo>
                <a:close/>
                <a:moveTo>
                  <a:pt x="114" y="551"/>
                </a:moveTo>
                <a:cubicBezTo>
                  <a:pt x="127" y="564"/>
                  <a:pt x="141" y="576"/>
                  <a:pt x="153" y="589"/>
                </a:cubicBezTo>
                <a:cubicBezTo>
                  <a:pt x="160" y="605"/>
                  <a:pt x="167" y="619"/>
                  <a:pt x="172" y="632"/>
                </a:cubicBezTo>
                <a:cubicBezTo>
                  <a:pt x="159" y="618"/>
                  <a:pt x="145" y="604"/>
                  <a:pt x="131" y="590"/>
                </a:cubicBezTo>
                <a:cubicBezTo>
                  <a:pt x="126" y="579"/>
                  <a:pt x="121" y="567"/>
                  <a:pt x="114" y="551"/>
                </a:cubicBezTo>
                <a:close/>
                <a:moveTo>
                  <a:pt x="148" y="632"/>
                </a:moveTo>
                <a:cubicBezTo>
                  <a:pt x="135" y="620"/>
                  <a:pt x="122" y="607"/>
                  <a:pt x="109" y="595"/>
                </a:cubicBezTo>
                <a:cubicBezTo>
                  <a:pt x="104" y="582"/>
                  <a:pt x="99" y="568"/>
                  <a:pt x="94" y="557"/>
                </a:cubicBezTo>
                <a:cubicBezTo>
                  <a:pt x="94" y="557"/>
                  <a:pt x="94" y="557"/>
                  <a:pt x="94" y="557"/>
                </a:cubicBezTo>
                <a:cubicBezTo>
                  <a:pt x="106" y="568"/>
                  <a:pt x="118" y="579"/>
                  <a:pt x="130" y="591"/>
                </a:cubicBezTo>
                <a:cubicBezTo>
                  <a:pt x="136" y="606"/>
                  <a:pt x="142" y="619"/>
                  <a:pt x="148" y="632"/>
                </a:cubicBezTo>
                <a:close/>
                <a:moveTo>
                  <a:pt x="87" y="422"/>
                </a:moveTo>
                <a:cubicBezTo>
                  <a:pt x="97" y="431"/>
                  <a:pt x="107" y="440"/>
                  <a:pt x="117" y="449"/>
                </a:cubicBezTo>
                <a:cubicBezTo>
                  <a:pt x="123" y="462"/>
                  <a:pt x="128" y="476"/>
                  <a:pt x="134" y="490"/>
                </a:cubicBezTo>
                <a:cubicBezTo>
                  <a:pt x="123" y="480"/>
                  <a:pt x="112" y="470"/>
                  <a:pt x="101" y="460"/>
                </a:cubicBezTo>
                <a:cubicBezTo>
                  <a:pt x="101" y="460"/>
                  <a:pt x="101" y="460"/>
                  <a:pt x="101" y="460"/>
                </a:cubicBezTo>
                <a:cubicBezTo>
                  <a:pt x="96" y="447"/>
                  <a:pt x="91" y="435"/>
                  <a:pt x="87" y="422"/>
                </a:cubicBezTo>
                <a:close/>
                <a:moveTo>
                  <a:pt x="52" y="141"/>
                </a:moveTo>
                <a:cubicBezTo>
                  <a:pt x="54" y="142"/>
                  <a:pt x="56" y="142"/>
                  <a:pt x="58" y="143"/>
                </a:cubicBezTo>
                <a:cubicBezTo>
                  <a:pt x="62" y="145"/>
                  <a:pt x="66" y="147"/>
                  <a:pt x="70" y="149"/>
                </a:cubicBezTo>
                <a:cubicBezTo>
                  <a:pt x="71" y="158"/>
                  <a:pt x="73" y="167"/>
                  <a:pt x="75" y="176"/>
                </a:cubicBezTo>
                <a:cubicBezTo>
                  <a:pt x="69" y="172"/>
                  <a:pt x="62" y="168"/>
                  <a:pt x="56" y="165"/>
                </a:cubicBezTo>
                <a:cubicBezTo>
                  <a:pt x="56" y="165"/>
                  <a:pt x="56" y="165"/>
                  <a:pt x="56" y="165"/>
                </a:cubicBezTo>
                <a:cubicBezTo>
                  <a:pt x="54" y="157"/>
                  <a:pt x="53" y="149"/>
                  <a:pt x="52" y="141"/>
                </a:cubicBezTo>
                <a:close/>
                <a:moveTo>
                  <a:pt x="929" y="431"/>
                </a:moveTo>
                <a:cubicBezTo>
                  <a:pt x="919" y="431"/>
                  <a:pt x="908" y="431"/>
                  <a:pt x="896" y="430"/>
                </a:cubicBezTo>
                <a:cubicBezTo>
                  <a:pt x="890" y="420"/>
                  <a:pt x="883" y="410"/>
                  <a:pt x="875" y="399"/>
                </a:cubicBezTo>
                <a:cubicBezTo>
                  <a:pt x="877" y="399"/>
                  <a:pt x="880" y="400"/>
                  <a:pt x="883" y="400"/>
                </a:cubicBezTo>
                <a:cubicBezTo>
                  <a:pt x="893" y="401"/>
                  <a:pt x="903" y="403"/>
                  <a:pt x="912" y="403"/>
                </a:cubicBezTo>
                <a:cubicBezTo>
                  <a:pt x="919" y="413"/>
                  <a:pt x="924" y="423"/>
                  <a:pt x="929" y="431"/>
                </a:cubicBezTo>
                <a:close/>
                <a:moveTo>
                  <a:pt x="890" y="371"/>
                </a:moveTo>
                <a:cubicBezTo>
                  <a:pt x="891" y="371"/>
                  <a:pt x="892" y="371"/>
                  <a:pt x="893" y="372"/>
                </a:cubicBezTo>
                <a:cubicBezTo>
                  <a:pt x="905" y="374"/>
                  <a:pt x="917" y="375"/>
                  <a:pt x="929" y="377"/>
                </a:cubicBezTo>
                <a:cubicBezTo>
                  <a:pt x="936" y="387"/>
                  <a:pt x="942" y="397"/>
                  <a:pt x="947" y="405"/>
                </a:cubicBezTo>
                <a:cubicBezTo>
                  <a:pt x="936" y="405"/>
                  <a:pt x="925" y="404"/>
                  <a:pt x="912" y="403"/>
                </a:cubicBezTo>
                <a:cubicBezTo>
                  <a:pt x="906" y="393"/>
                  <a:pt x="898" y="382"/>
                  <a:pt x="890" y="371"/>
                </a:cubicBezTo>
                <a:close/>
                <a:moveTo>
                  <a:pt x="912" y="457"/>
                </a:moveTo>
                <a:cubicBezTo>
                  <a:pt x="908" y="457"/>
                  <a:pt x="904" y="458"/>
                  <a:pt x="899" y="458"/>
                </a:cubicBezTo>
                <a:cubicBezTo>
                  <a:pt x="899" y="458"/>
                  <a:pt x="899" y="458"/>
                  <a:pt x="899" y="458"/>
                </a:cubicBezTo>
                <a:cubicBezTo>
                  <a:pt x="893" y="458"/>
                  <a:pt x="886" y="457"/>
                  <a:pt x="880" y="457"/>
                </a:cubicBezTo>
                <a:cubicBezTo>
                  <a:pt x="873" y="448"/>
                  <a:pt x="866" y="437"/>
                  <a:pt x="859" y="426"/>
                </a:cubicBezTo>
                <a:cubicBezTo>
                  <a:pt x="859" y="426"/>
                  <a:pt x="859" y="426"/>
                  <a:pt x="859" y="426"/>
                </a:cubicBezTo>
                <a:cubicBezTo>
                  <a:pt x="863" y="427"/>
                  <a:pt x="868" y="428"/>
                  <a:pt x="873" y="429"/>
                </a:cubicBezTo>
                <a:cubicBezTo>
                  <a:pt x="881" y="429"/>
                  <a:pt x="889" y="430"/>
                  <a:pt x="896" y="430"/>
                </a:cubicBezTo>
                <a:cubicBezTo>
                  <a:pt x="902" y="440"/>
                  <a:pt x="908" y="449"/>
                  <a:pt x="912" y="457"/>
                </a:cubicBezTo>
                <a:close/>
                <a:moveTo>
                  <a:pt x="879" y="458"/>
                </a:moveTo>
                <a:cubicBezTo>
                  <a:pt x="886" y="468"/>
                  <a:pt x="892" y="477"/>
                  <a:pt x="896" y="486"/>
                </a:cubicBezTo>
                <a:cubicBezTo>
                  <a:pt x="886" y="485"/>
                  <a:pt x="874" y="484"/>
                  <a:pt x="862" y="482"/>
                </a:cubicBezTo>
                <a:cubicBezTo>
                  <a:pt x="856" y="473"/>
                  <a:pt x="850" y="463"/>
                  <a:pt x="842" y="453"/>
                </a:cubicBezTo>
                <a:cubicBezTo>
                  <a:pt x="842" y="453"/>
                  <a:pt x="842" y="453"/>
                  <a:pt x="842" y="453"/>
                </a:cubicBezTo>
                <a:cubicBezTo>
                  <a:pt x="849" y="455"/>
                  <a:pt x="856" y="457"/>
                  <a:pt x="863" y="457"/>
                </a:cubicBezTo>
                <a:cubicBezTo>
                  <a:pt x="868" y="457"/>
                  <a:pt x="874" y="458"/>
                  <a:pt x="879" y="458"/>
                </a:cubicBezTo>
                <a:close/>
                <a:moveTo>
                  <a:pt x="879" y="513"/>
                </a:moveTo>
                <a:cubicBezTo>
                  <a:pt x="869" y="512"/>
                  <a:pt x="857" y="510"/>
                  <a:pt x="845" y="509"/>
                </a:cubicBezTo>
                <a:cubicBezTo>
                  <a:pt x="839" y="499"/>
                  <a:pt x="832" y="489"/>
                  <a:pt x="825" y="478"/>
                </a:cubicBezTo>
                <a:cubicBezTo>
                  <a:pt x="825" y="478"/>
                  <a:pt x="825" y="478"/>
                  <a:pt x="825" y="478"/>
                </a:cubicBezTo>
                <a:cubicBezTo>
                  <a:pt x="830" y="480"/>
                  <a:pt x="836" y="481"/>
                  <a:pt x="841" y="481"/>
                </a:cubicBezTo>
                <a:cubicBezTo>
                  <a:pt x="841" y="481"/>
                  <a:pt x="841" y="481"/>
                  <a:pt x="841" y="481"/>
                </a:cubicBezTo>
                <a:cubicBezTo>
                  <a:pt x="843" y="481"/>
                  <a:pt x="846" y="481"/>
                  <a:pt x="848" y="480"/>
                </a:cubicBezTo>
                <a:cubicBezTo>
                  <a:pt x="853" y="481"/>
                  <a:pt x="857" y="482"/>
                  <a:pt x="861" y="482"/>
                </a:cubicBezTo>
                <a:cubicBezTo>
                  <a:pt x="868" y="493"/>
                  <a:pt x="874" y="503"/>
                  <a:pt x="879" y="513"/>
                </a:cubicBezTo>
                <a:close/>
                <a:moveTo>
                  <a:pt x="862" y="539"/>
                </a:moveTo>
                <a:cubicBezTo>
                  <a:pt x="851" y="538"/>
                  <a:pt x="840" y="536"/>
                  <a:pt x="828" y="534"/>
                </a:cubicBezTo>
                <a:cubicBezTo>
                  <a:pt x="822" y="525"/>
                  <a:pt x="815" y="515"/>
                  <a:pt x="808" y="504"/>
                </a:cubicBezTo>
                <a:cubicBezTo>
                  <a:pt x="808" y="504"/>
                  <a:pt x="808" y="504"/>
                  <a:pt x="808" y="504"/>
                </a:cubicBezTo>
                <a:cubicBezTo>
                  <a:pt x="815" y="507"/>
                  <a:pt x="822" y="509"/>
                  <a:pt x="828" y="509"/>
                </a:cubicBezTo>
                <a:cubicBezTo>
                  <a:pt x="831" y="509"/>
                  <a:pt x="834" y="509"/>
                  <a:pt x="837" y="508"/>
                </a:cubicBezTo>
                <a:cubicBezTo>
                  <a:pt x="839" y="508"/>
                  <a:pt x="842" y="509"/>
                  <a:pt x="845" y="509"/>
                </a:cubicBezTo>
                <a:cubicBezTo>
                  <a:pt x="851" y="520"/>
                  <a:pt x="857" y="530"/>
                  <a:pt x="862" y="539"/>
                </a:cubicBezTo>
                <a:close/>
                <a:moveTo>
                  <a:pt x="845" y="565"/>
                </a:moveTo>
                <a:cubicBezTo>
                  <a:pt x="835" y="564"/>
                  <a:pt x="826" y="563"/>
                  <a:pt x="815" y="562"/>
                </a:cubicBezTo>
                <a:cubicBezTo>
                  <a:pt x="815" y="562"/>
                  <a:pt x="815" y="562"/>
                  <a:pt x="815" y="562"/>
                </a:cubicBezTo>
                <a:cubicBezTo>
                  <a:pt x="815" y="562"/>
                  <a:pt x="815" y="562"/>
                  <a:pt x="815" y="562"/>
                </a:cubicBezTo>
                <a:cubicBezTo>
                  <a:pt x="814" y="562"/>
                  <a:pt x="813" y="563"/>
                  <a:pt x="812" y="563"/>
                </a:cubicBezTo>
                <a:cubicBezTo>
                  <a:pt x="806" y="552"/>
                  <a:pt x="798" y="541"/>
                  <a:pt x="789" y="528"/>
                </a:cubicBezTo>
                <a:cubicBezTo>
                  <a:pt x="789" y="528"/>
                  <a:pt x="789" y="528"/>
                  <a:pt x="789" y="528"/>
                </a:cubicBezTo>
                <a:cubicBezTo>
                  <a:pt x="799" y="534"/>
                  <a:pt x="808" y="537"/>
                  <a:pt x="815" y="537"/>
                </a:cubicBezTo>
                <a:cubicBezTo>
                  <a:pt x="815" y="537"/>
                  <a:pt x="815" y="537"/>
                  <a:pt x="815" y="537"/>
                </a:cubicBezTo>
                <a:cubicBezTo>
                  <a:pt x="819" y="537"/>
                  <a:pt x="823" y="536"/>
                  <a:pt x="826" y="535"/>
                </a:cubicBezTo>
                <a:cubicBezTo>
                  <a:pt x="827" y="535"/>
                  <a:pt x="827" y="535"/>
                  <a:pt x="827" y="535"/>
                </a:cubicBezTo>
                <a:cubicBezTo>
                  <a:pt x="834" y="546"/>
                  <a:pt x="840" y="556"/>
                  <a:pt x="845" y="565"/>
                </a:cubicBezTo>
                <a:close/>
                <a:moveTo>
                  <a:pt x="812" y="564"/>
                </a:moveTo>
                <a:cubicBezTo>
                  <a:pt x="818" y="574"/>
                  <a:pt x="823" y="583"/>
                  <a:pt x="827" y="591"/>
                </a:cubicBezTo>
                <a:cubicBezTo>
                  <a:pt x="820" y="591"/>
                  <a:pt x="812" y="590"/>
                  <a:pt x="804" y="589"/>
                </a:cubicBezTo>
                <a:cubicBezTo>
                  <a:pt x="803" y="589"/>
                  <a:pt x="803" y="589"/>
                  <a:pt x="803" y="589"/>
                </a:cubicBezTo>
                <a:cubicBezTo>
                  <a:pt x="803" y="589"/>
                  <a:pt x="803" y="589"/>
                  <a:pt x="803" y="589"/>
                </a:cubicBezTo>
                <a:cubicBezTo>
                  <a:pt x="801" y="591"/>
                  <a:pt x="799" y="592"/>
                  <a:pt x="797" y="593"/>
                </a:cubicBezTo>
                <a:cubicBezTo>
                  <a:pt x="788" y="578"/>
                  <a:pt x="778" y="562"/>
                  <a:pt x="766" y="544"/>
                </a:cubicBezTo>
                <a:cubicBezTo>
                  <a:pt x="782" y="559"/>
                  <a:pt x="794" y="566"/>
                  <a:pt x="804" y="566"/>
                </a:cubicBezTo>
                <a:cubicBezTo>
                  <a:pt x="804" y="566"/>
                  <a:pt x="804" y="566"/>
                  <a:pt x="804" y="566"/>
                </a:cubicBezTo>
                <a:cubicBezTo>
                  <a:pt x="807" y="566"/>
                  <a:pt x="810" y="565"/>
                  <a:pt x="812" y="564"/>
                </a:cubicBezTo>
                <a:close/>
                <a:moveTo>
                  <a:pt x="810" y="617"/>
                </a:moveTo>
                <a:cubicBezTo>
                  <a:pt x="804" y="617"/>
                  <a:pt x="799" y="616"/>
                  <a:pt x="793" y="616"/>
                </a:cubicBezTo>
                <a:cubicBezTo>
                  <a:pt x="793" y="616"/>
                  <a:pt x="793" y="616"/>
                  <a:pt x="793" y="616"/>
                </a:cubicBezTo>
                <a:cubicBezTo>
                  <a:pt x="793" y="616"/>
                  <a:pt x="793" y="616"/>
                  <a:pt x="793" y="616"/>
                </a:cubicBezTo>
                <a:cubicBezTo>
                  <a:pt x="790" y="620"/>
                  <a:pt x="787" y="622"/>
                  <a:pt x="783" y="622"/>
                </a:cubicBezTo>
                <a:cubicBezTo>
                  <a:pt x="783" y="622"/>
                  <a:pt x="783" y="622"/>
                  <a:pt x="783" y="622"/>
                </a:cubicBezTo>
                <a:cubicBezTo>
                  <a:pt x="783" y="622"/>
                  <a:pt x="782" y="622"/>
                  <a:pt x="782" y="622"/>
                </a:cubicBezTo>
                <a:cubicBezTo>
                  <a:pt x="769" y="599"/>
                  <a:pt x="752" y="573"/>
                  <a:pt x="730" y="542"/>
                </a:cubicBezTo>
                <a:cubicBezTo>
                  <a:pt x="757" y="573"/>
                  <a:pt x="778" y="594"/>
                  <a:pt x="793" y="594"/>
                </a:cubicBezTo>
                <a:cubicBezTo>
                  <a:pt x="793" y="594"/>
                  <a:pt x="793" y="594"/>
                  <a:pt x="793" y="594"/>
                </a:cubicBezTo>
                <a:cubicBezTo>
                  <a:pt x="794" y="594"/>
                  <a:pt x="795" y="594"/>
                  <a:pt x="797" y="593"/>
                </a:cubicBezTo>
                <a:cubicBezTo>
                  <a:pt x="797" y="593"/>
                  <a:pt x="797" y="593"/>
                  <a:pt x="797" y="593"/>
                </a:cubicBezTo>
                <a:cubicBezTo>
                  <a:pt x="802" y="602"/>
                  <a:pt x="806" y="610"/>
                  <a:pt x="810" y="617"/>
                </a:cubicBezTo>
                <a:close/>
                <a:moveTo>
                  <a:pt x="794" y="644"/>
                </a:moveTo>
                <a:cubicBezTo>
                  <a:pt x="790" y="644"/>
                  <a:pt x="786" y="644"/>
                  <a:pt x="781" y="643"/>
                </a:cubicBezTo>
                <a:cubicBezTo>
                  <a:pt x="781" y="643"/>
                  <a:pt x="781" y="643"/>
                  <a:pt x="781" y="643"/>
                </a:cubicBezTo>
                <a:cubicBezTo>
                  <a:pt x="781" y="644"/>
                  <a:pt x="781" y="644"/>
                  <a:pt x="781" y="644"/>
                </a:cubicBezTo>
                <a:cubicBezTo>
                  <a:pt x="779" y="648"/>
                  <a:pt x="776" y="651"/>
                  <a:pt x="773" y="651"/>
                </a:cubicBezTo>
                <a:cubicBezTo>
                  <a:pt x="770" y="651"/>
                  <a:pt x="768" y="650"/>
                  <a:pt x="765" y="648"/>
                </a:cubicBezTo>
                <a:cubicBezTo>
                  <a:pt x="733" y="592"/>
                  <a:pt x="681" y="524"/>
                  <a:pt x="622" y="444"/>
                </a:cubicBezTo>
                <a:cubicBezTo>
                  <a:pt x="621" y="443"/>
                  <a:pt x="620" y="442"/>
                  <a:pt x="619" y="441"/>
                </a:cubicBezTo>
                <a:cubicBezTo>
                  <a:pt x="631" y="456"/>
                  <a:pt x="642" y="469"/>
                  <a:pt x="652" y="482"/>
                </a:cubicBezTo>
                <a:cubicBezTo>
                  <a:pt x="666" y="499"/>
                  <a:pt x="679" y="515"/>
                  <a:pt x="691" y="530"/>
                </a:cubicBezTo>
                <a:cubicBezTo>
                  <a:pt x="735" y="585"/>
                  <a:pt x="764" y="621"/>
                  <a:pt x="782" y="622"/>
                </a:cubicBezTo>
                <a:cubicBezTo>
                  <a:pt x="786" y="630"/>
                  <a:pt x="790" y="637"/>
                  <a:pt x="794" y="644"/>
                </a:cubicBezTo>
                <a:close/>
                <a:moveTo>
                  <a:pt x="776" y="671"/>
                </a:moveTo>
                <a:cubicBezTo>
                  <a:pt x="774" y="671"/>
                  <a:pt x="772" y="671"/>
                  <a:pt x="770" y="670"/>
                </a:cubicBezTo>
                <a:cubicBezTo>
                  <a:pt x="769" y="670"/>
                  <a:pt x="769" y="670"/>
                  <a:pt x="769" y="670"/>
                </a:cubicBezTo>
                <a:cubicBezTo>
                  <a:pt x="769" y="671"/>
                  <a:pt x="769" y="671"/>
                  <a:pt x="769" y="671"/>
                </a:cubicBezTo>
                <a:cubicBezTo>
                  <a:pt x="768" y="676"/>
                  <a:pt x="766" y="679"/>
                  <a:pt x="763" y="679"/>
                </a:cubicBezTo>
                <a:cubicBezTo>
                  <a:pt x="758" y="679"/>
                  <a:pt x="751" y="673"/>
                  <a:pt x="739" y="659"/>
                </a:cubicBezTo>
                <a:cubicBezTo>
                  <a:pt x="708" y="607"/>
                  <a:pt x="661" y="544"/>
                  <a:pt x="611" y="477"/>
                </a:cubicBezTo>
                <a:cubicBezTo>
                  <a:pt x="587" y="445"/>
                  <a:pt x="563" y="412"/>
                  <a:pt x="538" y="377"/>
                </a:cubicBezTo>
                <a:cubicBezTo>
                  <a:pt x="522" y="355"/>
                  <a:pt x="505" y="330"/>
                  <a:pt x="486" y="301"/>
                </a:cubicBezTo>
                <a:cubicBezTo>
                  <a:pt x="510" y="331"/>
                  <a:pt x="533" y="361"/>
                  <a:pt x="555" y="390"/>
                </a:cubicBezTo>
                <a:cubicBezTo>
                  <a:pt x="588" y="433"/>
                  <a:pt x="620" y="473"/>
                  <a:pt x="649" y="510"/>
                </a:cubicBezTo>
                <a:cubicBezTo>
                  <a:pt x="666" y="531"/>
                  <a:pt x="681" y="550"/>
                  <a:pt x="695" y="568"/>
                </a:cubicBezTo>
                <a:cubicBezTo>
                  <a:pt x="726" y="609"/>
                  <a:pt x="750" y="639"/>
                  <a:pt x="764" y="648"/>
                </a:cubicBezTo>
                <a:cubicBezTo>
                  <a:pt x="769" y="656"/>
                  <a:pt x="773" y="664"/>
                  <a:pt x="776" y="671"/>
                </a:cubicBezTo>
                <a:close/>
                <a:moveTo>
                  <a:pt x="759" y="697"/>
                </a:moveTo>
                <a:cubicBezTo>
                  <a:pt x="759" y="697"/>
                  <a:pt x="759" y="697"/>
                  <a:pt x="759" y="697"/>
                </a:cubicBezTo>
                <a:cubicBezTo>
                  <a:pt x="759" y="698"/>
                  <a:pt x="759" y="698"/>
                  <a:pt x="759" y="698"/>
                </a:cubicBezTo>
                <a:cubicBezTo>
                  <a:pt x="758" y="704"/>
                  <a:pt x="756" y="708"/>
                  <a:pt x="754" y="708"/>
                </a:cubicBezTo>
                <a:cubicBezTo>
                  <a:pt x="746" y="708"/>
                  <a:pt x="730" y="686"/>
                  <a:pt x="704" y="650"/>
                </a:cubicBezTo>
                <a:cubicBezTo>
                  <a:pt x="688" y="627"/>
                  <a:pt x="668" y="599"/>
                  <a:pt x="643" y="567"/>
                </a:cubicBezTo>
                <a:cubicBezTo>
                  <a:pt x="634" y="555"/>
                  <a:pt x="623" y="541"/>
                  <a:pt x="612" y="526"/>
                </a:cubicBezTo>
                <a:cubicBezTo>
                  <a:pt x="606" y="518"/>
                  <a:pt x="600" y="510"/>
                  <a:pt x="594" y="502"/>
                </a:cubicBezTo>
                <a:cubicBezTo>
                  <a:pt x="570" y="469"/>
                  <a:pt x="545" y="435"/>
                  <a:pt x="521" y="400"/>
                </a:cubicBezTo>
                <a:cubicBezTo>
                  <a:pt x="487" y="354"/>
                  <a:pt x="457" y="305"/>
                  <a:pt x="431" y="262"/>
                </a:cubicBezTo>
                <a:cubicBezTo>
                  <a:pt x="477" y="319"/>
                  <a:pt x="520" y="376"/>
                  <a:pt x="563" y="431"/>
                </a:cubicBezTo>
                <a:cubicBezTo>
                  <a:pt x="592" y="469"/>
                  <a:pt x="619" y="505"/>
                  <a:pt x="646" y="538"/>
                </a:cubicBezTo>
                <a:cubicBezTo>
                  <a:pt x="666" y="565"/>
                  <a:pt x="684" y="588"/>
                  <a:pt x="699" y="608"/>
                </a:cubicBezTo>
                <a:cubicBezTo>
                  <a:pt x="715" y="630"/>
                  <a:pt x="728" y="647"/>
                  <a:pt x="738" y="659"/>
                </a:cubicBezTo>
                <a:cubicBezTo>
                  <a:pt x="747" y="673"/>
                  <a:pt x="754" y="686"/>
                  <a:pt x="759" y="697"/>
                </a:cubicBezTo>
                <a:close/>
                <a:moveTo>
                  <a:pt x="611" y="526"/>
                </a:moveTo>
                <a:cubicBezTo>
                  <a:pt x="611" y="526"/>
                  <a:pt x="611" y="526"/>
                  <a:pt x="611" y="526"/>
                </a:cubicBezTo>
                <a:cubicBezTo>
                  <a:pt x="671" y="608"/>
                  <a:pt x="723" y="680"/>
                  <a:pt x="747" y="734"/>
                </a:cubicBezTo>
                <a:cubicBezTo>
                  <a:pt x="746" y="736"/>
                  <a:pt x="745" y="737"/>
                  <a:pt x="744" y="737"/>
                </a:cubicBezTo>
                <a:cubicBezTo>
                  <a:pt x="744" y="737"/>
                  <a:pt x="744" y="737"/>
                  <a:pt x="744" y="737"/>
                </a:cubicBezTo>
                <a:cubicBezTo>
                  <a:pt x="739" y="737"/>
                  <a:pt x="727" y="719"/>
                  <a:pt x="708" y="690"/>
                </a:cubicBezTo>
                <a:cubicBezTo>
                  <a:pt x="691" y="666"/>
                  <a:pt x="669" y="633"/>
                  <a:pt x="640" y="596"/>
                </a:cubicBezTo>
                <a:cubicBezTo>
                  <a:pt x="621" y="571"/>
                  <a:pt x="601" y="545"/>
                  <a:pt x="581" y="517"/>
                </a:cubicBezTo>
                <a:cubicBezTo>
                  <a:pt x="541" y="464"/>
                  <a:pt x="500" y="409"/>
                  <a:pt x="457" y="354"/>
                </a:cubicBezTo>
                <a:cubicBezTo>
                  <a:pt x="436" y="320"/>
                  <a:pt x="415" y="286"/>
                  <a:pt x="395" y="253"/>
                </a:cubicBezTo>
                <a:cubicBezTo>
                  <a:pt x="392" y="248"/>
                  <a:pt x="389" y="243"/>
                  <a:pt x="386" y="238"/>
                </a:cubicBezTo>
                <a:cubicBezTo>
                  <a:pt x="452" y="315"/>
                  <a:pt x="516" y="400"/>
                  <a:pt x="572" y="474"/>
                </a:cubicBezTo>
                <a:cubicBezTo>
                  <a:pt x="586" y="492"/>
                  <a:pt x="599" y="509"/>
                  <a:pt x="611" y="526"/>
                </a:cubicBezTo>
                <a:close/>
                <a:moveTo>
                  <a:pt x="501" y="422"/>
                </a:moveTo>
                <a:cubicBezTo>
                  <a:pt x="526" y="458"/>
                  <a:pt x="552" y="493"/>
                  <a:pt x="577" y="528"/>
                </a:cubicBezTo>
                <a:cubicBezTo>
                  <a:pt x="640" y="615"/>
                  <a:pt x="695" y="691"/>
                  <a:pt x="722" y="748"/>
                </a:cubicBezTo>
                <a:cubicBezTo>
                  <a:pt x="719" y="744"/>
                  <a:pt x="716" y="738"/>
                  <a:pt x="712" y="732"/>
                </a:cubicBezTo>
                <a:cubicBezTo>
                  <a:pt x="696" y="707"/>
                  <a:pt x="672" y="670"/>
                  <a:pt x="639" y="627"/>
                </a:cubicBezTo>
                <a:cubicBezTo>
                  <a:pt x="623" y="605"/>
                  <a:pt x="606" y="582"/>
                  <a:pt x="588" y="558"/>
                </a:cubicBezTo>
                <a:cubicBezTo>
                  <a:pt x="533" y="483"/>
                  <a:pt x="471" y="399"/>
                  <a:pt x="406" y="319"/>
                </a:cubicBezTo>
                <a:cubicBezTo>
                  <a:pt x="394" y="299"/>
                  <a:pt x="382" y="278"/>
                  <a:pt x="370" y="258"/>
                </a:cubicBezTo>
                <a:cubicBezTo>
                  <a:pt x="368" y="255"/>
                  <a:pt x="368" y="255"/>
                  <a:pt x="368" y="255"/>
                </a:cubicBezTo>
                <a:cubicBezTo>
                  <a:pt x="363" y="247"/>
                  <a:pt x="358" y="238"/>
                  <a:pt x="354" y="230"/>
                </a:cubicBezTo>
                <a:cubicBezTo>
                  <a:pt x="386" y="266"/>
                  <a:pt x="419" y="307"/>
                  <a:pt x="457" y="354"/>
                </a:cubicBezTo>
                <a:cubicBezTo>
                  <a:pt x="472" y="379"/>
                  <a:pt x="487" y="401"/>
                  <a:pt x="501" y="422"/>
                </a:cubicBezTo>
                <a:close/>
                <a:moveTo>
                  <a:pt x="395" y="253"/>
                </a:moveTo>
                <a:cubicBezTo>
                  <a:pt x="414" y="285"/>
                  <a:pt x="434" y="318"/>
                  <a:pt x="454" y="350"/>
                </a:cubicBezTo>
                <a:cubicBezTo>
                  <a:pt x="417" y="304"/>
                  <a:pt x="384" y="264"/>
                  <a:pt x="353" y="228"/>
                </a:cubicBezTo>
                <a:cubicBezTo>
                  <a:pt x="338" y="203"/>
                  <a:pt x="326" y="179"/>
                  <a:pt x="314" y="157"/>
                </a:cubicBezTo>
                <a:cubicBezTo>
                  <a:pt x="337" y="181"/>
                  <a:pt x="360" y="207"/>
                  <a:pt x="384" y="236"/>
                </a:cubicBezTo>
                <a:cubicBezTo>
                  <a:pt x="385" y="236"/>
                  <a:pt x="385" y="236"/>
                  <a:pt x="385" y="236"/>
                </a:cubicBezTo>
                <a:cubicBezTo>
                  <a:pt x="388" y="242"/>
                  <a:pt x="391" y="247"/>
                  <a:pt x="395" y="253"/>
                </a:cubicBezTo>
                <a:close/>
                <a:moveTo>
                  <a:pt x="368" y="255"/>
                </a:moveTo>
                <a:cubicBezTo>
                  <a:pt x="370" y="259"/>
                  <a:pt x="370" y="259"/>
                  <a:pt x="370" y="259"/>
                </a:cubicBezTo>
                <a:cubicBezTo>
                  <a:pt x="381" y="278"/>
                  <a:pt x="392" y="297"/>
                  <a:pt x="404" y="317"/>
                </a:cubicBezTo>
                <a:cubicBezTo>
                  <a:pt x="375" y="282"/>
                  <a:pt x="348" y="251"/>
                  <a:pt x="322" y="223"/>
                </a:cubicBezTo>
                <a:cubicBezTo>
                  <a:pt x="310" y="201"/>
                  <a:pt x="300" y="181"/>
                  <a:pt x="290" y="162"/>
                </a:cubicBezTo>
                <a:cubicBezTo>
                  <a:pt x="310" y="182"/>
                  <a:pt x="331" y="204"/>
                  <a:pt x="352" y="228"/>
                </a:cubicBezTo>
                <a:cubicBezTo>
                  <a:pt x="357" y="237"/>
                  <a:pt x="362" y="246"/>
                  <a:pt x="368" y="255"/>
                </a:cubicBezTo>
                <a:close/>
                <a:moveTo>
                  <a:pt x="350" y="275"/>
                </a:moveTo>
                <a:cubicBezTo>
                  <a:pt x="357" y="287"/>
                  <a:pt x="357" y="287"/>
                  <a:pt x="357" y="287"/>
                </a:cubicBezTo>
                <a:cubicBezTo>
                  <a:pt x="359" y="291"/>
                  <a:pt x="362" y="295"/>
                  <a:pt x="364" y="299"/>
                </a:cubicBezTo>
                <a:cubicBezTo>
                  <a:pt x="341" y="272"/>
                  <a:pt x="317" y="246"/>
                  <a:pt x="295" y="223"/>
                </a:cubicBezTo>
                <a:cubicBezTo>
                  <a:pt x="285" y="204"/>
                  <a:pt x="276" y="185"/>
                  <a:pt x="268" y="168"/>
                </a:cubicBezTo>
                <a:cubicBezTo>
                  <a:pt x="285" y="185"/>
                  <a:pt x="303" y="203"/>
                  <a:pt x="321" y="223"/>
                </a:cubicBezTo>
                <a:cubicBezTo>
                  <a:pt x="330" y="239"/>
                  <a:pt x="340" y="257"/>
                  <a:pt x="350" y="275"/>
                </a:cubicBezTo>
                <a:close/>
                <a:moveTo>
                  <a:pt x="139" y="195"/>
                </a:moveTo>
                <a:cubicBezTo>
                  <a:pt x="130" y="188"/>
                  <a:pt x="122" y="182"/>
                  <a:pt x="114" y="176"/>
                </a:cubicBezTo>
                <a:cubicBezTo>
                  <a:pt x="111" y="166"/>
                  <a:pt x="109" y="156"/>
                  <a:pt x="106" y="146"/>
                </a:cubicBezTo>
                <a:cubicBezTo>
                  <a:pt x="114" y="152"/>
                  <a:pt x="122" y="157"/>
                  <a:pt x="129" y="163"/>
                </a:cubicBezTo>
                <a:cubicBezTo>
                  <a:pt x="129" y="163"/>
                  <a:pt x="129" y="163"/>
                  <a:pt x="129" y="163"/>
                </a:cubicBezTo>
                <a:cubicBezTo>
                  <a:pt x="132" y="173"/>
                  <a:pt x="135" y="184"/>
                  <a:pt x="139" y="195"/>
                </a:cubicBezTo>
                <a:close/>
                <a:moveTo>
                  <a:pt x="205" y="250"/>
                </a:moveTo>
                <a:cubicBezTo>
                  <a:pt x="193" y="240"/>
                  <a:pt x="182" y="229"/>
                  <a:pt x="170" y="220"/>
                </a:cubicBezTo>
                <a:cubicBezTo>
                  <a:pt x="166" y="208"/>
                  <a:pt x="161" y="195"/>
                  <a:pt x="157" y="184"/>
                </a:cubicBezTo>
                <a:cubicBezTo>
                  <a:pt x="168" y="192"/>
                  <a:pt x="178" y="200"/>
                  <a:pt x="188" y="209"/>
                </a:cubicBezTo>
                <a:cubicBezTo>
                  <a:pt x="193" y="222"/>
                  <a:pt x="199" y="236"/>
                  <a:pt x="205" y="250"/>
                </a:cubicBezTo>
                <a:close/>
                <a:moveTo>
                  <a:pt x="175" y="170"/>
                </a:moveTo>
                <a:cubicBezTo>
                  <a:pt x="185" y="179"/>
                  <a:pt x="196" y="188"/>
                  <a:pt x="207" y="198"/>
                </a:cubicBezTo>
                <a:cubicBezTo>
                  <a:pt x="213" y="212"/>
                  <a:pt x="219" y="227"/>
                  <a:pt x="226" y="242"/>
                </a:cubicBezTo>
                <a:cubicBezTo>
                  <a:pt x="214" y="231"/>
                  <a:pt x="201" y="219"/>
                  <a:pt x="189" y="209"/>
                </a:cubicBezTo>
                <a:cubicBezTo>
                  <a:pt x="184" y="196"/>
                  <a:pt x="179" y="183"/>
                  <a:pt x="175" y="170"/>
                </a:cubicBezTo>
                <a:close/>
                <a:moveTo>
                  <a:pt x="184" y="315"/>
                </a:moveTo>
                <a:cubicBezTo>
                  <a:pt x="178" y="301"/>
                  <a:pt x="172" y="286"/>
                  <a:pt x="167" y="273"/>
                </a:cubicBezTo>
                <a:cubicBezTo>
                  <a:pt x="180" y="284"/>
                  <a:pt x="193" y="295"/>
                  <a:pt x="205" y="307"/>
                </a:cubicBezTo>
                <a:cubicBezTo>
                  <a:pt x="213" y="323"/>
                  <a:pt x="220" y="340"/>
                  <a:pt x="229" y="357"/>
                </a:cubicBezTo>
                <a:cubicBezTo>
                  <a:pt x="214" y="343"/>
                  <a:pt x="199" y="328"/>
                  <a:pt x="184" y="315"/>
                </a:cubicBezTo>
                <a:close/>
                <a:moveTo>
                  <a:pt x="165" y="326"/>
                </a:moveTo>
                <a:cubicBezTo>
                  <a:pt x="178" y="338"/>
                  <a:pt x="192" y="351"/>
                  <a:pt x="205" y="363"/>
                </a:cubicBezTo>
                <a:cubicBezTo>
                  <a:pt x="212" y="379"/>
                  <a:pt x="220" y="395"/>
                  <a:pt x="228" y="411"/>
                </a:cubicBezTo>
                <a:cubicBezTo>
                  <a:pt x="229" y="412"/>
                  <a:pt x="229" y="414"/>
                  <a:pt x="230" y="416"/>
                </a:cubicBezTo>
                <a:cubicBezTo>
                  <a:pt x="215" y="400"/>
                  <a:pt x="199" y="385"/>
                  <a:pt x="184" y="371"/>
                </a:cubicBezTo>
                <a:cubicBezTo>
                  <a:pt x="177" y="356"/>
                  <a:pt x="171" y="341"/>
                  <a:pt x="165" y="326"/>
                </a:cubicBezTo>
                <a:close/>
                <a:moveTo>
                  <a:pt x="205" y="419"/>
                </a:moveTo>
                <a:cubicBezTo>
                  <a:pt x="191" y="405"/>
                  <a:pt x="177" y="391"/>
                  <a:pt x="162" y="378"/>
                </a:cubicBezTo>
                <a:cubicBezTo>
                  <a:pt x="156" y="364"/>
                  <a:pt x="151" y="350"/>
                  <a:pt x="145" y="337"/>
                </a:cubicBezTo>
                <a:cubicBezTo>
                  <a:pt x="158" y="348"/>
                  <a:pt x="171" y="359"/>
                  <a:pt x="183" y="371"/>
                </a:cubicBezTo>
                <a:cubicBezTo>
                  <a:pt x="190" y="386"/>
                  <a:pt x="197" y="402"/>
                  <a:pt x="205" y="419"/>
                </a:cubicBezTo>
                <a:close/>
                <a:moveTo>
                  <a:pt x="164" y="325"/>
                </a:moveTo>
                <a:cubicBezTo>
                  <a:pt x="159" y="311"/>
                  <a:pt x="153" y="298"/>
                  <a:pt x="148" y="284"/>
                </a:cubicBezTo>
                <a:cubicBezTo>
                  <a:pt x="160" y="294"/>
                  <a:pt x="172" y="305"/>
                  <a:pt x="184" y="315"/>
                </a:cubicBezTo>
                <a:cubicBezTo>
                  <a:pt x="190" y="331"/>
                  <a:pt x="197" y="346"/>
                  <a:pt x="205" y="362"/>
                </a:cubicBezTo>
                <a:cubicBezTo>
                  <a:pt x="191" y="349"/>
                  <a:pt x="178" y="337"/>
                  <a:pt x="164" y="325"/>
                </a:cubicBezTo>
                <a:close/>
                <a:moveTo>
                  <a:pt x="151" y="233"/>
                </a:moveTo>
                <a:cubicBezTo>
                  <a:pt x="156" y="245"/>
                  <a:pt x="161" y="258"/>
                  <a:pt x="166" y="271"/>
                </a:cubicBezTo>
                <a:cubicBezTo>
                  <a:pt x="155" y="262"/>
                  <a:pt x="145" y="253"/>
                  <a:pt x="134" y="245"/>
                </a:cubicBezTo>
                <a:cubicBezTo>
                  <a:pt x="130" y="233"/>
                  <a:pt x="127" y="222"/>
                  <a:pt x="123" y="211"/>
                </a:cubicBezTo>
                <a:cubicBezTo>
                  <a:pt x="133" y="218"/>
                  <a:pt x="142" y="225"/>
                  <a:pt x="151" y="233"/>
                </a:cubicBezTo>
                <a:close/>
                <a:moveTo>
                  <a:pt x="123" y="210"/>
                </a:moveTo>
                <a:cubicBezTo>
                  <a:pt x="120" y="199"/>
                  <a:pt x="117" y="188"/>
                  <a:pt x="114" y="177"/>
                </a:cubicBezTo>
                <a:cubicBezTo>
                  <a:pt x="122" y="183"/>
                  <a:pt x="131" y="189"/>
                  <a:pt x="139" y="196"/>
                </a:cubicBezTo>
                <a:cubicBezTo>
                  <a:pt x="143" y="207"/>
                  <a:pt x="147" y="220"/>
                  <a:pt x="151" y="232"/>
                </a:cubicBezTo>
                <a:cubicBezTo>
                  <a:pt x="142" y="224"/>
                  <a:pt x="132" y="217"/>
                  <a:pt x="123" y="210"/>
                </a:cubicBezTo>
                <a:close/>
                <a:moveTo>
                  <a:pt x="166" y="272"/>
                </a:moveTo>
                <a:cubicBezTo>
                  <a:pt x="171" y="286"/>
                  <a:pt x="177" y="300"/>
                  <a:pt x="183" y="314"/>
                </a:cubicBezTo>
                <a:cubicBezTo>
                  <a:pt x="172" y="304"/>
                  <a:pt x="160" y="293"/>
                  <a:pt x="148" y="283"/>
                </a:cubicBezTo>
                <a:cubicBezTo>
                  <a:pt x="143" y="271"/>
                  <a:pt x="139" y="258"/>
                  <a:pt x="134" y="246"/>
                </a:cubicBezTo>
                <a:cubicBezTo>
                  <a:pt x="145" y="254"/>
                  <a:pt x="155" y="263"/>
                  <a:pt x="166" y="272"/>
                </a:cubicBezTo>
                <a:close/>
                <a:moveTo>
                  <a:pt x="166" y="272"/>
                </a:moveTo>
                <a:cubicBezTo>
                  <a:pt x="161" y="259"/>
                  <a:pt x="157" y="246"/>
                  <a:pt x="152" y="233"/>
                </a:cubicBezTo>
                <a:cubicBezTo>
                  <a:pt x="163" y="242"/>
                  <a:pt x="175" y="252"/>
                  <a:pt x="186" y="262"/>
                </a:cubicBezTo>
                <a:cubicBezTo>
                  <a:pt x="192" y="276"/>
                  <a:pt x="198" y="291"/>
                  <a:pt x="205" y="306"/>
                </a:cubicBezTo>
                <a:cubicBezTo>
                  <a:pt x="192" y="294"/>
                  <a:pt x="179" y="283"/>
                  <a:pt x="166" y="272"/>
                </a:cubicBezTo>
                <a:close/>
                <a:moveTo>
                  <a:pt x="152" y="232"/>
                </a:moveTo>
                <a:cubicBezTo>
                  <a:pt x="147" y="220"/>
                  <a:pt x="143" y="208"/>
                  <a:pt x="140" y="196"/>
                </a:cubicBezTo>
                <a:cubicBezTo>
                  <a:pt x="150" y="204"/>
                  <a:pt x="160" y="212"/>
                  <a:pt x="170" y="220"/>
                </a:cubicBezTo>
                <a:cubicBezTo>
                  <a:pt x="175" y="233"/>
                  <a:pt x="180" y="247"/>
                  <a:pt x="186" y="261"/>
                </a:cubicBezTo>
                <a:cubicBezTo>
                  <a:pt x="174" y="251"/>
                  <a:pt x="163" y="242"/>
                  <a:pt x="152" y="232"/>
                </a:cubicBezTo>
                <a:close/>
                <a:moveTo>
                  <a:pt x="169" y="219"/>
                </a:moveTo>
                <a:cubicBezTo>
                  <a:pt x="159" y="211"/>
                  <a:pt x="149" y="203"/>
                  <a:pt x="139" y="195"/>
                </a:cubicBezTo>
                <a:cubicBezTo>
                  <a:pt x="136" y="184"/>
                  <a:pt x="133" y="174"/>
                  <a:pt x="130" y="163"/>
                </a:cubicBezTo>
                <a:cubicBezTo>
                  <a:pt x="139" y="169"/>
                  <a:pt x="148" y="176"/>
                  <a:pt x="157" y="183"/>
                </a:cubicBezTo>
                <a:cubicBezTo>
                  <a:pt x="161" y="195"/>
                  <a:pt x="165" y="207"/>
                  <a:pt x="169" y="219"/>
                </a:cubicBezTo>
                <a:close/>
                <a:moveTo>
                  <a:pt x="122" y="209"/>
                </a:moveTo>
                <a:cubicBezTo>
                  <a:pt x="114" y="203"/>
                  <a:pt x="106" y="197"/>
                  <a:pt x="98" y="191"/>
                </a:cubicBezTo>
                <a:cubicBezTo>
                  <a:pt x="95" y="181"/>
                  <a:pt x="93" y="171"/>
                  <a:pt x="91" y="161"/>
                </a:cubicBezTo>
                <a:cubicBezTo>
                  <a:pt x="98" y="166"/>
                  <a:pt x="106" y="171"/>
                  <a:pt x="113" y="177"/>
                </a:cubicBezTo>
                <a:cubicBezTo>
                  <a:pt x="116" y="187"/>
                  <a:pt x="119" y="198"/>
                  <a:pt x="122" y="209"/>
                </a:cubicBezTo>
                <a:close/>
                <a:moveTo>
                  <a:pt x="123" y="210"/>
                </a:moveTo>
                <a:cubicBezTo>
                  <a:pt x="126" y="221"/>
                  <a:pt x="130" y="233"/>
                  <a:pt x="133" y="244"/>
                </a:cubicBezTo>
                <a:cubicBezTo>
                  <a:pt x="124" y="237"/>
                  <a:pt x="115" y="230"/>
                  <a:pt x="106" y="223"/>
                </a:cubicBezTo>
                <a:cubicBezTo>
                  <a:pt x="103" y="213"/>
                  <a:pt x="100" y="202"/>
                  <a:pt x="98" y="192"/>
                </a:cubicBezTo>
                <a:cubicBezTo>
                  <a:pt x="106" y="198"/>
                  <a:pt x="114" y="204"/>
                  <a:pt x="123" y="210"/>
                </a:cubicBezTo>
                <a:close/>
                <a:moveTo>
                  <a:pt x="134" y="245"/>
                </a:moveTo>
                <a:cubicBezTo>
                  <a:pt x="138" y="257"/>
                  <a:pt x="142" y="270"/>
                  <a:pt x="147" y="283"/>
                </a:cubicBezTo>
                <a:cubicBezTo>
                  <a:pt x="137" y="274"/>
                  <a:pt x="127" y="266"/>
                  <a:pt x="117" y="258"/>
                </a:cubicBezTo>
                <a:cubicBezTo>
                  <a:pt x="113" y="247"/>
                  <a:pt x="110" y="235"/>
                  <a:pt x="106" y="224"/>
                </a:cubicBezTo>
                <a:cubicBezTo>
                  <a:pt x="115" y="231"/>
                  <a:pt x="125" y="238"/>
                  <a:pt x="134" y="245"/>
                </a:cubicBezTo>
                <a:close/>
                <a:moveTo>
                  <a:pt x="147" y="284"/>
                </a:moveTo>
                <a:cubicBezTo>
                  <a:pt x="152" y="297"/>
                  <a:pt x="158" y="311"/>
                  <a:pt x="163" y="324"/>
                </a:cubicBezTo>
                <a:cubicBezTo>
                  <a:pt x="152" y="314"/>
                  <a:pt x="141" y="305"/>
                  <a:pt x="130" y="296"/>
                </a:cubicBezTo>
                <a:cubicBezTo>
                  <a:pt x="125" y="283"/>
                  <a:pt x="121" y="271"/>
                  <a:pt x="117" y="259"/>
                </a:cubicBezTo>
                <a:cubicBezTo>
                  <a:pt x="127" y="267"/>
                  <a:pt x="137" y="275"/>
                  <a:pt x="147" y="284"/>
                </a:cubicBezTo>
                <a:close/>
                <a:moveTo>
                  <a:pt x="164" y="325"/>
                </a:moveTo>
                <a:cubicBezTo>
                  <a:pt x="170" y="340"/>
                  <a:pt x="176" y="355"/>
                  <a:pt x="183" y="370"/>
                </a:cubicBezTo>
                <a:cubicBezTo>
                  <a:pt x="170" y="358"/>
                  <a:pt x="157" y="347"/>
                  <a:pt x="145" y="336"/>
                </a:cubicBezTo>
                <a:cubicBezTo>
                  <a:pt x="145" y="336"/>
                  <a:pt x="145" y="336"/>
                  <a:pt x="145" y="336"/>
                </a:cubicBezTo>
                <a:cubicBezTo>
                  <a:pt x="140" y="323"/>
                  <a:pt x="135" y="309"/>
                  <a:pt x="130" y="297"/>
                </a:cubicBezTo>
                <a:cubicBezTo>
                  <a:pt x="141" y="306"/>
                  <a:pt x="153" y="315"/>
                  <a:pt x="164" y="325"/>
                </a:cubicBezTo>
                <a:close/>
                <a:moveTo>
                  <a:pt x="161" y="378"/>
                </a:moveTo>
                <a:cubicBezTo>
                  <a:pt x="149" y="367"/>
                  <a:pt x="137" y="356"/>
                  <a:pt x="125" y="346"/>
                </a:cubicBezTo>
                <a:cubicBezTo>
                  <a:pt x="121" y="334"/>
                  <a:pt x="116" y="321"/>
                  <a:pt x="112" y="309"/>
                </a:cubicBezTo>
                <a:cubicBezTo>
                  <a:pt x="123" y="318"/>
                  <a:pt x="134" y="327"/>
                  <a:pt x="144" y="336"/>
                </a:cubicBezTo>
                <a:cubicBezTo>
                  <a:pt x="150" y="350"/>
                  <a:pt x="155" y="364"/>
                  <a:pt x="161" y="378"/>
                </a:cubicBezTo>
                <a:close/>
                <a:moveTo>
                  <a:pt x="162" y="379"/>
                </a:moveTo>
                <a:cubicBezTo>
                  <a:pt x="168" y="393"/>
                  <a:pt x="175" y="409"/>
                  <a:pt x="182" y="425"/>
                </a:cubicBezTo>
                <a:cubicBezTo>
                  <a:pt x="169" y="412"/>
                  <a:pt x="155" y="399"/>
                  <a:pt x="141" y="387"/>
                </a:cubicBezTo>
                <a:cubicBezTo>
                  <a:pt x="136" y="374"/>
                  <a:pt x="131" y="360"/>
                  <a:pt x="126" y="347"/>
                </a:cubicBezTo>
                <a:cubicBezTo>
                  <a:pt x="138" y="357"/>
                  <a:pt x="150" y="368"/>
                  <a:pt x="162" y="379"/>
                </a:cubicBezTo>
                <a:close/>
                <a:moveTo>
                  <a:pt x="183" y="426"/>
                </a:moveTo>
                <a:cubicBezTo>
                  <a:pt x="183" y="426"/>
                  <a:pt x="183" y="426"/>
                  <a:pt x="183" y="426"/>
                </a:cubicBezTo>
                <a:cubicBezTo>
                  <a:pt x="186" y="433"/>
                  <a:pt x="190" y="441"/>
                  <a:pt x="193" y="448"/>
                </a:cubicBezTo>
                <a:cubicBezTo>
                  <a:pt x="197" y="456"/>
                  <a:pt x="201" y="466"/>
                  <a:pt x="206" y="476"/>
                </a:cubicBezTo>
                <a:cubicBezTo>
                  <a:pt x="191" y="461"/>
                  <a:pt x="175" y="446"/>
                  <a:pt x="160" y="432"/>
                </a:cubicBezTo>
                <a:cubicBezTo>
                  <a:pt x="160" y="432"/>
                  <a:pt x="160" y="432"/>
                  <a:pt x="160" y="432"/>
                </a:cubicBezTo>
                <a:cubicBezTo>
                  <a:pt x="154" y="417"/>
                  <a:pt x="148" y="402"/>
                  <a:pt x="142" y="388"/>
                </a:cubicBezTo>
                <a:cubicBezTo>
                  <a:pt x="155" y="400"/>
                  <a:pt x="169" y="413"/>
                  <a:pt x="183" y="426"/>
                </a:cubicBezTo>
                <a:close/>
                <a:moveTo>
                  <a:pt x="163" y="380"/>
                </a:moveTo>
                <a:cubicBezTo>
                  <a:pt x="177" y="392"/>
                  <a:pt x="191" y="406"/>
                  <a:pt x="206" y="420"/>
                </a:cubicBezTo>
                <a:cubicBezTo>
                  <a:pt x="206" y="420"/>
                  <a:pt x="206" y="420"/>
                  <a:pt x="206" y="420"/>
                </a:cubicBezTo>
                <a:cubicBezTo>
                  <a:pt x="207" y="423"/>
                  <a:pt x="209" y="426"/>
                  <a:pt x="210" y="429"/>
                </a:cubicBezTo>
                <a:cubicBezTo>
                  <a:pt x="218" y="447"/>
                  <a:pt x="225" y="460"/>
                  <a:pt x="231" y="473"/>
                </a:cubicBezTo>
                <a:cubicBezTo>
                  <a:pt x="215" y="457"/>
                  <a:pt x="199" y="441"/>
                  <a:pt x="183" y="425"/>
                </a:cubicBezTo>
                <a:cubicBezTo>
                  <a:pt x="176" y="410"/>
                  <a:pt x="169" y="394"/>
                  <a:pt x="163" y="380"/>
                </a:cubicBezTo>
                <a:close/>
                <a:moveTo>
                  <a:pt x="184" y="372"/>
                </a:moveTo>
                <a:cubicBezTo>
                  <a:pt x="200" y="386"/>
                  <a:pt x="215" y="402"/>
                  <a:pt x="231" y="417"/>
                </a:cubicBezTo>
                <a:cubicBezTo>
                  <a:pt x="234" y="423"/>
                  <a:pt x="237" y="429"/>
                  <a:pt x="239" y="434"/>
                </a:cubicBezTo>
                <a:cubicBezTo>
                  <a:pt x="246" y="447"/>
                  <a:pt x="252" y="461"/>
                  <a:pt x="259" y="474"/>
                </a:cubicBezTo>
                <a:cubicBezTo>
                  <a:pt x="241" y="455"/>
                  <a:pt x="224" y="437"/>
                  <a:pt x="206" y="420"/>
                </a:cubicBezTo>
                <a:cubicBezTo>
                  <a:pt x="198" y="403"/>
                  <a:pt x="191" y="387"/>
                  <a:pt x="184" y="372"/>
                </a:cubicBezTo>
                <a:close/>
                <a:moveTo>
                  <a:pt x="228" y="410"/>
                </a:moveTo>
                <a:cubicBezTo>
                  <a:pt x="220" y="395"/>
                  <a:pt x="213" y="379"/>
                  <a:pt x="206" y="364"/>
                </a:cubicBezTo>
                <a:cubicBezTo>
                  <a:pt x="223" y="381"/>
                  <a:pt x="240" y="398"/>
                  <a:pt x="257" y="416"/>
                </a:cubicBezTo>
                <a:cubicBezTo>
                  <a:pt x="267" y="434"/>
                  <a:pt x="277" y="456"/>
                  <a:pt x="289" y="478"/>
                </a:cubicBezTo>
                <a:cubicBezTo>
                  <a:pt x="289" y="478"/>
                  <a:pt x="289" y="478"/>
                  <a:pt x="289" y="478"/>
                </a:cubicBezTo>
                <a:cubicBezTo>
                  <a:pt x="270" y="457"/>
                  <a:pt x="251" y="436"/>
                  <a:pt x="231" y="417"/>
                </a:cubicBezTo>
                <a:cubicBezTo>
                  <a:pt x="230" y="415"/>
                  <a:pt x="229" y="413"/>
                  <a:pt x="228" y="410"/>
                </a:cubicBezTo>
                <a:close/>
                <a:moveTo>
                  <a:pt x="206" y="363"/>
                </a:moveTo>
                <a:cubicBezTo>
                  <a:pt x="198" y="347"/>
                  <a:pt x="191" y="331"/>
                  <a:pt x="185" y="316"/>
                </a:cubicBezTo>
                <a:cubicBezTo>
                  <a:pt x="199" y="330"/>
                  <a:pt x="214" y="344"/>
                  <a:pt x="229" y="358"/>
                </a:cubicBezTo>
                <a:cubicBezTo>
                  <a:pt x="234" y="369"/>
                  <a:pt x="240" y="380"/>
                  <a:pt x="245" y="391"/>
                </a:cubicBezTo>
                <a:cubicBezTo>
                  <a:pt x="249" y="399"/>
                  <a:pt x="253" y="407"/>
                  <a:pt x="257" y="414"/>
                </a:cubicBezTo>
                <a:cubicBezTo>
                  <a:pt x="240" y="397"/>
                  <a:pt x="223" y="379"/>
                  <a:pt x="206" y="363"/>
                </a:cubicBezTo>
                <a:close/>
                <a:moveTo>
                  <a:pt x="206" y="308"/>
                </a:moveTo>
                <a:cubicBezTo>
                  <a:pt x="222" y="322"/>
                  <a:pt x="237" y="338"/>
                  <a:pt x="253" y="354"/>
                </a:cubicBezTo>
                <a:cubicBezTo>
                  <a:pt x="256" y="360"/>
                  <a:pt x="259" y="366"/>
                  <a:pt x="262" y="372"/>
                </a:cubicBezTo>
                <a:cubicBezTo>
                  <a:pt x="266" y="378"/>
                  <a:pt x="269" y="385"/>
                  <a:pt x="272" y="391"/>
                </a:cubicBezTo>
                <a:cubicBezTo>
                  <a:pt x="276" y="399"/>
                  <a:pt x="280" y="407"/>
                  <a:pt x="284" y="415"/>
                </a:cubicBezTo>
                <a:cubicBezTo>
                  <a:pt x="266" y="395"/>
                  <a:pt x="248" y="376"/>
                  <a:pt x="230" y="358"/>
                </a:cubicBezTo>
                <a:cubicBezTo>
                  <a:pt x="221" y="341"/>
                  <a:pt x="213" y="324"/>
                  <a:pt x="206" y="308"/>
                </a:cubicBezTo>
                <a:close/>
                <a:moveTo>
                  <a:pt x="206" y="307"/>
                </a:moveTo>
                <a:cubicBezTo>
                  <a:pt x="199" y="292"/>
                  <a:pt x="193" y="277"/>
                  <a:pt x="187" y="263"/>
                </a:cubicBezTo>
                <a:cubicBezTo>
                  <a:pt x="200" y="275"/>
                  <a:pt x="214" y="287"/>
                  <a:pt x="227" y="300"/>
                </a:cubicBezTo>
                <a:cubicBezTo>
                  <a:pt x="227" y="300"/>
                  <a:pt x="227" y="300"/>
                  <a:pt x="227" y="300"/>
                </a:cubicBezTo>
                <a:cubicBezTo>
                  <a:pt x="235" y="317"/>
                  <a:pt x="243" y="334"/>
                  <a:pt x="252" y="352"/>
                </a:cubicBezTo>
                <a:cubicBezTo>
                  <a:pt x="237" y="336"/>
                  <a:pt x="221" y="321"/>
                  <a:pt x="206" y="307"/>
                </a:cubicBezTo>
                <a:close/>
                <a:moveTo>
                  <a:pt x="186" y="262"/>
                </a:moveTo>
                <a:cubicBezTo>
                  <a:pt x="181" y="248"/>
                  <a:pt x="175" y="234"/>
                  <a:pt x="170" y="221"/>
                </a:cubicBezTo>
                <a:cubicBezTo>
                  <a:pt x="182" y="230"/>
                  <a:pt x="194" y="241"/>
                  <a:pt x="205" y="251"/>
                </a:cubicBezTo>
                <a:cubicBezTo>
                  <a:pt x="212" y="266"/>
                  <a:pt x="219" y="282"/>
                  <a:pt x="227" y="299"/>
                </a:cubicBezTo>
                <a:cubicBezTo>
                  <a:pt x="213" y="286"/>
                  <a:pt x="200" y="273"/>
                  <a:pt x="186" y="262"/>
                </a:cubicBezTo>
                <a:close/>
                <a:moveTo>
                  <a:pt x="189" y="210"/>
                </a:moveTo>
                <a:cubicBezTo>
                  <a:pt x="201" y="220"/>
                  <a:pt x="214" y="232"/>
                  <a:pt x="227" y="243"/>
                </a:cubicBezTo>
                <a:cubicBezTo>
                  <a:pt x="234" y="259"/>
                  <a:pt x="241" y="275"/>
                  <a:pt x="249" y="292"/>
                </a:cubicBezTo>
                <a:cubicBezTo>
                  <a:pt x="235" y="278"/>
                  <a:pt x="220" y="264"/>
                  <a:pt x="206" y="251"/>
                </a:cubicBezTo>
                <a:cubicBezTo>
                  <a:pt x="200" y="237"/>
                  <a:pt x="194" y="223"/>
                  <a:pt x="189" y="210"/>
                </a:cubicBezTo>
                <a:close/>
                <a:moveTo>
                  <a:pt x="208" y="198"/>
                </a:moveTo>
                <a:cubicBezTo>
                  <a:pt x="221" y="210"/>
                  <a:pt x="235" y="223"/>
                  <a:pt x="248" y="236"/>
                </a:cubicBezTo>
                <a:cubicBezTo>
                  <a:pt x="256" y="253"/>
                  <a:pt x="265" y="271"/>
                  <a:pt x="275" y="290"/>
                </a:cubicBezTo>
                <a:cubicBezTo>
                  <a:pt x="259" y="273"/>
                  <a:pt x="243" y="258"/>
                  <a:pt x="227" y="243"/>
                </a:cubicBezTo>
                <a:cubicBezTo>
                  <a:pt x="220" y="228"/>
                  <a:pt x="214" y="213"/>
                  <a:pt x="208" y="198"/>
                </a:cubicBezTo>
                <a:close/>
                <a:moveTo>
                  <a:pt x="227" y="187"/>
                </a:moveTo>
                <a:cubicBezTo>
                  <a:pt x="241" y="200"/>
                  <a:pt x="256" y="214"/>
                  <a:pt x="271" y="228"/>
                </a:cubicBezTo>
                <a:cubicBezTo>
                  <a:pt x="280" y="248"/>
                  <a:pt x="291" y="268"/>
                  <a:pt x="302" y="290"/>
                </a:cubicBezTo>
                <a:cubicBezTo>
                  <a:pt x="284" y="271"/>
                  <a:pt x="266" y="252"/>
                  <a:pt x="249" y="235"/>
                </a:cubicBezTo>
                <a:cubicBezTo>
                  <a:pt x="241" y="219"/>
                  <a:pt x="234" y="202"/>
                  <a:pt x="227" y="187"/>
                </a:cubicBezTo>
                <a:close/>
                <a:moveTo>
                  <a:pt x="248" y="234"/>
                </a:moveTo>
                <a:cubicBezTo>
                  <a:pt x="234" y="221"/>
                  <a:pt x="221" y="209"/>
                  <a:pt x="208" y="197"/>
                </a:cubicBezTo>
                <a:cubicBezTo>
                  <a:pt x="202" y="183"/>
                  <a:pt x="196" y="169"/>
                  <a:pt x="192" y="156"/>
                </a:cubicBezTo>
                <a:cubicBezTo>
                  <a:pt x="203" y="165"/>
                  <a:pt x="215" y="175"/>
                  <a:pt x="226" y="186"/>
                </a:cubicBezTo>
                <a:cubicBezTo>
                  <a:pt x="233" y="201"/>
                  <a:pt x="240" y="218"/>
                  <a:pt x="248" y="234"/>
                </a:cubicBezTo>
                <a:close/>
                <a:moveTo>
                  <a:pt x="207" y="197"/>
                </a:moveTo>
                <a:cubicBezTo>
                  <a:pt x="196" y="187"/>
                  <a:pt x="185" y="178"/>
                  <a:pt x="174" y="169"/>
                </a:cubicBezTo>
                <a:cubicBezTo>
                  <a:pt x="170" y="157"/>
                  <a:pt x="166" y="145"/>
                  <a:pt x="163" y="133"/>
                </a:cubicBezTo>
                <a:cubicBezTo>
                  <a:pt x="172" y="140"/>
                  <a:pt x="181" y="147"/>
                  <a:pt x="191" y="155"/>
                </a:cubicBezTo>
                <a:cubicBezTo>
                  <a:pt x="196" y="169"/>
                  <a:pt x="201" y="182"/>
                  <a:pt x="207" y="197"/>
                </a:cubicBezTo>
                <a:close/>
                <a:moveTo>
                  <a:pt x="188" y="208"/>
                </a:moveTo>
                <a:cubicBezTo>
                  <a:pt x="178" y="199"/>
                  <a:pt x="167" y="191"/>
                  <a:pt x="157" y="183"/>
                </a:cubicBezTo>
                <a:cubicBezTo>
                  <a:pt x="153" y="171"/>
                  <a:pt x="150" y="160"/>
                  <a:pt x="147" y="149"/>
                </a:cubicBezTo>
                <a:cubicBezTo>
                  <a:pt x="156" y="155"/>
                  <a:pt x="165" y="162"/>
                  <a:pt x="174" y="170"/>
                </a:cubicBezTo>
                <a:cubicBezTo>
                  <a:pt x="178" y="182"/>
                  <a:pt x="183" y="195"/>
                  <a:pt x="188" y="208"/>
                </a:cubicBezTo>
                <a:close/>
                <a:moveTo>
                  <a:pt x="156" y="182"/>
                </a:moveTo>
                <a:cubicBezTo>
                  <a:pt x="156" y="182"/>
                  <a:pt x="156" y="182"/>
                  <a:pt x="156" y="182"/>
                </a:cubicBezTo>
                <a:cubicBezTo>
                  <a:pt x="148" y="175"/>
                  <a:pt x="139" y="169"/>
                  <a:pt x="130" y="162"/>
                </a:cubicBezTo>
                <a:cubicBezTo>
                  <a:pt x="127" y="152"/>
                  <a:pt x="124" y="141"/>
                  <a:pt x="122" y="131"/>
                </a:cubicBezTo>
                <a:cubicBezTo>
                  <a:pt x="130" y="136"/>
                  <a:pt x="138" y="142"/>
                  <a:pt x="146" y="148"/>
                </a:cubicBezTo>
                <a:cubicBezTo>
                  <a:pt x="149" y="159"/>
                  <a:pt x="153" y="171"/>
                  <a:pt x="156" y="182"/>
                </a:cubicBezTo>
                <a:close/>
                <a:moveTo>
                  <a:pt x="129" y="162"/>
                </a:moveTo>
                <a:cubicBezTo>
                  <a:pt x="122" y="156"/>
                  <a:pt x="114" y="151"/>
                  <a:pt x="106" y="146"/>
                </a:cubicBezTo>
                <a:cubicBezTo>
                  <a:pt x="104" y="136"/>
                  <a:pt x="102" y="126"/>
                  <a:pt x="101" y="117"/>
                </a:cubicBezTo>
                <a:cubicBezTo>
                  <a:pt x="101" y="117"/>
                  <a:pt x="101" y="117"/>
                  <a:pt x="101" y="117"/>
                </a:cubicBezTo>
                <a:cubicBezTo>
                  <a:pt x="108" y="121"/>
                  <a:pt x="115" y="126"/>
                  <a:pt x="121" y="131"/>
                </a:cubicBezTo>
                <a:cubicBezTo>
                  <a:pt x="124" y="141"/>
                  <a:pt x="126" y="151"/>
                  <a:pt x="129" y="162"/>
                </a:cubicBezTo>
                <a:close/>
                <a:moveTo>
                  <a:pt x="113" y="176"/>
                </a:moveTo>
                <a:cubicBezTo>
                  <a:pt x="106" y="171"/>
                  <a:pt x="98" y="165"/>
                  <a:pt x="91" y="161"/>
                </a:cubicBezTo>
                <a:cubicBezTo>
                  <a:pt x="89" y="151"/>
                  <a:pt x="87" y="142"/>
                  <a:pt x="86" y="133"/>
                </a:cubicBezTo>
                <a:cubicBezTo>
                  <a:pt x="88" y="135"/>
                  <a:pt x="91" y="136"/>
                  <a:pt x="93" y="138"/>
                </a:cubicBezTo>
                <a:cubicBezTo>
                  <a:pt x="97" y="140"/>
                  <a:pt x="102" y="143"/>
                  <a:pt x="106" y="146"/>
                </a:cubicBezTo>
                <a:cubicBezTo>
                  <a:pt x="108" y="156"/>
                  <a:pt x="110" y="166"/>
                  <a:pt x="113" y="176"/>
                </a:cubicBezTo>
                <a:close/>
                <a:moveTo>
                  <a:pt x="97" y="191"/>
                </a:moveTo>
                <a:cubicBezTo>
                  <a:pt x="91" y="187"/>
                  <a:pt x="84" y="182"/>
                  <a:pt x="78" y="178"/>
                </a:cubicBezTo>
                <a:cubicBezTo>
                  <a:pt x="77" y="177"/>
                  <a:pt x="76" y="177"/>
                  <a:pt x="75" y="176"/>
                </a:cubicBezTo>
                <a:cubicBezTo>
                  <a:pt x="73" y="167"/>
                  <a:pt x="72" y="158"/>
                  <a:pt x="70" y="149"/>
                </a:cubicBezTo>
                <a:cubicBezTo>
                  <a:pt x="76" y="152"/>
                  <a:pt x="81" y="155"/>
                  <a:pt x="85" y="158"/>
                </a:cubicBezTo>
                <a:cubicBezTo>
                  <a:pt x="87" y="159"/>
                  <a:pt x="89" y="160"/>
                  <a:pt x="90" y="161"/>
                </a:cubicBezTo>
                <a:cubicBezTo>
                  <a:pt x="92" y="171"/>
                  <a:pt x="95" y="181"/>
                  <a:pt x="97" y="191"/>
                </a:cubicBezTo>
                <a:close/>
                <a:moveTo>
                  <a:pt x="78" y="178"/>
                </a:moveTo>
                <a:cubicBezTo>
                  <a:pt x="84" y="183"/>
                  <a:pt x="91" y="187"/>
                  <a:pt x="97" y="192"/>
                </a:cubicBezTo>
                <a:cubicBezTo>
                  <a:pt x="100" y="202"/>
                  <a:pt x="103" y="212"/>
                  <a:pt x="106" y="223"/>
                </a:cubicBezTo>
                <a:cubicBezTo>
                  <a:pt x="98" y="217"/>
                  <a:pt x="90" y="211"/>
                  <a:pt x="82" y="206"/>
                </a:cubicBezTo>
                <a:cubicBezTo>
                  <a:pt x="79" y="196"/>
                  <a:pt x="77" y="186"/>
                  <a:pt x="75" y="177"/>
                </a:cubicBezTo>
                <a:cubicBezTo>
                  <a:pt x="76" y="177"/>
                  <a:pt x="77" y="178"/>
                  <a:pt x="78" y="178"/>
                </a:cubicBezTo>
                <a:close/>
                <a:moveTo>
                  <a:pt x="106" y="224"/>
                </a:moveTo>
                <a:cubicBezTo>
                  <a:pt x="109" y="235"/>
                  <a:pt x="112" y="246"/>
                  <a:pt x="116" y="258"/>
                </a:cubicBezTo>
                <a:cubicBezTo>
                  <a:pt x="107" y="251"/>
                  <a:pt x="99" y="244"/>
                  <a:pt x="90" y="238"/>
                </a:cubicBezTo>
                <a:cubicBezTo>
                  <a:pt x="87" y="227"/>
                  <a:pt x="84" y="217"/>
                  <a:pt x="82" y="207"/>
                </a:cubicBezTo>
                <a:cubicBezTo>
                  <a:pt x="90" y="212"/>
                  <a:pt x="98" y="218"/>
                  <a:pt x="106" y="224"/>
                </a:cubicBezTo>
                <a:close/>
                <a:moveTo>
                  <a:pt x="116" y="259"/>
                </a:moveTo>
                <a:cubicBezTo>
                  <a:pt x="120" y="270"/>
                  <a:pt x="124" y="283"/>
                  <a:pt x="129" y="295"/>
                </a:cubicBezTo>
                <a:cubicBezTo>
                  <a:pt x="129" y="295"/>
                  <a:pt x="129" y="295"/>
                  <a:pt x="129" y="295"/>
                </a:cubicBezTo>
                <a:cubicBezTo>
                  <a:pt x="119" y="287"/>
                  <a:pt x="109" y="279"/>
                  <a:pt x="100" y="272"/>
                </a:cubicBezTo>
                <a:cubicBezTo>
                  <a:pt x="96" y="261"/>
                  <a:pt x="93" y="250"/>
                  <a:pt x="90" y="239"/>
                </a:cubicBezTo>
                <a:cubicBezTo>
                  <a:pt x="99" y="245"/>
                  <a:pt x="108" y="252"/>
                  <a:pt x="116" y="259"/>
                </a:cubicBezTo>
                <a:close/>
                <a:moveTo>
                  <a:pt x="129" y="296"/>
                </a:moveTo>
                <a:cubicBezTo>
                  <a:pt x="134" y="309"/>
                  <a:pt x="139" y="322"/>
                  <a:pt x="144" y="335"/>
                </a:cubicBezTo>
                <a:cubicBezTo>
                  <a:pt x="133" y="326"/>
                  <a:pt x="122" y="317"/>
                  <a:pt x="112" y="308"/>
                </a:cubicBezTo>
                <a:cubicBezTo>
                  <a:pt x="108" y="296"/>
                  <a:pt x="104" y="284"/>
                  <a:pt x="100" y="273"/>
                </a:cubicBezTo>
                <a:cubicBezTo>
                  <a:pt x="110" y="280"/>
                  <a:pt x="120" y="288"/>
                  <a:pt x="129" y="296"/>
                </a:cubicBezTo>
                <a:close/>
                <a:moveTo>
                  <a:pt x="125" y="345"/>
                </a:moveTo>
                <a:cubicBezTo>
                  <a:pt x="115" y="337"/>
                  <a:pt x="104" y="329"/>
                  <a:pt x="94" y="321"/>
                </a:cubicBezTo>
                <a:cubicBezTo>
                  <a:pt x="91" y="309"/>
                  <a:pt x="87" y="298"/>
                  <a:pt x="84" y="287"/>
                </a:cubicBezTo>
                <a:cubicBezTo>
                  <a:pt x="93" y="294"/>
                  <a:pt x="102" y="301"/>
                  <a:pt x="111" y="309"/>
                </a:cubicBezTo>
                <a:cubicBezTo>
                  <a:pt x="115" y="321"/>
                  <a:pt x="120" y="333"/>
                  <a:pt x="125" y="345"/>
                </a:cubicBezTo>
                <a:close/>
                <a:moveTo>
                  <a:pt x="125" y="346"/>
                </a:moveTo>
                <a:cubicBezTo>
                  <a:pt x="130" y="359"/>
                  <a:pt x="135" y="373"/>
                  <a:pt x="141" y="386"/>
                </a:cubicBezTo>
                <a:cubicBezTo>
                  <a:pt x="129" y="377"/>
                  <a:pt x="118" y="367"/>
                  <a:pt x="107" y="358"/>
                </a:cubicBezTo>
                <a:cubicBezTo>
                  <a:pt x="103" y="346"/>
                  <a:pt x="99" y="333"/>
                  <a:pt x="95" y="322"/>
                </a:cubicBezTo>
                <a:cubicBezTo>
                  <a:pt x="105" y="330"/>
                  <a:pt x="115" y="338"/>
                  <a:pt x="125" y="346"/>
                </a:cubicBezTo>
                <a:close/>
                <a:moveTo>
                  <a:pt x="141" y="387"/>
                </a:moveTo>
                <a:cubicBezTo>
                  <a:pt x="147" y="402"/>
                  <a:pt x="153" y="416"/>
                  <a:pt x="159" y="431"/>
                </a:cubicBezTo>
                <a:cubicBezTo>
                  <a:pt x="147" y="420"/>
                  <a:pt x="135" y="409"/>
                  <a:pt x="122" y="398"/>
                </a:cubicBezTo>
                <a:cubicBezTo>
                  <a:pt x="117" y="385"/>
                  <a:pt x="112" y="371"/>
                  <a:pt x="107" y="359"/>
                </a:cubicBezTo>
                <a:cubicBezTo>
                  <a:pt x="119" y="368"/>
                  <a:pt x="130" y="378"/>
                  <a:pt x="141" y="387"/>
                </a:cubicBezTo>
                <a:close/>
                <a:moveTo>
                  <a:pt x="160" y="432"/>
                </a:moveTo>
                <a:cubicBezTo>
                  <a:pt x="165" y="444"/>
                  <a:pt x="170" y="456"/>
                  <a:pt x="175" y="468"/>
                </a:cubicBezTo>
                <a:cubicBezTo>
                  <a:pt x="177" y="472"/>
                  <a:pt x="179" y="476"/>
                  <a:pt x="181" y="480"/>
                </a:cubicBezTo>
                <a:cubicBezTo>
                  <a:pt x="167" y="466"/>
                  <a:pt x="153" y="453"/>
                  <a:pt x="139" y="441"/>
                </a:cubicBezTo>
                <a:cubicBezTo>
                  <a:pt x="134" y="426"/>
                  <a:pt x="128" y="412"/>
                  <a:pt x="123" y="399"/>
                </a:cubicBezTo>
                <a:cubicBezTo>
                  <a:pt x="135" y="410"/>
                  <a:pt x="147" y="421"/>
                  <a:pt x="160" y="432"/>
                </a:cubicBezTo>
                <a:close/>
                <a:moveTo>
                  <a:pt x="158" y="486"/>
                </a:moveTo>
                <a:cubicBezTo>
                  <a:pt x="145" y="473"/>
                  <a:pt x="131" y="461"/>
                  <a:pt x="118" y="449"/>
                </a:cubicBezTo>
                <a:cubicBezTo>
                  <a:pt x="112" y="435"/>
                  <a:pt x="107" y="422"/>
                  <a:pt x="102" y="409"/>
                </a:cubicBezTo>
                <a:cubicBezTo>
                  <a:pt x="115" y="419"/>
                  <a:pt x="127" y="430"/>
                  <a:pt x="139" y="441"/>
                </a:cubicBezTo>
                <a:cubicBezTo>
                  <a:pt x="139" y="441"/>
                  <a:pt x="139" y="441"/>
                  <a:pt x="139" y="441"/>
                </a:cubicBezTo>
                <a:cubicBezTo>
                  <a:pt x="145" y="455"/>
                  <a:pt x="152" y="471"/>
                  <a:pt x="158" y="486"/>
                </a:cubicBezTo>
                <a:close/>
                <a:moveTo>
                  <a:pt x="159" y="487"/>
                </a:moveTo>
                <a:cubicBezTo>
                  <a:pt x="166" y="503"/>
                  <a:pt x="172" y="518"/>
                  <a:pt x="179" y="533"/>
                </a:cubicBezTo>
                <a:cubicBezTo>
                  <a:pt x="164" y="518"/>
                  <a:pt x="150" y="504"/>
                  <a:pt x="135" y="491"/>
                </a:cubicBezTo>
                <a:cubicBezTo>
                  <a:pt x="129" y="477"/>
                  <a:pt x="124" y="463"/>
                  <a:pt x="118" y="450"/>
                </a:cubicBezTo>
                <a:cubicBezTo>
                  <a:pt x="132" y="462"/>
                  <a:pt x="145" y="474"/>
                  <a:pt x="159" y="487"/>
                </a:cubicBezTo>
                <a:close/>
                <a:moveTo>
                  <a:pt x="159" y="486"/>
                </a:moveTo>
                <a:cubicBezTo>
                  <a:pt x="152" y="471"/>
                  <a:pt x="146" y="456"/>
                  <a:pt x="140" y="442"/>
                </a:cubicBezTo>
                <a:cubicBezTo>
                  <a:pt x="154" y="454"/>
                  <a:pt x="168" y="467"/>
                  <a:pt x="182" y="481"/>
                </a:cubicBezTo>
                <a:cubicBezTo>
                  <a:pt x="185" y="488"/>
                  <a:pt x="188" y="495"/>
                  <a:pt x="191" y="502"/>
                </a:cubicBezTo>
                <a:cubicBezTo>
                  <a:pt x="196" y="511"/>
                  <a:pt x="200" y="522"/>
                  <a:pt x="205" y="532"/>
                </a:cubicBezTo>
                <a:cubicBezTo>
                  <a:pt x="190" y="516"/>
                  <a:pt x="175" y="501"/>
                  <a:pt x="159" y="487"/>
                </a:cubicBezTo>
                <a:lnTo>
                  <a:pt x="159" y="486"/>
                </a:lnTo>
                <a:close/>
                <a:moveTo>
                  <a:pt x="176" y="467"/>
                </a:moveTo>
                <a:cubicBezTo>
                  <a:pt x="171" y="456"/>
                  <a:pt x="165" y="444"/>
                  <a:pt x="161" y="433"/>
                </a:cubicBezTo>
                <a:cubicBezTo>
                  <a:pt x="176" y="447"/>
                  <a:pt x="191" y="462"/>
                  <a:pt x="206" y="477"/>
                </a:cubicBezTo>
                <a:cubicBezTo>
                  <a:pt x="216" y="498"/>
                  <a:pt x="224" y="515"/>
                  <a:pt x="232" y="531"/>
                </a:cubicBezTo>
                <a:cubicBezTo>
                  <a:pt x="215" y="514"/>
                  <a:pt x="199" y="497"/>
                  <a:pt x="182" y="481"/>
                </a:cubicBezTo>
                <a:cubicBezTo>
                  <a:pt x="180" y="476"/>
                  <a:pt x="178" y="472"/>
                  <a:pt x="176" y="467"/>
                </a:cubicBezTo>
                <a:close/>
                <a:moveTo>
                  <a:pt x="194" y="448"/>
                </a:moveTo>
                <a:cubicBezTo>
                  <a:pt x="190" y="441"/>
                  <a:pt x="187" y="434"/>
                  <a:pt x="184" y="427"/>
                </a:cubicBezTo>
                <a:cubicBezTo>
                  <a:pt x="200" y="442"/>
                  <a:pt x="216" y="458"/>
                  <a:pt x="232" y="474"/>
                </a:cubicBezTo>
                <a:cubicBezTo>
                  <a:pt x="242" y="496"/>
                  <a:pt x="252" y="516"/>
                  <a:pt x="261" y="533"/>
                </a:cubicBezTo>
                <a:cubicBezTo>
                  <a:pt x="243" y="514"/>
                  <a:pt x="225" y="495"/>
                  <a:pt x="207" y="477"/>
                </a:cubicBezTo>
                <a:cubicBezTo>
                  <a:pt x="202" y="467"/>
                  <a:pt x="197" y="456"/>
                  <a:pt x="194" y="448"/>
                </a:cubicBezTo>
                <a:close/>
                <a:moveTo>
                  <a:pt x="210" y="429"/>
                </a:moveTo>
                <a:cubicBezTo>
                  <a:pt x="209" y="426"/>
                  <a:pt x="208" y="424"/>
                  <a:pt x="207" y="421"/>
                </a:cubicBezTo>
                <a:cubicBezTo>
                  <a:pt x="224" y="438"/>
                  <a:pt x="242" y="457"/>
                  <a:pt x="260" y="475"/>
                </a:cubicBezTo>
                <a:cubicBezTo>
                  <a:pt x="272" y="501"/>
                  <a:pt x="283" y="522"/>
                  <a:pt x="293" y="541"/>
                </a:cubicBezTo>
                <a:cubicBezTo>
                  <a:pt x="273" y="518"/>
                  <a:pt x="252" y="495"/>
                  <a:pt x="232" y="474"/>
                </a:cubicBezTo>
                <a:cubicBezTo>
                  <a:pt x="226" y="461"/>
                  <a:pt x="219" y="447"/>
                  <a:pt x="210" y="429"/>
                </a:cubicBezTo>
                <a:close/>
                <a:moveTo>
                  <a:pt x="240" y="434"/>
                </a:moveTo>
                <a:cubicBezTo>
                  <a:pt x="237" y="429"/>
                  <a:pt x="235" y="424"/>
                  <a:pt x="232" y="418"/>
                </a:cubicBezTo>
                <a:cubicBezTo>
                  <a:pt x="251" y="438"/>
                  <a:pt x="271" y="459"/>
                  <a:pt x="290" y="480"/>
                </a:cubicBezTo>
                <a:cubicBezTo>
                  <a:pt x="305" y="509"/>
                  <a:pt x="319" y="534"/>
                  <a:pt x="332" y="557"/>
                </a:cubicBezTo>
                <a:cubicBezTo>
                  <a:pt x="308" y="528"/>
                  <a:pt x="284" y="501"/>
                  <a:pt x="260" y="475"/>
                </a:cubicBezTo>
                <a:cubicBezTo>
                  <a:pt x="253" y="461"/>
                  <a:pt x="246" y="448"/>
                  <a:pt x="240" y="434"/>
                </a:cubicBezTo>
                <a:close/>
                <a:moveTo>
                  <a:pt x="259" y="417"/>
                </a:moveTo>
                <a:cubicBezTo>
                  <a:pt x="280" y="440"/>
                  <a:pt x="302" y="464"/>
                  <a:pt x="324" y="489"/>
                </a:cubicBezTo>
                <a:cubicBezTo>
                  <a:pt x="339" y="517"/>
                  <a:pt x="353" y="541"/>
                  <a:pt x="367" y="563"/>
                </a:cubicBezTo>
                <a:cubicBezTo>
                  <a:pt x="374" y="575"/>
                  <a:pt x="382" y="587"/>
                  <a:pt x="390" y="599"/>
                </a:cubicBezTo>
                <a:cubicBezTo>
                  <a:pt x="357" y="557"/>
                  <a:pt x="323" y="517"/>
                  <a:pt x="290" y="480"/>
                </a:cubicBezTo>
                <a:cubicBezTo>
                  <a:pt x="279" y="457"/>
                  <a:pt x="268" y="436"/>
                  <a:pt x="259" y="417"/>
                </a:cubicBezTo>
                <a:close/>
                <a:moveTo>
                  <a:pt x="258" y="415"/>
                </a:moveTo>
                <a:cubicBezTo>
                  <a:pt x="254" y="407"/>
                  <a:pt x="250" y="399"/>
                  <a:pt x="246" y="391"/>
                </a:cubicBezTo>
                <a:cubicBezTo>
                  <a:pt x="240" y="380"/>
                  <a:pt x="235" y="370"/>
                  <a:pt x="230" y="359"/>
                </a:cubicBezTo>
                <a:cubicBezTo>
                  <a:pt x="248" y="377"/>
                  <a:pt x="267" y="397"/>
                  <a:pt x="285" y="417"/>
                </a:cubicBezTo>
                <a:cubicBezTo>
                  <a:pt x="296" y="438"/>
                  <a:pt x="309" y="462"/>
                  <a:pt x="323" y="487"/>
                </a:cubicBezTo>
                <a:cubicBezTo>
                  <a:pt x="301" y="462"/>
                  <a:pt x="279" y="438"/>
                  <a:pt x="258" y="415"/>
                </a:cubicBezTo>
                <a:close/>
                <a:moveTo>
                  <a:pt x="272" y="391"/>
                </a:moveTo>
                <a:cubicBezTo>
                  <a:pt x="269" y="384"/>
                  <a:pt x="266" y="378"/>
                  <a:pt x="263" y="372"/>
                </a:cubicBezTo>
                <a:cubicBezTo>
                  <a:pt x="260" y="366"/>
                  <a:pt x="257" y="360"/>
                  <a:pt x="254" y="355"/>
                </a:cubicBezTo>
                <a:cubicBezTo>
                  <a:pt x="275" y="376"/>
                  <a:pt x="295" y="398"/>
                  <a:pt x="316" y="421"/>
                </a:cubicBezTo>
                <a:cubicBezTo>
                  <a:pt x="334" y="455"/>
                  <a:pt x="349" y="482"/>
                  <a:pt x="364" y="507"/>
                </a:cubicBezTo>
                <a:cubicBezTo>
                  <a:pt x="338" y="475"/>
                  <a:pt x="311" y="444"/>
                  <a:pt x="286" y="416"/>
                </a:cubicBezTo>
                <a:cubicBezTo>
                  <a:pt x="281" y="408"/>
                  <a:pt x="277" y="399"/>
                  <a:pt x="272" y="391"/>
                </a:cubicBezTo>
                <a:close/>
                <a:moveTo>
                  <a:pt x="253" y="353"/>
                </a:moveTo>
                <a:cubicBezTo>
                  <a:pt x="244" y="335"/>
                  <a:pt x="236" y="318"/>
                  <a:pt x="228" y="301"/>
                </a:cubicBezTo>
                <a:cubicBezTo>
                  <a:pt x="245" y="317"/>
                  <a:pt x="263" y="335"/>
                  <a:pt x="280" y="354"/>
                </a:cubicBezTo>
                <a:cubicBezTo>
                  <a:pt x="286" y="364"/>
                  <a:pt x="286" y="364"/>
                  <a:pt x="286" y="364"/>
                </a:cubicBezTo>
                <a:cubicBezTo>
                  <a:pt x="295" y="382"/>
                  <a:pt x="305" y="401"/>
                  <a:pt x="315" y="420"/>
                </a:cubicBezTo>
                <a:cubicBezTo>
                  <a:pt x="295" y="396"/>
                  <a:pt x="274" y="374"/>
                  <a:pt x="253" y="353"/>
                </a:cubicBezTo>
                <a:close/>
                <a:moveTo>
                  <a:pt x="279" y="352"/>
                </a:moveTo>
                <a:cubicBezTo>
                  <a:pt x="279" y="352"/>
                  <a:pt x="279" y="352"/>
                  <a:pt x="279" y="352"/>
                </a:cubicBezTo>
                <a:cubicBezTo>
                  <a:pt x="279" y="352"/>
                  <a:pt x="279" y="352"/>
                  <a:pt x="279" y="352"/>
                </a:cubicBezTo>
                <a:close/>
                <a:moveTo>
                  <a:pt x="228" y="300"/>
                </a:moveTo>
                <a:cubicBezTo>
                  <a:pt x="220" y="283"/>
                  <a:pt x="213" y="267"/>
                  <a:pt x="206" y="252"/>
                </a:cubicBezTo>
                <a:cubicBezTo>
                  <a:pt x="221" y="265"/>
                  <a:pt x="235" y="279"/>
                  <a:pt x="250" y="293"/>
                </a:cubicBezTo>
                <a:cubicBezTo>
                  <a:pt x="259" y="312"/>
                  <a:pt x="269" y="332"/>
                  <a:pt x="279" y="352"/>
                </a:cubicBezTo>
                <a:cubicBezTo>
                  <a:pt x="262" y="334"/>
                  <a:pt x="245" y="316"/>
                  <a:pt x="228" y="300"/>
                </a:cubicBezTo>
                <a:close/>
                <a:moveTo>
                  <a:pt x="228" y="244"/>
                </a:moveTo>
                <a:cubicBezTo>
                  <a:pt x="243" y="259"/>
                  <a:pt x="260" y="275"/>
                  <a:pt x="276" y="291"/>
                </a:cubicBezTo>
                <a:cubicBezTo>
                  <a:pt x="283" y="305"/>
                  <a:pt x="290" y="319"/>
                  <a:pt x="298" y="334"/>
                </a:cubicBezTo>
                <a:cubicBezTo>
                  <a:pt x="301" y="340"/>
                  <a:pt x="304" y="346"/>
                  <a:pt x="307" y="352"/>
                </a:cubicBezTo>
                <a:cubicBezTo>
                  <a:pt x="308" y="353"/>
                  <a:pt x="308" y="353"/>
                  <a:pt x="308" y="353"/>
                </a:cubicBezTo>
                <a:cubicBezTo>
                  <a:pt x="289" y="332"/>
                  <a:pt x="269" y="312"/>
                  <a:pt x="250" y="293"/>
                </a:cubicBezTo>
                <a:cubicBezTo>
                  <a:pt x="242" y="276"/>
                  <a:pt x="235" y="260"/>
                  <a:pt x="228" y="244"/>
                </a:cubicBezTo>
                <a:close/>
                <a:moveTo>
                  <a:pt x="249" y="237"/>
                </a:moveTo>
                <a:cubicBezTo>
                  <a:pt x="267" y="254"/>
                  <a:pt x="285" y="272"/>
                  <a:pt x="303" y="292"/>
                </a:cubicBezTo>
                <a:cubicBezTo>
                  <a:pt x="303" y="292"/>
                  <a:pt x="303" y="292"/>
                  <a:pt x="303" y="292"/>
                </a:cubicBezTo>
                <a:cubicBezTo>
                  <a:pt x="307" y="299"/>
                  <a:pt x="311" y="306"/>
                  <a:pt x="315" y="314"/>
                </a:cubicBezTo>
                <a:cubicBezTo>
                  <a:pt x="323" y="329"/>
                  <a:pt x="333" y="346"/>
                  <a:pt x="342" y="362"/>
                </a:cubicBezTo>
                <a:cubicBezTo>
                  <a:pt x="320" y="337"/>
                  <a:pt x="298" y="313"/>
                  <a:pt x="276" y="291"/>
                </a:cubicBezTo>
                <a:cubicBezTo>
                  <a:pt x="266" y="272"/>
                  <a:pt x="258" y="254"/>
                  <a:pt x="249" y="237"/>
                </a:cubicBezTo>
                <a:close/>
                <a:moveTo>
                  <a:pt x="272" y="229"/>
                </a:moveTo>
                <a:cubicBezTo>
                  <a:pt x="291" y="248"/>
                  <a:pt x="311" y="269"/>
                  <a:pt x="330" y="291"/>
                </a:cubicBezTo>
                <a:cubicBezTo>
                  <a:pt x="332" y="295"/>
                  <a:pt x="332" y="295"/>
                  <a:pt x="332" y="295"/>
                </a:cubicBezTo>
                <a:cubicBezTo>
                  <a:pt x="336" y="301"/>
                  <a:pt x="339" y="307"/>
                  <a:pt x="343" y="313"/>
                </a:cubicBezTo>
                <a:cubicBezTo>
                  <a:pt x="354" y="333"/>
                  <a:pt x="366" y="354"/>
                  <a:pt x="378" y="375"/>
                </a:cubicBezTo>
                <a:cubicBezTo>
                  <a:pt x="353" y="345"/>
                  <a:pt x="328" y="317"/>
                  <a:pt x="304" y="291"/>
                </a:cubicBezTo>
                <a:cubicBezTo>
                  <a:pt x="292" y="270"/>
                  <a:pt x="282" y="249"/>
                  <a:pt x="272" y="229"/>
                </a:cubicBezTo>
                <a:close/>
                <a:moveTo>
                  <a:pt x="271" y="228"/>
                </a:moveTo>
                <a:cubicBezTo>
                  <a:pt x="262" y="210"/>
                  <a:pt x="254" y="193"/>
                  <a:pt x="247" y="176"/>
                </a:cubicBezTo>
                <a:cubicBezTo>
                  <a:pt x="262" y="191"/>
                  <a:pt x="278" y="207"/>
                  <a:pt x="294" y="223"/>
                </a:cubicBezTo>
                <a:cubicBezTo>
                  <a:pt x="305" y="244"/>
                  <a:pt x="317" y="266"/>
                  <a:pt x="329" y="289"/>
                </a:cubicBezTo>
                <a:cubicBezTo>
                  <a:pt x="310" y="268"/>
                  <a:pt x="290" y="247"/>
                  <a:pt x="271" y="228"/>
                </a:cubicBezTo>
                <a:close/>
                <a:moveTo>
                  <a:pt x="294" y="222"/>
                </a:moveTo>
                <a:cubicBezTo>
                  <a:pt x="278" y="205"/>
                  <a:pt x="262" y="190"/>
                  <a:pt x="247" y="175"/>
                </a:cubicBezTo>
                <a:cubicBezTo>
                  <a:pt x="240" y="160"/>
                  <a:pt x="233" y="144"/>
                  <a:pt x="228" y="130"/>
                </a:cubicBezTo>
                <a:cubicBezTo>
                  <a:pt x="240" y="141"/>
                  <a:pt x="254" y="154"/>
                  <a:pt x="267" y="167"/>
                </a:cubicBezTo>
                <a:cubicBezTo>
                  <a:pt x="275" y="184"/>
                  <a:pt x="284" y="203"/>
                  <a:pt x="294" y="222"/>
                </a:cubicBezTo>
                <a:close/>
                <a:moveTo>
                  <a:pt x="270" y="227"/>
                </a:moveTo>
                <a:cubicBezTo>
                  <a:pt x="270" y="227"/>
                  <a:pt x="270" y="227"/>
                  <a:pt x="270" y="227"/>
                </a:cubicBezTo>
                <a:cubicBezTo>
                  <a:pt x="255" y="212"/>
                  <a:pt x="241" y="198"/>
                  <a:pt x="227" y="185"/>
                </a:cubicBezTo>
                <a:cubicBezTo>
                  <a:pt x="220" y="171"/>
                  <a:pt x="215" y="156"/>
                  <a:pt x="209" y="142"/>
                </a:cubicBezTo>
                <a:cubicBezTo>
                  <a:pt x="221" y="153"/>
                  <a:pt x="234" y="164"/>
                  <a:pt x="246" y="175"/>
                </a:cubicBezTo>
                <a:cubicBezTo>
                  <a:pt x="246" y="175"/>
                  <a:pt x="246" y="175"/>
                  <a:pt x="246" y="175"/>
                </a:cubicBezTo>
                <a:cubicBezTo>
                  <a:pt x="253" y="192"/>
                  <a:pt x="261" y="209"/>
                  <a:pt x="270" y="227"/>
                </a:cubicBezTo>
                <a:close/>
                <a:moveTo>
                  <a:pt x="226" y="185"/>
                </a:moveTo>
                <a:cubicBezTo>
                  <a:pt x="214" y="174"/>
                  <a:pt x="203" y="164"/>
                  <a:pt x="191" y="155"/>
                </a:cubicBezTo>
                <a:cubicBezTo>
                  <a:pt x="187" y="142"/>
                  <a:pt x="182" y="129"/>
                  <a:pt x="179" y="117"/>
                </a:cubicBezTo>
                <a:cubicBezTo>
                  <a:pt x="189" y="125"/>
                  <a:pt x="199" y="133"/>
                  <a:pt x="209" y="142"/>
                </a:cubicBezTo>
                <a:cubicBezTo>
                  <a:pt x="214" y="156"/>
                  <a:pt x="220" y="170"/>
                  <a:pt x="226" y="185"/>
                </a:cubicBezTo>
                <a:close/>
                <a:moveTo>
                  <a:pt x="191" y="154"/>
                </a:moveTo>
                <a:cubicBezTo>
                  <a:pt x="181" y="146"/>
                  <a:pt x="172" y="139"/>
                  <a:pt x="162" y="132"/>
                </a:cubicBezTo>
                <a:cubicBezTo>
                  <a:pt x="162" y="132"/>
                  <a:pt x="162" y="132"/>
                  <a:pt x="162" y="132"/>
                </a:cubicBezTo>
                <a:cubicBezTo>
                  <a:pt x="159" y="120"/>
                  <a:pt x="156" y="109"/>
                  <a:pt x="153" y="98"/>
                </a:cubicBezTo>
                <a:cubicBezTo>
                  <a:pt x="161" y="104"/>
                  <a:pt x="170" y="110"/>
                  <a:pt x="178" y="116"/>
                </a:cubicBezTo>
                <a:cubicBezTo>
                  <a:pt x="178" y="116"/>
                  <a:pt x="178" y="116"/>
                  <a:pt x="178" y="116"/>
                </a:cubicBezTo>
                <a:cubicBezTo>
                  <a:pt x="182" y="129"/>
                  <a:pt x="186" y="141"/>
                  <a:pt x="191" y="154"/>
                </a:cubicBezTo>
                <a:close/>
                <a:moveTo>
                  <a:pt x="174" y="169"/>
                </a:moveTo>
                <a:cubicBezTo>
                  <a:pt x="165" y="162"/>
                  <a:pt x="155" y="154"/>
                  <a:pt x="146" y="148"/>
                </a:cubicBezTo>
                <a:cubicBezTo>
                  <a:pt x="143" y="136"/>
                  <a:pt x="140" y="125"/>
                  <a:pt x="138" y="114"/>
                </a:cubicBezTo>
                <a:cubicBezTo>
                  <a:pt x="146" y="120"/>
                  <a:pt x="154" y="126"/>
                  <a:pt x="162" y="132"/>
                </a:cubicBezTo>
                <a:cubicBezTo>
                  <a:pt x="166" y="144"/>
                  <a:pt x="169" y="156"/>
                  <a:pt x="174" y="169"/>
                </a:cubicBezTo>
                <a:close/>
                <a:moveTo>
                  <a:pt x="146" y="147"/>
                </a:moveTo>
                <a:cubicBezTo>
                  <a:pt x="138" y="141"/>
                  <a:pt x="130" y="136"/>
                  <a:pt x="122" y="130"/>
                </a:cubicBezTo>
                <a:cubicBezTo>
                  <a:pt x="120" y="120"/>
                  <a:pt x="117" y="109"/>
                  <a:pt x="116" y="99"/>
                </a:cubicBezTo>
                <a:cubicBezTo>
                  <a:pt x="123" y="104"/>
                  <a:pt x="130" y="109"/>
                  <a:pt x="137" y="114"/>
                </a:cubicBezTo>
                <a:cubicBezTo>
                  <a:pt x="140" y="125"/>
                  <a:pt x="143" y="136"/>
                  <a:pt x="146" y="147"/>
                </a:cubicBezTo>
                <a:close/>
                <a:moveTo>
                  <a:pt x="121" y="130"/>
                </a:moveTo>
                <a:cubicBezTo>
                  <a:pt x="115" y="125"/>
                  <a:pt x="108" y="121"/>
                  <a:pt x="101" y="117"/>
                </a:cubicBezTo>
                <a:cubicBezTo>
                  <a:pt x="101" y="116"/>
                  <a:pt x="101" y="116"/>
                  <a:pt x="101" y="116"/>
                </a:cubicBezTo>
                <a:cubicBezTo>
                  <a:pt x="101" y="116"/>
                  <a:pt x="101" y="116"/>
                  <a:pt x="101" y="116"/>
                </a:cubicBezTo>
                <a:cubicBezTo>
                  <a:pt x="99" y="106"/>
                  <a:pt x="98" y="97"/>
                  <a:pt x="96" y="88"/>
                </a:cubicBezTo>
                <a:cubicBezTo>
                  <a:pt x="100" y="89"/>
                  <a:pt x="104" y="92"/>
                  <a:pt x="107" y="94"/>
                </a:cubicBezTo>
                <a:cubicBezTo>
                  <a:pt x="110" y="96"/>
                  <a:pt x="112" y="97"/>
                  <a:pt x="115" y="99"/>
                </a:cubicBezTo>
                <a:cubicBezTo>
                  <a:pt x="117" y="109"/>
                  <a:pt x="119" y="119"/>
                  <a:pt x="121" y="130"/>
                </a:cubicBezTo>
                <a:close/>
                <a:moveTo>
                  <a:pt x="106" y="145"/>
                </a:moveTo>
                <a:cubicBezTo>
                  <a:pt x="102" y="143"/>
                  <a:pt x="98" y="140"/>
                  <a:pt x="93" y="137"/>
                </a:cubicBezTo>
                <a:cubicBezTo>
                  <a:pt x="91" y="136"/>
                  <a:pt x="88" y="134"/>
                  <a:pt x="85" y="132"/>
                </a:cubicBezTo>
                <a:cubicBezTo>
                  <a:pt x="84" y="124"/>
                  <a:pt x="83" y="115"/>
                  <a:pt x="82" y="106"/>
                </a:cubicBezTo>
                <a:cubicBezTo>
                  <a:pt x="88" y="109"/>
                  <a:pt x="94" y="112"/>
                  <a:pt x="100" y="116"/>
                </a:cubicBezTo>
                <a:cubicBezTo>
                  <a:pt x="102" y="126"/>
                  <a:pt x="104" y="136"/>
                  <a:pt x="106" y="145"/>
                </a:cubicBezTo>
                <a:close/>
                <a:moveTo>
                  <a:pt x="90" y="160"/>
                </a:moveTo>
                <a:cubicBezTo>
                  <a:pt x="89" y="159"/>
                  <a:pt x="87" y="158"/>
                  <a:pt x="86" y="157"/>
                </a:cubicBezTo>
                <a:cubicBezTo>
                  <a:pt x="81" y="154"/>
                  <a:pt x="76" y="151"/>
                  <a:pt x="70" y="148"/>
                </a:cubicBezTo>
                <a:cubicBezTo>
                  <a:pt x="70" y="148"/>
                  <a:pt x="70" y="148"/>
                  <a:pt x="70" y="148"/>
                </a:cubicBezTo>
                <a:cubicBezTo>
                  <a:pt x="69" y="140"/>
                  <a:pt x="68" y="132"/>
                  <a:pt x="67" y="124"/>
                </a:cubicBezTo>
                <a:cubicBezTo>
                  <a:pt x="72" y="126"/>
                  <a:pt x="79" y="129"/>
                  <a:pt x="85" y="133"/>
                </a:cubicBezTo>
                <a:cubicBezTo>
                  <a:pt x="86" y="142"/>
                  <a:pt x="88" y="151"/>
                  <a:pt x="90" y="160"/>
                </a:cubicBezTo>
                <a:close/>
                <a:moveTo>
                  <a:pt x="70" y="148"/>
                </a:moveTo>
                <a:cubicBezTo>
                  <a:pt x="66" y="146"/>
                  <a:pt x="62" y="144"/>
                  <a:pt x="58" y="143"/>
                </a:cubicBezTo>
                <a:cubicBezTo>
                  <a:pt x="56" y="142"/>
                  <a:pt x="54" y="141"/>
                  <a:pt x="52" y="140"/>
                </a:cubicBezTo>
                <a:cubicBezTo>
                  <a:pt x="51" y="132"/>
                  <a:pt x="51" y="124"/>
                  <a:pt x="50" y="117"/>
                </a:cubicBezTo>
                <a:cubicBezTo>
                  <a:pt x="55" y="119"/>
                  <a:pt x="60" y="121"/>
                  <a:pt x="66" y="123"/>
                </a:cubicBezTo>
                <a:cubicBezTo>
                  <a:pt x="66" y="124"/>
                  <a:pt x="66" y="124"/>
                  <a:pt x="66" y="124"/>
                </a:cubicBezTo>
                <a:cubicBezTo>
                  <a:pt x="67" y="132"/>
                  <a:pt x="69" y="140"/>
                  <a:pt x="70" y="148"/>
                </a:cubicBezTo>
                <a:close/>
                <a:moveTo>
                  <a:pt x="75" y="177"/>
                </a:moveTo>
                <a:cubicBezTo>
                  <a:pt x="77" y="186"/>
                  <a:pt x="79" y="196"/>
                  <a:pt x="81" y="205"/>
                </a:cubicBezTo>
                <a:cubicBezTo>
                  <a:pt x="78" y="203"/>
                  <a:pt x="74" y="200"/>
                  <a:pt x="70" y="198"/>
                </a:cubicBezTo>
                <a:cubicBezTo>
                  <a:pt x="67" y="196"/>
                  <a:pt x="64" y="194"/>
                  <a:pt x="60" y="192"/>
                </a:cubicBezTo>
                <a:cubicBezTo>
                  <a:pt x="59" y="183"/>
                  <a:pt x="57" y="175"/>
                  <a:pt x="56" y="166"/>
                </a:cubicBezTo>
                <a:cubicBezTo>
                  <a:pt x="62" y="169"/>
                  <a:pt x="69" y="173"/>
                  <a:pt x="75" y="177"/>
                </a:cubicBezTo>
                <a:close/>
                <a:moveTo>
                  <a:pt x="70" y="198"/>
                </a:moveTo>
                <a:cubicBezTo>
                  <a:pt x="74" y="201"/>
                  <a:pt x="78" y="204"/>
                  <a:pt x="81" y="206"/>
                </a:cubicBezTo>
                <a:cubicBezTo>
                  <a:pt x="84" y="216"/>
                  <a:pt x="86" y="227"/>
                  <a:pt x="89" y="238"/>
                </a:cubicBezTo>
                <a:cubicBezTo>
                  <a:pt x="82" y="232"/>
                  <a:pt x="74" y="227"/>
                  <a:pt x="66" y="221"/>
                </a:cubicBezTo>
                <a:cubicBezTo>
                  <a:pt x="64" y="212"/>
                  <a:pt x="62" y="202"/>
                  <a:pt x="60" y="193"/>
                </a:cubicBezTo>
                <a:cubicBezTo>
                  <a:pt x="64" y="195"/>
                  <a:pt x="67" y="197"/>
                  <a:pt x="70" y="198"/>
                </a:cubicBezTo>
                <a:close/>
                <a:moveTo>
                  <a:pt x="89" y="238"/>
                </a:moveTo>
                <a:cubicBezTo>
                  <a:pt x="92" y="249"/>
                  <a:pt x="96" y="260"/>
                  <a:pt x="99" y="271"/>
                </a:cubicBezTo>
                <a:cubicBezTo>
                  <a:pt x="91" y="265"/>
                  <a:pt x="82" y="259"/>
                  <a:pt x="74" y="253"/>
                </a:cubicBezTo>
                <a:cubicBezTo>
                  <a:pt x="71" y="242"/>
                  <a:pt x="69" y="232"/>
                  <a:pt x="66" y="222"/>
                </a:cubicBezTo>
                <a:cubicBezTo>
                  <a:pt x="74" y="227"/>
                  <a:pt x="82" y="233"/>
                  <a:pt x="89" y="238"/>
                </a:cubicBezTo>
                <a:close/>
                <a:moveTo>
                  <a:pt x="99" y="272"/>
                </a:moveTo>
                <a:cubicBezTo>
                  <a:pt x="103" y="284"/>
                  <a:pt x="107" y="296"/>
                  <a:pt x="111" y="308"/>
                </a:cubicBezTo>
                <a:cubicBezTo>
                  <a:pt x="111" y="308"/>
                  <a:pt x="111" y="308"/>
                  <a:pt x="111" y="308"/>
                </a:cubicBezTo>
                <a:cubicBezTo>
                  <a:pt x="102" y="300"/>
                  <a:pt x="93" y="293"/>
                  <a:pt x="83" y="286"/>
                </a:cubicBezTo>
                <a:cubicBezTo>
                  <a:pt x="83" y="286"/>
                  <a:pt x="83" y="286"/>
                  <a:pt x="83" y="286"/>
                </a:cubicBezTo>
                <a:cubicBezTo>
                  <a:pt x="80" y="275"/>
                  <a:pt x="77" y="264"/>
                  <a:pt x="74" y="254"/>
                </a:cubicBezTo>
                <a:cubicBezTo>
                  <a:pt x="83" y="260"/>
                  <a:pt x="91" y="266"/>
                  <a:pt x="99" y="272"/>
                </a:cubicBezTo>
                <a:close/>
                <a:moveTo>
                  <a:pt x="94" y="320"/>
                </a:moveTo>
                <a:cubicBezTo>
                  <a:pt x="85" y="313"/>
                  <a:pt x="75" y="306"/>
                  <a:pt x="66" y="299"/>
                </a:cubicBezTo>
                <a:cubicBezTo>
                  <a:pt x="63" y="289"/>
                  <a:pt x="60" y="278"/>
                  <a:pt x="58" y="268"/>
                </a:cubicBezTo>
                <a:cubicBezTo>
                  <a:pt x="66" y="274"/>
                  <a:pt x="75" y="280"/>
                  <a:pt x="83" y="287"/>
                </a:cubicBezTo>
                <a:cubicBezTo>
                  <a:pt x="86" y="298"/>
                  <a:pt x="90" y="309"/>
                  <a:pt x="94" y="320"/>
                </a:cubicBezTo>
                <a:close/>
                <a:moveTo>
                  <a:pt x="94" y="321"/>
                </a:moveTo>
                <a:cubicBezTo>
                  <a:pt x="98" y="333"/>
                  <a:pt x="102" y="345"/>
                  <a:pt x="106" y="357"/>
                </a:cubicBezTo>
                <a:cubicBezTo>
                  <a:pt x="96" y="349"/>
                  <a:pt x="86" y="341"/>
                  <a:pt x="76" y="333"/>
                </a:cubicBezTo>
                <a:cubicBezTo>
                  <a:pt x="73" y="322"/>
                  <a:pt x="69" y="311"/>
                  <a:pt x="66" y="300"/>
                </a:cubicBezTo>
                <a:cubicBezTo>
                  <a:pt x="76" y="307"/>
                  <a:pt x="85" y="314"/>
                  <a:pt x="94" y="321"/>
                </a:cubicBezTo>
                <a:close/>
                <a:moveTo>
                  <a:pt x="107" y="358"/>
                </a:moveTo>
                <a:cubicBezTo>
                  <a:pt x="111" y="371"/>
                  <a:pt x="116" y="384"/>
                  <a:pt x="121" y="397"/>
                </a:cubicBezTo>
                <a:cubicBezTo>
                  <a:pt x="110" y="388"/>
                  <a:pt x="99" y="378"/>
                  <a:pt x="88" y="370"/>
                </a:cubicBezTo>
                <a:cubicBezTo>
                  <a:pt x="84" y="357"/>
                  <a:pt x="80" y="345"/>
                  <a:pt x="77" y="334"/>
                </a:cubicBezTo>
                <a:cubicBezTo>
                  <a:pt x="87" y="342"/>
                  <a:pt x="97" y="350"/>
                  <a:pt x="107" y="358"/>
                </a:cubicBezTo>
                <a:close/>
                <a:moveTo>
                  <a:pt x="122" y="398"/>
                </a:moveTo>
                <a:cubicBezTo>
                  <a:pt x="127" y="412"/>
                  <a:pt x="133" y="426"/>
                  <a:pt x="139" y="440"/>
                </a:cubicBezTo>
                <a:cubicBezTo>
                  <a:pt x="127" y="429"/>
                  <a:pt x="114" y="418"/>
                  <a:pt x="102" y="408"/>
                </a:cubicBezTo>
                <a:cubicBezTo>
                  <a:pt x="97" y="395"/>
                  <a:pt x="93" y="383"/>
                  <a:pt x="89" y="370"/>
                </a:cubicBezTo>
                <a:cubicBezTo>
                  <a:pt x="100" y="379"/>
                  <a:pt x="111" y="389"/>
                  <a:pt x="122" y="398"/>
                </a:cubicBezTo>
                <a:close/>
                <a:moveTo>
                  <a:pt x="102" y="408"/>
                </a:moveTo>
                <a:cubicBezTo>
                  <a:pt x="106" y="421"/>
                  <a:pt x="112" y="434"/>
                  <a:pt x="117" y="448"/>
                </a:cubicBezTo>
                <a:cubicBezTo>
                  <a:pt x="107" y="439"/>
                  <a:pt x="97" y="430"/>
                  <a:pt x="86" y="422"/>
                </a:cubicBezTo>
                <a:cubicBezTo>
                  <a:pt x="82" y="409"/>
                  <a:pt x="78" y="397"/>
                  <a:pt x="74" y="385"/>
                </a:cubicBezTo>
                <a:cubicBezTo>
                  <a:pt x="83" y="392"/>
                  <a:pt x="92" y="400"/>
                  <a:pt x="102" y="408"/>
                </a:cubicBezTo>
                <a:close/>
                <a:moveTo>
                  <a:pt x="135" y="491"/>
                </a:moveTo>
                <a:cubicBezTo>
                  <a:pt x="137" y="496"/>
                  <a:pt x="139" y="501"/>
                  <a:pt x="141" y="505"/>
                </a:cubicBezTo>
                <a:cubicBezTo>
                  <a:pt x="143" y="510"/>
                  <a:pt x="145" y="515"/>
                  <a:pt x="147" y="520"/>
                </a:cubicBezTo>
                <a:cubicBezTo>
                  <a:pt x="149" y="525"/>
                  <a:pt x="152" y="531"/>
                  <a:pt x="154" y="537"/>
                </a:cubicBezTo>
                <a:cubicBezTo>
                  <a:pt x="142" y="525"/>
                  <a:pt x="130" y="513"/>
                  <a:pt x="118" y="502"/>
                </a:cubicBezTo>
                <a:cubicBezTo>
                  <a:pt x="112" y="488"/>
                  <a:pt x="106" y="474"/>
                  <a:pt x="101" y="461"/>
                </a:cubicBezTo>
                <a:cubicBezTo>
                  <a:pt x="112" y="471"/>
                  <a:pt x="124" y="481"/>
                  <a:pt x="135" y="491"/>
                </a:cubicBezTo>
                <a:close/>
                <a:moveTo>
                  <a:pt x="125" y="522"/>
                </a:moveTo>
                <a:cubicBezTo>
                  <a:pt x="129" y="530"/>
                  <a:pt x="129" y="530"/>
                  <a:pt x="129" y="530"/>
                </a:cubicBezTo>
                <a:cubicBezTo>
                  <a:pt x="131" y="535"/>
                  <a:pt x="133" y="540"/>
                  <a:pt x="135" y="545"/>
                </a:cubicBezTo>
                <a:cubicBezTo>
                  <a:pt x="123" y="534"/>
                  <a:pt x="111" y="523"/>
                  <a:pt x="98" y="512"/>
                </a:cubicBezTo>
                <a:cubicBezTo>
                  <a:pt x="93" y="498"/>
                  <a:pt x="88" y="485"/>
                  <a:pt x="84" y="473"/>
                </a:cubicBezTo>
                <a:cubicBezTo>
                  <a:pt x="95" y="482"/>
                  <a:pt x="106" y="492"/>
                  <a:pt x="117" y="502"/>
                </a:cubicBezTo>
                <a:cubicBezTo>
                  <a:pt x="120" y="509"/>
                  <a:pt x="123" y="516"/>
                  <a:pt x="125" y="522"/>
                </a:cubicBezTo>
                <a:close/>
                <a:moveTo>
                  <a:pt x="136" y="547"/>
                </a:moveTo>
                <a:cubicBezTo>
                  <a:pt x="140" y="558"/>
                  <a:pt x="147" y="573"/>
                  <a:pt x="153" y="587"/>
                </a:cubicBezTo>
                <a:cubicBezTo>
                  <a:pt x="140" y="575"/>
                  <a:pt x="127" y="562"/>
                  <a:pt x="114" y="550"/>
                </a:cubicBezTo>
                <a:cubicBezTo>
                  <a:pt x="113" y="547"/>
                  <a:pt x="111" y="543"/>
                  <a:pt x="110" y="540"/>
                </a:cubicBezTo>
                <a:cubicBezTo>
                  <a:pt x="106" y="531"/>
                  <a:pt x="102" y="522"/>
                  <a:pt x="99" y="513"/>
                </a:cubicBezTo>
                <a:cubicBezTo>
                  <a:pt x="111" y="524"/>
                  <a:pt x="123" y="535"/>
                  <a:pt x="136" y="547"/>
                </a:cubicBezTo>
                <a:close/>
                <a:moveTo>
                  <a:pt x="137" y="547"/>
                </a:moveTo>
                <a:cubicBezTo>
                  <a:pt x="150" y="560"/>
                  <a:pt x="163" y="573"/>
                  <a:pt x="177" y="587"/>
                </a:cubicBezTo>
                <a:cubicBezTo>
                  <a:pt x="184" y="604"/>
                  <a:pt x="192" y="619"/>
                  <a:pt x="198" y="634"/>
                </a:cubicBezTo>
                <a:cubicBezTo>
                  <a:pt x="184" y="618"/>
                  <a:pt x="169" y="603"/>
                  <a:pt x="154" y="588"/>
                </a:cubicBezTo>
                <a:cubicBezTo>
                  <a:pt x="148" y="574"/>
                  <a:pt x="141" y="559"/>
                  <a:pt x="137" y="547"/>
                </a:cubicBezTo>
                <a:close/>
                <a:moveTo>
                  <a:pt x="176" y="586"/>
                </a:moveTo>
                <a:cubicBezTo>
                  <a:pt x="163" y="572"/>
                  <a:pt x="149" y="559"/>
                  <a:pt x="136" y="546"/>
                </a:cubicBezTo>
                <a:cubicBezTo>
                  <a:pt x="136" y="546"/>
                  <a:pt x="136" y="546"/>
                  <a:pt x="136" y="546"/>
                </a:cubicBezTo>
                <a:cubicBezTo>
                  <a:pt x="134" y="541"/>
                  <a:pt x="131" y="535"/>
                  <a:pt x="129" y="529"/>
                </a:cubicBezTo>
                <a:cubicBezTo>
                  <a:pt x="126" y="522"/>
                  <a:pt x="126" y="522"/>
                  <a:pt x="126" y="522"/>
                </a:cubicBezTo>
                <a:cubicBezTo>
                  <a:pt x="123" y="516"/>
                  <a:pt x="121" y="509"/>
                  <a:pt x="118" y="503"/>
                </a:cubicBezTo>
                <a:cubicBezTo>
                  <a:pt x="130" y="515"/>
                  <a:pt x="143" y="526"/>
                  <a:pt x="155" y="538"/>
                </a:cubicBezTo>
                <a:cubicBezTo>
                  <a:pt x="161" y="552"/>
                  <a:pt x="168" y="569"/>
                  <a:pt x="176" y="586"/>
                </a:cubicBezTo>
                <a:close/>
                <a:moveTo>
                  <a:pt x="147" y="519"/>
                </a:moveTo>
                <a:cubicBezTo>
                  <a:pt x="145" y="515"/>
                  <a:pt x="143" y="510"/>
                  <a:pt x="141" y="505"/>
                </a:cubicBezTo>
                <a:cubicBezTo>
                  <a:pt x="139" y="501"/>
                  <a:pt x="137" y="496"/>
                  <a:pt x="136" y="492"/>
                </a:cubicBezTo>
                <a:cubicBezTo>
                  <a:pt x="150" y="505"/>
                  <a:pt x="165" y="520"/>
                  <a:pt x="179" y="534"/>
                </a:cubicBezTo>
                <a:cubicBezTo>
                  <a:pt x="188" y="553"/>
                  <a:pt x="196" y="570"/>
                  <a:pt x="203" y="585"/>
                </a:cubicBezTo>
                <a:cubicBezTo>
                  <a:pt x="187" y="569"/>
                  <a:pt x="171" y="553"/>
                  <a:pt x="155" y="538"/>
                </a:cubicBezTo>
                <a:cubicBezTo>
                  <a:pt x="153" y="532"/>
                  <a:pt x="150" y="525"/>
                  <a:pt x="147" y="519"/>
                </a:cubicBezTo>
                <a:close/>
                <a:moveTo>
                  <a:pt x="191" y="501"/>
                </a:moveTo>
                <a:cubicBezTo>
                  <a:pt x="189" y="495"/>
                  <a:pt x="186" y="488"/>
                  <a:pt x="183" y="482"/>
                </a:cubicBezTo>
                <a:cubicBezTo>
                  <a:pt x="199" y="498"/>
                  <a:pt x="216" y="515"/>
                  <a:pt x="233" y="533"/>
                </a:cubicBezTo>
                <a:cubicBezTo>
                  <a:pt x="244" y="556"/>
                  <a:pt x="254" y="576"/>
                  <a:pt x="264" y="595"/>
                </a:cubicBezTo>
                <a:cubicBezTo>
                  <a:pt x="245" y="574"/>
                  <a:pt x="225" y="553"/>
                  <a:pt x="206" y="533"/>
                </a:cubicBezTo>
                <a:cubicBezTo>
                  <a:pt x="201" y="522"/>
                  <a:pt x="196" y="512"/>
                  <a:pt x="191" y="501"/>
                </a:cubicBezTo>
                <a:close/>
                <a:moveTo>
                  <a:pt x="207" y="478"/>
                </a:moveTo>
                <a:cubicBezTo>
                  <a:pt x="225" y="496"/>
                  <a:pt x="244" y="516"/>
                  <a:pt x="262" y="535"/>
                </a:cubicBezTo>
                <a:cubicBezTo>
                  <a:pt x="275" y="562"/>
                  <a:pt x="289" y="586"/>
                  <a:pt x="302" y="609"/>
                </a:cubicBezTo>
                <a:cubicBezTo>
                  <a:pt x="279" y="583"/>
                  <a:pt x="256" y="557"/>
                  <a:pt x="233" y="533"/>
                </a:cubicBezTo>
                <a:cubicBezTo>
                  <a:pt x="233" y="533"/>
                  <a:pt x="233" y="533"/>
                  <a:pt x="233" y="533"/>
                </a:cubicBezTo>
                <a:cubicBezTo>
                  <a:pt x="225" y="517"/>
                  <a:pt x="217" y="499"/>
                  <a:pt x="207" y="478"/>
                </a:cubicBezTo>
                <a:close/>
                <a:moveTo>
                  <a:pt x="233" y="476"/>
                </a:moveTo>
                <a:cubicBezTo>
                  <a:pt x="253" y="497"/>
                  <a:pt x="274" y="520"/>
                  <a:pt x="294" y="543"/>
                </a:cubicBezTo>
                <a:cubicBezTo>
                  <a:pt x="306" y="565"/>
                  <a:pt x="317" y="585"/>
                  <a:pt x="329" y="603"/>
                </a:cubicBezTo>
                <a:cubicBezTo>
                  <a:pt x="335" y="614"/>
                  <a:pt x="342" y="626"/>
                  <a:pt x="350" y="637"/>
                </a:cubicBezTo>
                <a:cubicBezTo>
                  <a:pt x="321" y="602"/>
                  <a:pt x="291" y="567"/>
                  <a:pt x="262" y="535"/>
                </a:cubicBezTo>
                <a:cubicBezTo>
                  <a:pt x="253" y="517"/>
                  <a:pt x="243" y="498"/>
                  <a:pt x="233" y="476"/>
                </a:cubicBezTo>
                <a:close/>
                <a:moveTo>
                  <a:pt x="261" y="477"/>
                </a:moveTo>
                <a:cubicBezTo>
                  <a:pt x="285" y="503"/>
                  <a:pt x="310" y="530"/>
                  <a:pt x="334" y="559"/>
                </a:cubicBezTo>
                <a:cubicBezTo>
                  <a:pt x="338" y="567"/>
                  <a:pt x="343" y="575"/>
                  <a:pt x="348" y="583"/>
                </a:cubicBezTo>
                <a:cubicBezTo>
                  <a:pt x="378" y="633"/>
                  <a:pt x="409" y="681"/>
                  <a:pt x="440" y="727"/>
                </a:cubicBezTo>
                <a:cubicBezTo>
                  <a:pt x="392" y="661"/>
                  <a:pt x="344" y="599"/>
                  <a:pt x="295" y="543"/>
                </a:cubicBezTo>
                <a:cubicBezTo>
                  <a:pt x="285" y="524"/>
                  <a:pt x="274" y="503"/>
                  <a:pt x="261" y="477"/>
                </a:cubicBezTo>
                <a:close/>
                <a:moveTo>
                  <a:pt x="582" y="914"/>
                </a:moveTo>
                <a:cubicBezTo>
                  <a:pt x="502" y="781"/>
                  <a:pt x="419" y="661"/>
                  <a:pt x="334" y="559"/>
                </a:cubicBezTo>
                <a:cubicBezTo>
                  <a:pt x="320" y="536"/>
                  <a:pt x="306" y="511"/>
                  <a:pt x="291" y="482"/>
                </a:cubicBezTo>
                <a:cubicBezTo>
                  <a:pt x="325" y="519"/>
                  <a:pt x="359" y="560"/>
                  <a:pt x="393" y="604"/>
                </a:cubicBezTo>
                <a:cubicBezTo>
                  <a:pt x="415" y="639"/>
                  <a:pt x="438" y="673"/>
                  <a:pt x="459" y="705"/>
                </a:cubicBezTo>
                <a:cubicBezTo>
                  <a:pt x="522" y="800"/>
                  <a:pt x="576" y="883"/>
                  <a:pt x="598" y="941"/>
                </a:cubicBezTo>
                <a:cubicBezTo>
                  <a:pt x="593" y="932"/>
                  <a:pt x="588" y="923"/>
                  <a:pt x="582" y="914"/>
                </a:cubicBezTo>
                <a:close/>
                <a:moveTo>
                  <a:pt x="367" y="563"/>
                </a:moveTo>
                <a:cubicBezTo>
                  <a:pt x="354" y="541"/>
                  <a:pt x="340" y="518"/>
                  <a:pt x="326" y="491"/>
                </a:cubicBezTo>
                <a:cubicBezTo>
                  <a:pt x="411" y="591"/>
                  <a:pt x="496" y="708"/>
                  <a:pt x="585" y="850"/>
                </a:cubicBezTo>
                <a:cubicBezTo>
                  <a:pt x="612" y="899"/>
                  <a:pt x="625" y="934"/>
                  <a:pt x="626" y="959"/>
                </a:cubicBezTo>
                <a:cubicBezTo>
                  <a:pt x="616" y="937"/>
                  <a:pt x="603" y="914"/>
                  <a:pt x="588" y="889"/>
                </a:cubicBezTo>
                <a:cubicBezTo>
                  <a:pt x="522" y="781"/>
                  <a:pt x="458" y="688"/>
                  <a:pt x="393" y="604"/>
                </a:cubicBezTo>
                <a:cubicBezTo>
                  <a:pt x="384" y="589"/>
                  <a:pt x="376" y="576"/>
                  <a:pt x="367" y="563"/>
                </a:cubicBezTo>
                <a:close/>
                <a:moveTo>
                  <a:pt x="324" y="489"/>
                </a:moveTo>
                <a:cubicBezTo>
                  <a:pt x="311" y="464"/>
                  <a:pt x="298" y="439"/>
                  <a:pt x="287" y="418"/>
                </a:cubicBezTo>
                <a:cubicBezTo>
                  <a:pt x="313" y="446"/>
                  <a:pt x="339" y="477"/>
                  <a:pt x="366" y="509"/>
                </a:cubicBezTo>
                <a:cubicBezTo>
                  <a:pt x="372" y="521"/>
                  <a:pt x="379" y="532"/>
                  <a:pt x="386" y="543"/>
                </a:cubicBezTo>
                <a:cubicBezTo>
                  <a:pt x="417" y="591"/>
                  <a:pt x="447" y="637"/>
                  <a:pt x="477" y="681"/>
                </a:cubicBezTo>
                <a:cubicBezTo>
                  <a:pt x="515" y="739"/>
                  <a:pt x="552" y="793"/>
                  <a:pt x="579" y="840"/>
                </a:cubicBezTo>
                <a:cubicBezTo>
                  <a:pt x="491" y="701"/>
                  <a:pt x="408" y="586"/>
                  <a:pt x="324" y="489"/>
                </a:cubicBezTo>
                <a:close/>
                <a:moveTo>
                  <a:pt x="318" y="423"/>
                </a:moveTo>
                <a:cubicBezTo>
                  <a:pt x="355" y="465"/>
                  <a:pt x="393" y="512"/>
                  <a:pt x="431" y="563"/>
                </a:cubicBezTo>
                <a:cubicBezTo>
                  <a:pt x="452" y="594"/>
                  <a:pt x="473" y="625"/>
                  <a:pt x="493" y="655"/>
                </a:cubicBezTo>
                <a:cubicBezTo>
                  <a:pt x="566" y="762"/>
                  <a:pt x="628" y="854"/>
                  <a:pt x="642" y="913"/>
                </a:cubicBezTo>
                <a:cubicBezTo>
                  <a:pt x="631" y="890"/>
                  <a:pt x="617" y="865"/>
                  <a:pt x="600" y="839"/>
                </a:cubicBezTo>
                <a:cubicBezTo>
                  <a:pt x="546" y="755"/>
                  <a:pt x="464" y="629"/>
                  <a:pt x="366" y="509"/>
                </a:cubicBezTo>
                <a:cubicBezTo>
                  <a:pt x="351" y="484"/>
                  <a:pt x="336" y="457"/>
                  <a:pt x="318" y="423"/>
                </a:cubicBezTo>
                <a:close/>
                <a:moveTo>
                  <a:pt x="317" y="421"/>
                </a:moveTo>
                <a:cubicBezTo>
                  <a:pt x="306" y="402"/>
                  <a:pt x="296" y="382"/>
                  <a:pt x="286" y="363"/>
                </a:cubicBezTo>
                <a:cubicBezTo>
                  <a:pt x="282" y="355"/>
                  <a:pt x="282" y="355"/>
                  <a:pt x="282" y="355"/>
                </a:cubicBezTo>
                <a:cubicBezTo>
                  <a:pt x="305" y="379"/>
                  <a:pt x="328" y="406"/>
                  <a:pt x="352" y="434"/>
                </a:cubicBezTo>
                <a:cubicBezTo>
                  <a:pt x="371" y="468"/>
                  <a:pt x="388" y="497"/>
                  <a:pt x="405" y="523"/>
                </a:cubicBezTo>
                <a:cubicBezTo>
                  <a:pt x="412" y="534"/>
                  <a:pt x="420" y="545"/>
                  <a:pt x="427" y="557"/>
                </a:cubicBezTo>
                <a:cubicBezTo>
                  <a:pt x="390" y="508"/>
                  <a:pt x="353" y="462"/>
                  <a:pt x="317" y="421"/>
                </a:cubicBezTo>
                <a:close/>
                <a:moveTo>
                  <a:pt x="281" y="353"/>
                </a:moveTo>
                <a:cubicBezTo>
                  <a:pt x="281" y="353"/>
                  <a:pt x="281" y="353"/>
                  <a:pt x="281" y="353"/>
                </a:cubicBezTo>
                <a:cubicBezTo>
                  <a:pt x="270" y="333"/>
                  <a:pt x="260" y="313"/>
                  <a:pt x="251" y="294"/>
                </a:cubicBezTo>
                <a:cubicBezTo>
                  <a:pt x="270" y="313"/>
                  <a:pt x="290" y="334"/>
                  <a:pt x="309" y="355"/>
                </a:cubicBezTo>
                <a:cubicBezTo>
                  <a:pt x="324" y="383"/>
                  <a:pt x="337" y="407"/>
                  <a:pt x="351" y="431"/>
                </a:cubicBezTo>
                <a:cubicBezTo>
                  <a:pt x="327" y="404"/>
                  <a:pt x="304" y="377"/>
                  <a:pt x="281" y="353"/>
                </a:cubicBezTo>
                <a:close/>
                <a:moveTo>
                  <a:pt x="308" y="352"/>
                </a:moveTo>
                <a:cubicBezTo>
                  <a:pt x="305" y="346"/>
                  <a:pt x="301" y="340"/>
                  <a:pt x="298" y="334"/>
                </a:cubicBezTo>
                <a:cubicBezTo>
                  <a:pt x="291" y="320"/>
                  <a:pt x="284" y="306"/>
                  <a:pt x="277" y="293"/>
                </a:cubicBezTo>
                <a:cubicBezTo>
                  <a:pt x="298" y="315"/>
                  <a:pt x="321" y="339"/>
                  <a:pt x="343" y="365"/>
                </a:cubicBezTo>
                <a:cubicBezTo>
                  <a:pt x="362" y="399"/>
                  <a:pt x="377" y="426"/>
                  <a:pt x="392" y="452"/>
                </a:cubicBezTo>
                <a:cubicBezTo>
                  <a:pt x="364" y="417"/>
                  <a:pt x="337" y="384"/>
                  <a:pt x="310" y="355"/>
                </a:cubicBezTo>
                <a:lnTo>
                  <a:pt x="308" y="352"/>
                </a:lnTo>
                <a:close/>
                <a:moveTo>
                  <a:pt x="316" y="314"/>
                </a:moveTo>
                <a:cubicBezTo>
                  <a:pt x="312" y="307"/>
                  <a:pt x="308" y="300"/>
                  <a:pt x="305" y="293"/>
                </a:cubicBezTo>
                <a:cubicBezTo>
                  <a:pt x="329" y="319"/>
                  <a:pt x="354" y="347"/>
                  <a:pt x="379" y="377"/>
                </a:cubicBezTo>
                <a:cubicBezTo>
                  <a:pt x="403" y="419"/>
                  <a:pt x="424" y="453"/>
                  <a:pt x="444" y="482"/>
                </a:cubicBezTo>
                <a:cubicBezTo>
                  <a:pt x="455" y="499"/>
                  <a:pt x="467" y="516"/>
                  <a:pt x="480" y="536"/>
                </a:cubicBezTo>
                <a:cubicBezTo>
                  <a:pt x="432" y="470"/>
                  <a:pt x="387" y="414"/>
                  <a:pt x="343" y="364"/>
                </a:cubicBezTo>
                <a:cubicBezTo>
                  <a:pt x="334" y="347"/>
                  <a:pt x="324" y="329"/>
                  <a:pt x="316" y="314"/>
                </a:cubicBezTo>
                <a:close/>
                <a:moveTo>
                  <a:pt x="343" y="313"/>
                </a:moveTo>
                <a:cubicBezTo>
                  <a:pt x="340" y="307"/>
                  <a:pt x="336" y="300"/>
                  <a:pt x="333" y="294"/>
                </a:cubicBezTo>
                <a:cubicBezTo>
                  <a:pt x="332" y="293"/>
                  <a:pt x="332" y="293"/>
                  <a:pt x="332" y="293"/>
                </a:cubicBezTo>
                <a:cubicBezTo>
                  <a:pt x="362" y="326"/>
                  <a:pt x="393" y="363"/>
                  <a:pt x="426" y="404"/>
                </a:cubicBezTo>
                <a:cubicBezTo>
                  <a:pt x="439" y="425"/>
                  <a:pt x="451" y="444"/>
                  <a:pt x="463" y="462"/>
                </a:cubicBezTo>
                <a:cubicBezTo>
                  <a:pt x="490" y="501"/>
                  <a:pt x="516" y="539"/>
                  <a:pt x="542" y="575"/>
                </a:cubicBezTo>
                <a:cubicBezTo>
                  <a:pt x="608" y="669"/>
                  <a:pt x="665" y="750"/>
                  <a:pt x="690" y="809"/>
                </a:cubicBezTo>
                <a:cubicBezTo>
                  <a:pt x="677" y="787"/>
                  <a:pt x="657" y="753"/>
                  <a:pt x="628" y="712"/>
                </a:cubicBezTo>
                <a:cubicBezTo>
                  <a:pt x="623" y="705"/>
                  <a:pt x="619" y="698"/>
                  <a:pt x="614" y="691"/>
                </a:cubicBezTo>
                <a:cubicBezTo>
                  <a:pt x="549" y="598"/>
                  <a:pt x="468" y="483"/>
                  <a:pt x="379" y="377"/>
                </a:cubicBezTo>
                <a:cubicBezTo>
                  <a:pt x="367" y="356"/>
                  <a:pt x="355" y="334"/>
                  <a:pt x="343" y="313"/>
                </a:cubicBezTo>
                <a:close/>
                <a:moveTo>
                  <a:pt x="331" y="291"/>
                </a:moveTo>
                <a:cubicBezTo>
                  <a:pt x="318" y="267"/>
                  <a:pt x="306" y="246"/>
                  <a:pt x="295" y="224"/>
                </a:cubicBezTo>
                <a:cubicBezTo>
                  <a:pt x="318" y="248"/>
                  <a:pt x="342" y="274"/>
                  <a:pt x="366" y="302"/>
                </a:cubicBezTo>
                <a:cubicBezTo>
                  <a:pt x="384" y="333"/>
                  <a:pt x="403" y="367"/>
                  <a:pt x="424" y="401"/>
                </a:cubicBezTo>
                <a:cubicBezTo>
                  <a:pt x="391" y="360"/>
                  <a:pt x="361" y="324"/>
                  <a:pt x="331" y="291"/>
                </a:cubicBezTo>
                <a:close/>
                <a:moveTo>
                  <a:pt x="357" y="286"/>
                </a:moveTo>
                <a:cubicBezTo>
                  <a:pt x="351" y="274"/>
                  <a:pt x="351" y="274"/>
                  <a:pt x="351" y="274"/>
                </a:cubicBezTo>
                <a:cubicBezTo>
                  <a:pt x="341" y="257"/>
                  <a:pt x="331" y="240"/>
                  <a:pt x="323" y="224"/>
                </a:cubicBezTo>
                <a:cubicBezTo>
                  <a:pt x="349" y="253"/>
                  <a:pt x="376" y="284"/>
                  <a:pt x="405" y="319"/>
                </a:cubicBezTo>
                <a:cubicBezTo>
                  <a:pt x="435" y="370"/>
                  <a:pt x="459" y="407"/>
                  <a:pt x="482" y="442"/>
                </a:cubicBezTo>
                <a:cubicBezTo>
                  <a:pt x="498" y="464"/>
                  <a:pt x="513" y="486"/>
                  <a:pt x="530" y="510"/>
                </a:cubicBezTo>
                <a:cubicBezTo>
                  <a:pt x="484" y="447"/>
                  <a:pt x="427" y="372"/>
                  <a:pt x="366" y="301"/>
                </a:cubicBezTo>
                <a:cubicBezTo>
                  <a:pt x="363" y="296"/>
                  <a:pt x="360" y="291"/>
                  <a:pt x="357" y="286"/>
                </a:cubicBezTo>
                <a:close/>
                <a:moveTo>
                  <a:pt x="740" y="661"/>
                </a:moveTo>
                <a:cubicBezTo>
                  <a:pt x="751" y="674"/>
                  <a:pt x="758" y="680"/>
                  <a:pt x="763" y="680"/>
                </a:cubicBezTo>
                <a:cubicBezTo>
                  <a:pt x="766" y="680"/>
                  <a:pt x="769" y="677"/>
                  <a:pt x="770" y="671"/>
                </a:cubicBezTo>
                <a:cubicBezTo>
                  <a:pt x="772" y="671"/>
                  <a:pt x="774" y="671"/>
                  <a:pt x="777" y="671"/>
                </a:cubicBezTo>
                <a:cubicBezTo>
                  <a:pt x="781" y="681"/>
                  <a:pt x="785" y="689"/>
                  <a:pt x="788" y="697"/>
                </a:cubicBezTo>
                <a:cubicBezTo>
                  <a:pt x="784" y="698"/>
                  <a:pt x="780" y="698"/>
                  <a:pt x="776" y="698"/>
                </a:cubicBezTo>
                <a:cubicBezTo>
                  <a:pt x="771" y="698"/>
                  <a:pt x="766" y="698"/>
                  <a:pt x="760" y="697"/>
                </a:cubicBezTo>
                <a:cubicBezTo>
                  <a:pt x="755" y="686"/>
                  <a:pt x="748" y="675"/>
                  <a:pt x="740" y="661"/>
                </a:cubicBezTo>
                <a:close/>
                <a:moveTo>
                  <a:pt x="765" y="649"/>
                </a:moveTo>
                <a:cubicBezTo>
                  <a:pt x="768" y="650"/>
                  <a:pt x="771" y="651"/>
                  <a:pt x="773" y="651"/>
                </a:cubicBezTo>
                <a:cubicBezTo>
                  <a:pt x="776" y="651"/>
                  <a:pt x="779" y="649"/>
                  <a:pt x="781" y="644"/>
                </a:cubicBezTo>
                <a:cubicBezTo>
                  <a:pt x="786" y="644"/>
                  <a:pt x="790" y="645"/>
                  <a:pt x="794" y="645"/>
                </a:cubicBezTo>
                <a:cubicBezTo>
                  <a:pt x="799" y="654"/>
                  <a:pt x="803" y="663"/>
                  <a:pt x="806" y="671"/>
                </a:cubicBezTo>
                <a:cubicBezTo>
                  <a:pt x="802" y="671"/>
                  <a:pt x="798" y="671"/>
                  <a:pt x="794" y="671"/>
                </a:cubicBezTo>
                <a:cubicBezTo>
                  <a:pt x="788" y="671"/>
                  <a:pt x="783" y="671"/>
                  <a:pt x="777" y="671"/>
                </a:cubicBezTo>
                <a:cubicBezTo>
                  <a:pt x="774" y="664"/>
                  <a:pt x="770" y="656"/>
                  <a:pt x="765" y="649"/>
                </a:cubicBezTo>
                <a:close/>
                <a:moveTo>
                  <a:pt x="782" y="622"/>
                </a:moveTo>
                <a:cubicBezTo>
                  <a:pt x="782" y="622"/>
                  <a:pt x="783" y="622"/>
                  <a:pt x="783" y="622"/>
                </a:cubicBezTo>
                <a:cubicBezTo>
                  <a:pt x="783" y="622"/>
                  <a:pt x="783" y="622"/>
                  <a:pt x="783" y="622"/>
                </a:cubicBezTo>
                <a:cubicBezTo>
                  <a:pt x="787" y="622"/>
                  <a:pt x="790" y="620"/>
                  <a:pt x="793" y="616"/>
                </a:cubicBezTo>
                <a:cubicBezTo>
                  <a:pt x="799" y="617"/>
                  <a:pt x="805" y="618"/>
                  <a:pt x="810" y="618"/>
                </a:cubicBezTo>
                <a:cubicBezTo>
                  <a:pt x="815" y="628"/>
                  <a:pt x="819" y="637"/>
                  <a:pt x="822" y="645"/>
                </a:cubicBezTo>
                <a:cubicBezTo>
                  <a:pt x="819" y="645"/>
                  <a:pt x="815" y="645"/>
                  <a:pt x="812" y="645"/>
                </a:cubicBezTo>
                <a:cubicBezTo>
                  <a:pt x="806" y="645"/>
                  <a:pt x="801" y="645"/>
                  <a:pt x="794" y="644"/>
                </a:cubicBezTo>
                <a:cubicBezTo>
                  <a:pt x="791" y="638"/>
                  <a:pt x="787" y="630"/>
                  <a:pt x="782" y="622"/>
                </a:cubicBezTo>
                <a:close/>
                <a:moveTo>
                  <a:pt x="797" y="593"/>
                </a:moveTo>
                <a:cubicBezTo>
                  <a:pt x="799" y="593"/>
                  <a:pt x="802" y="591"/>
                  <a:pt x="804" y="589"/>
                </a:cubicBezTo>
                <a:cubicBezTo>
                  <a:pt x="812" y="590"/>
                  <a:pt x="820" y="591"/>
                  <a:pt x="828" y="592"/>
                </a:cubicBezTo>
                <a:cubicBezTo>
                  <a:pt x="832" y="601"/>
                  <a:pt x="836" y="610"/>
                  <a:pt x="839" y="618"/>
                </a:cubicBezTo>
                <a:cubicBezTo>
                  <a:pt x="837" y="618"/>
                  <a:pt x="834" y="618"/>
                  <a:pt x="831" y="618"/>
                </a:cubicBezTo>
                <a:cubicBezTo>
                  <a:pt x="825" y="618"/>
                  <a:pt x="818" y="618"/>
                  <a:pt x="810" y="617"/>
                </a:cubicBezTo>
                <a:cubicBezTo>
                  <a:pt x="807" y="610"/>
                  <a:pt x="802" y="602"/>
                  <a:pt x="797" y="593"/>
                </a:cubicBezTo>
                <a:close/>
                <a:moveTo>
                  <a:pt x="813" y="564"/>
                </a:moveTo>
                <a:cubicBezTo>
                  <a:pt x="813" y="563"/>
                  <a:pt x="814" y="563"/>
                  <a:pt x="815" y="562"/>
                </a:cubicBezTo>
                <a:cubicBezTo>
                  <a:pt x="826" y="564"/>
                  <a:pt x="836" y="565"/>
                  <a:pt x="845" y="566"/>
                </a:cubicBezTo>
                <a:cubicBezTo>
                  <a:pt x="850" y="575"/>
                  <a:pt x="854" y="584"/>
                  <a:pt x="857" y="592"/>
                </a:cubicBezTo>
                <a:cubicBezTo>
                  <a:pt x="854" y="592"/>
                  <a:pt x="851" y="592"/>
                  <a:pt x="848" y="592"/>
                </a:cubicBezTo>
                <a:cubicBezTo>
                  <a:pt x="842" y="592"/>
                  <a:pt x="835" y="592"/>
                  <a:pt x="828" y="591"/>
                </a:cubicBezTo>
                <a:cubicBezTo>
                  <a:pt x="824" y="583"/>
                  <a:pt x="818" y="574"/>
                  <a:pt x="813" y="564"/>
                </a:cubicBezTo>
                <a:close/>
                <a:moveTo>
                  <a:pt x="828" y="535"/>
                </a:moveTo>
                <a:cubicBezTo>
                  <a:pt x="840" y="537"/>
                  <a:pt x="852" y="538"/>
                  <a:pt x="862" y="539"/>
                </a:cubicBezTo>
                <a:cubicBezTo>
                  <a:pt x="867" y="549"/>
                  <a:pt x="871" y="558"/>
                  <a:pt x="875" y="566"/>
                </a:cubicBezTo>
                <a:cubicBezTo>
                  <a:pt x="872" y="566"/>
                  <a:pt x="869" y="566"/>
                  <a:pt x="867" y="566"/>
                </a:cubicBezTo>
                <a:cubicBezTo>
                  <a:pt x="860" y="566"/>
                  <a:pt x="853" y="566"/>
                  <a:pt x="845" y="565"/>
                </a:cubicBezTo>
                <a:cubicBezTo>
                  <a:pt x="840" y="556"/>
                  <a:pt x="835" y="546"/>
                  <a:pt x="828" y="535"/>
                </a:cubicBezTo>
                <a:close/>
                <a:moveTo>
                  <a:pt x="862" y="539"/>
                </a:moveTo>
                <a:cubicBezTo>
                  <a:pt x="858" y="530"/>
                  <a:pt x="852" y="520"/>
                  <a:pt x="845" y="509"/>
                </a:cubicBezTo>
                <a:cubicBezTo>
                  <a:pt x="858" y="511"/>
                  <a:pt x="869" y="512"/>
                  <a:pt x="879" y="513"/>
                </a:cubicBezTo>
                <a:cubicBezTo>
                  <a:pt x="885" y="523"/>
                  <a:pt x="889" y="531"/>
                  <a:pt x="892" y="540"/>
                </a:cubicBezTo>
                <a:cubicBezTo>
                  <a:pt x="890" y="540"/>
                  <a:pt x="888" y="540"/>
                  <a:pt x="885" y="540"/>
                </a:cubicBezTo>
                <a:cubicBezTo>
                  <a:pt x="878" y="540"/>
                  <a:pt x="871" y="539"/>
                  <a:pt x="862" y="539"/>
                </a:cubicBezTo>
                <a:close/>
                <a:moveTo>
                  <a:pt x="862" y="482"/>
                </a:moveTo>
                <a:cubicBezTo>
                  <a:pt x="874" y="484"/>
                  <a:pt x="886" y="486"/>
                  <a:pt x="897" y="487"/>
                </a:cubicBezTo>
                <a:cubicBezTo>
                  <a:pt x="902" y="496"/>
                  <a:pt x="906" y="505"/>
                  <a:pt x="909" y="514"/>
                </a:cubicBezTo>
                <a:cubicBezTo>
                  <a:pt x="907" y="514"/>
                  <a:pt x="905" y="514"/>
                  <a:pt x="903" y="514"/>
                </a:cubicBezTo>
                <a:cubicBezTo>
                  <a:pt x="896" y="514"/>
                  <a:pt x="888" y="513"/>
                  <a:pt x="880" y="513"/>
                </a:cubicBezTo>
                <a:cubicBezTo>
                  <a:pt x="875" y="503"/>
                  <a:pt x="869" y="493"/>
                  <a:pt x="862" y="482"/>
                </a:cubicBezTo>
                <a:close/>
                <a:moveTo>
                  <a:pt x="897" y="486"/>
                </a:moveTo>
                <a:cubicBezTo>
                  <a:pt x="892" y="477"/>
                  <a:pt x="887" y="468"/>
                  <a:pt x="880" y="458"/>
                </a:cubicBezTo>
                <a:cubicBezTo>
                  <a:pt x="887" y="458"/>
                  <a:pt x="893" y="458"/>
                  <a:pt x="899" y="458"/>
                </a:cubicBezTo>
                <a:cubicBezTo>
                  <a:pt x="899" y="458"/>
                  <a:pt x="899" y="458"/>
                  <a:pt x="899" y="458"/>
                </a:cubicBezTo>
                <a:cubicBezTo>
                  <a:pt x="904" y="458"/>
                  <a:pt x="908" y="458"/>
                  <a:pt x="913" y="458"/>
                </a:cubicBezTo>
                <a:cubicBezTo>
                  <a:pt x="919" y="469"/>
                  <a:pt x="924" y="478"/>
                  <a:pt x="927" y="487"/>
                </a:cubicBezTo>
                <a:cubicBezTo>
                  <a:pt x="926" y="487"/>
                  <a:pt x="924" y="487"/>
                  <a:pt x="922" y="487"/>
                </a:cubicBezTo>
                <a:cubicBezTo>
                  <a:pt x="914" y="487"/>
                  <a:pt x="906" y="487"/>
                  <a:pt x="897" y="486"/>
                </a:cubicBezTo>
                <a:close/>
                <a:moveTo>
                  <a:pt x="897" y="431"/>
                </a:moveTo>
                <a:cubicBezTo>
                  <a:pt x="908" y="431"/>
                  <a:pt x="919" y="432"/>
                  <a:pt x="930" y="432"/>
                </a:cubicBezTo>
                <a:cubicBezTo>
                  <a:pt x="934" y="440"/>
                  <a:pt x="939" y="448"/>
                  <a:pt x="942" y="455"/>
                </a:cubicBezTo>
                <a:cubicBezTo>
                  <a:pt x="933" y="456"/>
                  <a:pt x="923" y="457"/>
                  <a:pt x="913" y="457"/>
                </a:cubicBezTo>
                <a:cubicBezTo>
                  <a:pt x="908" y="449"/>
                  <a:pt x="903" y="440"/>
                  <a:pt x="897" y="431"/>
                </a:cubicBezTo>
                <a:close/>
                <a:moveTo>
                  <a:pt x="913" y="404"/>
                </a:moveTo>
                <a:cubicBezTo>
                  <a:pt x="925" y="405"/>
                  <a:pt x="936" y="406"/>
                  <a:pt x="947" y="406"/>
                </a:cubicBezTo>
                <a:cubicBezTo>
                  <a:pt x="952" y="415"/>
                  <a:pt x="956" y="423"/>
                  <a:pt x="960" y="430"/>
                </a:cubicBezTo>
                <a:cubicBezTo>
                  <a:pt x="952" y="431"/>
                  <a:pt x="943" y="431"/>
                  <a:pt x="933" y="431"/>
                </a:cubicBezTo>
                <a:cubicBezTo>
                  <a:pt x="933" y="431"/>
                  <a:pt x="933" y="431"/>
                  <a:pt x="933" y="431"/>
                </a:cubicBezTo>
                <a:cubicBezTo>
                  <a:pt x="932" y="431"/>
                  <a:pt x="931" y="431"/>
                  <a:pt x="930" y="431"/>
                </a:cubicBezTo>
                <a:cubicBezTo>
                  <a:pt x="925" y="423"/>
                  <a:pt x="919" y="413"/>
                  <a:pt x="913" y="404"/>
                </a:cubicBezTo>
                <a:close/>
                <a:moveTo>
                  <a:pt x="929" y="377"/>
                </a:moveTo>
                <a:cubicBezTo>
                  <a:pt x="942" y="378"/>
                  <a:pt x="954" y="380"/>
                  <a:pt x="964" y="380"/>
                </a:cubicBezTo>
                <a:cubicBezTo>
                  <a:pt x="970" y="389"/>
                  <a:pt x="974" y="398"/>
                  <a:pt x="978" y="405"/>
                </a:cubicBezTo>
                <a:cubicBezTo>
                  <a:pt x="972" y="406"/>
                  <a:pt x="967" y="406"/>
                  <a:pt x="961" y="406"/>
                </a:cubicBezTo>
                <a:cubicBezTo>
                  <a:pt x="957" y="406"/>
                  <a:pt x="952" y="406"/>
                  <a:pt x="947" y="405"/>
                </a:cubicBezTo>
                <a:cubicBezTo>
                  <a:pt x="942" y="397"/>
                  <a:pt x="936" y="387"/>
                  <a:pt x="929" y="377"/>
                </a:cubicBezTo>
                <a:close/>
                <a:moveTo>
                  <a:pt x="946" y="351"/>
                </a:moveTo>
                <a:cubicBezTo>
                  <a:pt x="963" y="354"/>
                  <a:pt x="979" y="355"/>
                  <a:pt x="993" y="356"/>
                </a:cubicBezTo>
                <a:cubicBezTo>
                  <a:pt x="998" y="364"/>
                  <a:pt x="1002" y="372"/>
                  <a:pt x="1005" y="380"/>
                </a:cubicBezTo>
                <a:cubicBezTo>
                  <a:pt x="999" y="380"/>
                  <a:pt x="992" y="380"/>
                  <a:pt x="986" y="380"/>
                </a:cubicBezTo>
                <a:cubicBezTo>
                  <a:pt x="986" y="380"/>
                  <a:pt x="986" y="380"/>
                  <a:pt x="986" y="380"/>
                </a:cubicBezTo>
                <a:cubicBezTo>
                  <a:pt x="979" y="380"/>
                  <a:pt x="972" y="380"/>
                  <a:pt x="965" y="380"/>
                </a:cubicBezTo>
                <a:cubicBezTo>
                  <a:pt x="960" y="371"/>
                  <a:pt x="953" y="361"/>
                  <a:pt x="946" y="351"/>
                </a:cubicBezTo>
                <a:close/>
                <a:moveTo>
                  <a:pt x="964" y="380"/>
                </a:moveTo>
                <a:cubicBezTo>
                  <a:pt x="953" y="379"/>
                  <a:pt x="942" y="378"/>
                  <a:pt x="929" y="376"/>
                </a:cubicBezTo>
                <a:cubicBezTo>
                  <a:pt x="922" y="366"/>
                  <a:pt x="915" y="356"/>
                  <a:pt x="906" y="344"/>
                </a:cubicBezTo>
                <a:cubicBezTo>
                  <a:pt x="920" y="347"/>
                  <a:pt x="934" y="349"/>
                  <a:pt x="946" y="351"/>
                </a:cubicBezTo>
                <a:cubicBezTo>
                  <a:pt x="953" y="361"/>
                  <a:pt x="959" y="371"/>
                  <a:pt x="964" y="380"/>
                </a:cubicBezTo>
                <a:close/>
                <a:moveTo>
                  <a:pt x="928" y="376"/>
                </a:moveTo>
                <a:cubicBezTo>
                  <a:pt x="917" y="375"/>
                  <a:pt x="905" y="373"/>
                  <a:pt x="893" y="371"/>
                </a:cubicBezTo>
                <a:cubicBezTo>
                  <a:pt x="892" y="371"/>
                  <a:pt x="891" y="371"/>
                  <a:pt x="890" y="371"/>
                </a:cubicBezTo>
                <a:cubicBezTo>
                  <a:pt x="880" y="358"/>
                  <a:pt x="870" y="344"/>
                  <a:pt x="858" y="329"/>
                </a:cubicBezTo>
                <a:cubicBezTo>
                  <a:pt x="874" y="336"/>
                  <a:pt x="889" y="341"/>
                  <a:pt x="903" y="344"/>
                </a:cubicBezTo>
                <a:cubicBezTo>
                  <a:pt x="906" y="344"/>
                  <a:pt x="906" y="344"/>
                  <a:pt x="906" y="344"/>
                </a:cubicBezTo>
                <a:cubicBezTo>
                  <a:pt x="914" y="356"/>
                  <a:pt x="922" y="366"/>
                  <a:pt x="928" y="376"/>
                </a:cubicBezTo>
                <a:close/>
                <a:moveTo>
                  <a:pt x="912" y="403"/>
                </a:moveTo>
                <a:cubicBezTo>
                  <a:pt x="903" y="402"/>
                  <a:pt x="893" y="401"/>
                  <a:pt x="883" y="400"/>
                </a:cubicBezTo>
                <a:cubicBezTo>
                  <a:pt x="880" y="399"/>
                  <a:pt x="877" y="399"/>
                  <a:pt x="874" y="398"/>
                </a:cubicBezTo>
                <a:cubicBezTo>
                  <a:pt x="864" y="385"/>
                  <a:pt x="853" y="370"/>
                  <a:pt x="841" y="354"/>
                </a:cubicBezTo>
                <a:cubicBezTo>
                  <a:pt x="858" y="362"/>
                  <a:pt x="874" y="368"/>
                  <a:pt x="889" y="371"/>
                </a:cubicBezTo>
                <a:cubicBezTo>
                  <a:pt x="898" y="382"/>
                  <a:pt x="905" y="393"/>
                  <a:pt x="912" y="403"/>
                </a:cubicBezTo>
                <a:close/>
                <a:moveTo>
                  <a:pt x="896" y="430"/>
                </a:moveTo>
                <a:cubicBezTo>
                  <a:pt x="888" y="429"/>
                  <a:pt x="881" y="429"/>
                  <a:pt x="873" y="428"/>
                </a:cubicBezTo>
                <a:cubicBezTo>
                  <a:pt x="868" y="428"/>
                  <a:pt x="863" y="427"/>
                  <a:pt x="858" y="425"/>
                </a:cubicBezTo>
                <a:cubicBezTo>
                  <a:pt x="848" y="411"/>
                  <a:pt x="836" y="395"/>
                  <a:pt x="822" y="377"/>
                </a:cubicBezTo>
                <a:cubicBezTo>
                  <a:pt x="841" y="388"/>
                  <a:pt x="858" y="395"/>
                  <a:pt x="874" y="399"/>
                </a:cubicBezTo>
                <a:cubicBezTo>
                  <a:pt x="882" y="410"/>
                  <a:pt x="889" y="420"/>
                  <a:pt x="896" y="430"/>
                </a:cubicBezTo>
                <a:close/>
                <a:moveTo>
                  <a:pt x="879" y="457"/>
                </a:moveTo>
                <a:cubicBezTo>
                  <a:pt x="874" y="457"/>
                  <a:pt x="868" y="457"/>
                  <a:pt x="863" y="457"/>
                </a:cubicBezTo>
                <a:cubicBezTo>
                  <a:pt x="856" y="456"/>
                  <a:pt x="849" y="455"/>
                  <a:pt x="842" y="452"/>
                </a:cubicBezTo>
                <a:cubicBezTo>
                  <a:pt x="831" y="436"/>
                  <a:pt x="818" y="419"/>
                  <a:pt x="802" y="398"/>
                </a:cubicBezTo>
                <a:cubicBezTo>
                  <a:pt x="823" y="413"/>
                  <a:pt x="841" y="422"/>
                  <a:pt x="858" y="426"/>
                </a:cubicBezTo>
                <a:cubicBezTo>
                  <a:pt x="866" y="437"/>
                  <a:pt x="873" y="448"/>
                  <a:pt x="879" y="457"/>
                </a:cubicBezTo>
                <a:close/>
                <a:moveTo>
                  <a:pt x="861" y="482"/>
                </a:moveTo>
                <a:cubicBezTo>
                  <a:pt x="857" y="481"/>
                  <a:pt x="853" y="480"/>
                  <a:pt x="848" y="480"/>
                </a:cubicBezTo>
                <a:cubicBezTo>
                  <a:pt x="848" y="480"/>
                  <a:pt x="848" y="480"/>
                  <a:pt x="848" y="480"/>
                </a:cubicBezTo>
                <a:cubicBezTo>
                  <a:pt x="848" y="480"/>
                  <a:pt x="848" y="480"/>
                  <a:pt x="848" y="480"/>
                </a:cubicBezTo>
                <a:cubicBezTo>
                  <a:pt x="846" y="480"/>
                  <a:pt x="843" y="480"/>
                  <a:pt x="841" y="480"/>
                </a:cubicBezTo>
                <a:cubicBezTo>
                  <a:pt x="836" y="480"/>
                  <a:pt x="830" y="479"/>
                  <a:pt x="824" y="477"/>
                </a:cubicBezTo>
                <a:cubicBezTo>
                  <a:pt x="812" y="459"/>
                  <a:pt x="797" y="439"/>
                  <a:pt x="779" y="415"/>
                </a:cubicBezTo>
                <a:cubicBezTo>
                  <a:pt x="803" y="435"/>
                  <a:pt x="823" y="447"/>
                  <a:pt x="842" y="453"/>
                </a:cubicBezTo>
                <a:cubicBezTo>
                  <a:pt x="849" y="463"/>
                  <a:pt x="855" y="473"/>
                  <a:pt x="861" y="482"/>
                </a:cubicBezTo>
                <a:close/>
                <a:moveTo>
                  <a:pt x="844" y="508"/>
                </a:moveTo>
                <a:cubicBezTo>
                  <a:pt x="842" y="508"/>
                  <a:pt x="839" y="508"/>
                  <a:pt x="837" y="507"/>
                </a:cubicBezTo>
                <a:cubicBezTo>
                  <a:pt x="837" y="507"/>
                  <a:pt x="837" y="507"/>
                  <a:pt x="837" y="507"/>
                </a:cubicBezTo>
                <a:cubicBezTo>
                  <a:pt x="837" y="507"/>
                  <a:pt x="837" y="507"/>
                  <a:pt x="837" y="507"/>
                </a:cubicBezTo>
                <a:cubicBezTo>
                  <a:pt x="834" y="508"/>
                  <a:pt x="831" y="508"/>
                  <a:pt x="828" y="508"/>
                </a:cubicBezTo>
                <a:cubicBezTo>
                  <a:pt x="822" y="508"/>
                  <a:pt x="815" y="507"/>
                  <a:pt x="807" y="503"/>
                </a:cubicBezTo>
                <a:cubicBezTo>
                  <a:pt x="792" y="481"/>
                  <a:pt x="774" y="456"/>
                  <a:pt x="749" y="424"/>
                </a:cubicBezTo>
                <a:cubicBezTo>
                  <a:pt x="781" y="454"/>
                  <a:pt x="805" y="471"/>
                  <a:pt x="824" y="478"/>
                </a:cubicBezTo>
                <a:cubicBezTo>
                  <a:pt x="832" y="489"/>
                  <a:pt x="838" y="499"/>
                  <a:pt x="844" y="508"/>
                </a:cubicBezTo>
                <a:close/>
                <a:moveTo>
                  <a:pt x="827" y="534"/>
                </a:moveTo>
                <a:cubicBezTo>
                  <a:pt x="826" y="534"/>
                  <a:pt x="826" y="534"/>
                  <a:pt x="826" y="534"/>
                </a:cubicBezTo>
                <a:cubicBezTo>
                  <a:pt x="826" y="534"/>
                  <a:pt x="826" y="534"/>
                  <a:pt x="826" y="534"/>
                </a:cubicBezTo>
                <a:cubicBezTo>
                  <a:pt x="823" y="536"/>
                  <a:pt x="819" y="537"/>
                  <a:pt x="815" y="537"/>
                </a:cubicBezTo>
                <a:cubicBezTo>
                  <a:pt x="815" y="537"/>
                  <a:pt x="815" y="537"/>
                  <a:pt x="815" y="537"/>
                </a:cubicBezTo>
                <a:cubicBezTo>
                  <a:pt x="808" y="537"/>
                  <a:pt x="799" y="533"/>
                  <a:pt x="789" y="527"/>
                </a:cubicBezTo>
                <a:cubicBezTo>
                  <a:pt x="764" y="490"/>
                  <a:pt x="732" y="449"/>
                  <a:pt x="693" y="399"/>
                </a:cubicBezTo>
                <a:cubicBezTo>
                  <a:pt x="736" y="446"/>
                  <a:pt x="776" y="489"/>
                  <a:pt x="807" y="504"/>
                </a:cubicBezTo>
                <a:cubicBezTo>
                  <a:pt x="814" y="515"/>
                  <a:pt x="821" y="525"/>
                  <a:pt x="827" y="534"/>
                </a:cubicBezTo>
                <a:close/>
                <a:moveTo>
                  <a:pt x="812" y="564"/>
                </a:moveTo>
                <a:cubicBezTo>
                  <a:pt x="810" y="565"/>
                  <a:pt x="807" y="565"/>
                  <a:pt x="804" y="565"/>
                </a:cubicBezTo>
                <a:cubicBezTo>
                  <a:pt x="804" y="565"/>
                  <a:pt x="804" y="565"/>
                  <a:pt x="804" y="565"/>
                </a:cubicBezTo>
                <a:cubicBezTo>
                  <a:pt x="794" y="565"/>
                  <a:pt x="782" y="558"/>
                  <a:pt x="765" y="543"/>
                </a:cubicBezTo>
                <a:cubicBezTo>
                  <a:pt x="733" y="497"/>
                  <a:pt x="693" y="445"/>
                  <a:pt x="651" y="390"/>
                </a:cubicBezTo>
                <a:cubicBezTo>
                  <a:pt x="631" y="364"/>
                  <a:pt x="610" y="337"/>
                  <a:pt x="589" y="310"/>
                </a:cubicBezTo>
                <a:cubicBezTo>
                  <a:pt x="617" y="344"/>
                  <a:pt x="640" y="371"/>
                  <a:pt x="661" y="395"/>
                </a:cubicBezTo>
                <a:cubicBezTo>
                  <a:pt x="665" y="399"/>
                  <a:pt x="669" y="403"/>
                  <a:pt x="672" y="408"/>
                </a:cubicBezTo>
                <a:cubicBezTo>
                  <a:pt x="721" y="464"/>
                  <a:pt x="759" y="508"/>
                  <a:pt x="788" y="527"/>
                </a:cubicBezTo>
                <a:cubicBezTo>
                  <a:pt x="797" y="540"/>
                  <a:pt x="805" y="552"/>
                  <a:pt x="812" y="564"/>
                </a:cubicBezTo>
                <a:close/>
                <a:moveTo>
                  <a:pt x="796" y="593"/>
                </a:moveTo>
                <a:cubicBezTo>
                  <a:pt x="795" y="593"/>
                  <a:pt x="794" y="593"/>
                  <a:pt x="793" y="593"/>
                </a:cubicBezTo>
                <a:cubicBezTo>
                  <a:pt x="793" y="593"/>
                  <a:pt x="793" y="593"/>
                  <a:pt x="793" y="593"/>
                </a:cubicBezTo>
                <a:cubicBezTo>
                  <a:pt x="778" y="593"/>
                  <a:pt x="755" y="571"/>
                  <a:pt x="727" y="537"/>
                </a:cubicBezTo>
                <a:cubicBezTo>
                  <a:pt x="700" y="501"/>
                  <a:pt x="670" y="461"/>
                  <a:pt x="638" y="418"/>
                </a:cubicBezTo>
                <a:cubicBezTo>
                  <a:pt x="616" y="390"/>
                  <a:pt x="594" y="361"/>
                  <a:pt x="571" y="330"/>
                </a:cubicBezTo>
                <a:cubicBezTo>
                  <a:pt x="550" y="302"/>
                  <a:pt x="528" y="271"/>
                  <a:pt x="504" y="234"/>
                </a:cubicBezTo>
                <a:cubicBezTo>
                  <a:pt x="515" y="248"/>
                  <a:pt x="525" y="261"/>
                  <a:pt x="535" y="273"/>
                </a:cubicBezTo>
                <a:cubicBezTo>
                  <a:pt x="578" y="327"/>
                  <a:pt x="619" y="378"/>
                  <a:pt x="658" y="424"/>
                </a:cubicBezTo>
                <a:cubicBezTo>
                  <a:pt x="665" y="432"/>
                  <a:pt x="672" y="440"/>
                  <a:pt x="679" y="448"/>
                </a:cubicBezTo>
                <a:cubicBezTo>
                  <a:pt x="714" y="490"/>
                  <a:pt x="742" y="522"/>
                  <a:pt x="764" y="543"/>
                </a:cubicBezTo>
                <a:cubicBezTo>
                  <a:pt x="777" y="562"/>
                  <a:pt x="788" y="578"/>
                  <a:pt x="796" y="593"/>
                </a:cubicBezTo>
                <a:close/>
                <a:moveTo>
                  <a:pt x="781" y="622"/>
                </a:moveTo>
                <a:cubicBezTo>
                  <a:pt x="764" y="620"/>
                  <a:pt x="735" y="584"/>
                  <a:pt x="691" y="530"/>
                </a:cubicBezTo>
                <a:cubicBezTo>
                  <a:pt x="680" y="515"/>
                  <a:pt x="666" y="498"/>
                  <a:pt x="652" y="481"/>
                </a:cubicBezTo>
                <a:cubicBezTo>
                  <a:pt x="639" y="465"/>
                  <a:pt x="625" y="447"/>
                  <a:pt x="608" y="426"/>
                </a:cubicBezTo>
                <a:cubicBezTo>
                  <a:pt x="608" y="426"/>
                  <a:pt x="608" y="426"/>
                  <a:pt x="608" y="426"/>
                </a:cubicBezTo>
                <a:cubicBezTo>
                  <a:pt x="591" y="404"/>
                  <a:pt x="573" y="379"/>
                  <a:pt x="554" y="354"/>
                </a:cubicBezTo>
                <a:cubicBezTo>
                  <a:pt x="517" y="303"/>
                  <a:pt x="482" y="248"/>
                  <a:pt x="449" y="195"/>
                </a:cubicBezTo>
                <a:cubicBezTo>
                  <a:pt x="448" y="194"/>
                  <a:pt x="448" y="194"/>
                  <a:pt x="448" y="194"/>
                </a:cubicBezTo>
                <a:cubicBezTo>
                  <a:pt x="480" y="233"/>
                  <a:pt x="511" y="273"/>
                  <a:pt x="542" y="312"/>
                </a:cubicBezTo>
                <a:cubicBezTo>
                  <a:pt x="582" y="362"/>
                  <a:pt x="619" y="409"/>
                  <a:pt x="655" y="452"/>
                </a:cubicBezTo>
                <a:cubicBezTo>
                  <a:pt x="666" y="466"/>
                  <a:pt x="676" y="478"/>
                  <a:pt x="687" y="490"/>
                </a:cubicBezTo>
                <a:cubicBezTo>
                  <a:pt x="701" y="508"/>
                  <a:pt x="714" y="524"/>
                  <a:pt x="726" y="538"/>
                </a:cubicBezTo>
                <a:cubicBezTo>
                  <a:pt x="750" y="571"/>
                  <a:pt x="768" y="598"/>
                  <a:pt x="781" y="622"/>
                </a:cubicBezTo>
                <a:close/>
                <a:moveTo>
                  <a:pt x="621" y="445"/>
                </a:moveTo>
                <a:cubicBezTo>
                  <a:pt x="681" y="523"/>
                  <a:pt x="732" y="591"/>
                  <a:pt x="764" y="647"/>
                </a:cubicBezTo>
                <a:cubicBezTo>
                  <a:pt x="749" y="637"/>
                  <a:pt x="726" y="608"/>
                  <a:pt x="695" y="567"/>
                </a:cubicBezTo>
                <a:cubicBezTo>
                  <a:pt x="682" y="550"/>
                  <a:pt x="667" y="531"/>
                  <a:pt x="650" y="510"/>
                </a:cubicBezTo>
                <a:cubicBezTo>
                  <a:pt x="620" y="473"/>
                  <a:pt x="589" y="432"/>
                  <a:pt x="556" y="390"/>
                </a:cubicBezTo>
                <a:cubicBezTo>
                  <a:pt x="532" y="359"/>
                  <a:pt x="508" y="328"/>
                  <a:pt x="483" y="297"/>
                </a:cubicBezTo>
                <a:cubicBezTo>
                  <a:pt x="466" y="270"/>
                  <a:pt x="449" y="242"/>
                  <a:pt x="432" y="216"/>
                </a:cubicBezTo>
                <a:cubicBezTo>
                  <a:pt x="428" y="208"/>
                  <a:pt x="423" y="201"/>
                  <a:pt x="418" y="194"/>
                </a:cubicBezTo>
                <a:cubicBezTo>
                  <a:pt x="414" y="186"/>
                  <a:pt x="410" y="179"/>
                  <a:pt x="406" y="173"/>
                </a:cubicBezTo>
                <a:cubicBezTo>
                  <a:pt x="456" y="232"/>
                  <a:pt x="505" y="295"/>
                  <a:pt x="553" y="356"/>
                </a:cubicBezTo>
                <a:cubicBezTo>
                  <a:pt x="572" y="381"/>
                  <a:pt x="590" y="404"/>
                  <a:pt x="607" y="426"/>
                </a:cubicBezTo>
                <a:cubicBezTo>
                  <a:pt x="612" y="433"/>
                  <a:pt x="617" y="439"/>
                  <a:pt x="621" y="445"/>
                </a:cubicBezTo>
                <a:close/>
                <a:moveTo>
                  <a:pt x="538" y="378"/>
                </a:moveTo>
                <a:cubicBezTo>
                  <a:pt x="562" y="412"/>
                  <a:pt x="587" y="445"/>
                  <a:pt x="611" y="477"/>
                </a:cubicBezTo>
                <a:cubicBezTo>
                  <a:pt x="659" y="543"/>
                  <a:pt x="705" y="605"/>
                  <a:pt x="737" y="656"/>
                </a:cubicBezTo>
                <a:cubicBezTo>
                  <a:pt x="727" y="644"/>
                  <a:pt x="714" y="628"/>
                  <a:pt x="699" y="608"/>
                </a:cubicBezTo>
                <a:cubicBezTo>
                  <a:pt x="684" y="587"/>
                  <a:pt x="667" y="564"/>
                  <a:pt x="646" y="538"/>
                </a:cubicBezTo>
                <a:cubicBezTo>
                  <a:pt x="620" y="505"/>
                  <a:pt x="592" y="469"/>
                  <a:pt x="563" y="431"/>
                </a:cubicBezTo>
                <a:cubicBezTo>
                  <a:pt x="520" y="375"/>
                  <a:pt x="476" y="316"/>
                  <a:pt x="429" y="259"/>
                </a:cubicBezTo>
                <a:cubicBezTo>
                  <a:pt x="420" y="245"/>
                  <a:pt x="412" y="230"/>
                  <a:pt x="403" y="216"/>
                </a:cubicBezTo>
                <a:cubicBezTo>
                  <a:pt x="391" y="196"/>
                  <a:pt x="380" y="178"/>
                  <a:pt x="370" y="159"/>
                </a:cubicBezTo>
                <a:cubicBezTo>
                  <a:pt x="403" y="198"/>
                  <a:pt x="439" y="242"/>
                  <a:pt x="483" y="297"/>
                </a:cubicBezTo>
                <a:cubicBezTo>
                  <a:pt x="503" y="328"/>
                  <a:pt x="521" y="354"/>
                  <a:pt x="538" y="378"/>
                </a:cubicBezTo>
                <a:close/>
                <a:moveTo>
                  <a:pt x="520" y="401"/>
                </a:moveTo>
                <a:cubicBezTo>
                  <a:pt x="545" y="436"/>
                  <a:pt x="570" y="469"/>
                  <a:pt x="594" y="502"/>
                </a:cubicBezTo>
                <a:cubicBezTo>
                  <a:pt x="594" y="502"/>
                  <a:pt x="594" y="502"/>
                  <a:pt x="594" y="502"/>
                </a:cubicBezTo>
                <a:cubicBezTo>
                  <a:pt x="587" y="493"/>
                  <a:pt x="580" y="484"/>
                  <a:pt x="573" y="474"/>
                </a:cubicBezTo>
                <a:cubicBezTo>
                  <a:pt x="516" y="399"/>
                  <a:pt x="451" y="313"/>
                  <a:pt x="385" y="235"/>
                </a:cubicBezTo>
                <a:cubicBezTo>
                  <a:pt x="368" y="207"/>
                  <a:pt x="353" y="181"/>
                  <a:pt x="340" y="155"/>
                </a:cubicBezTo>
                <a:cubicBezTo>
                  <a:pt x="367" y="186"/>
                  <a:pt x="397" y="220"/>
                  <a:pt x="429" y="260"/>
                </a:cubicBezTo>
                <a:cubicBezTo>
                  <a:pt x="455" y="302"/>
                  <a:pt x="486" y="353"/>
                  <a:pt x="520" y="401"/>
                </a:cubicBezTo>
                <a:close/>
                <a:moveTo>
                  <a:pt x="383" y="233"/>
                </a:moveTo>
                <a:cubicBezTo>
                  <a:pt x="359" y="205"/>
                  <a:pt x="336" y="179"/>
                  <a:pt x="313" y="155"/>
                </a:cubicBezTo>
                <a:cubicBezTo>
                  <a:pt x="304" y="136"/>
                  <a:pt x="294" y="117"/>
                  <a:pt x="286" y="99"/>
                </a:cubicBezTo>
                <a:cubicBezTo>
                  <a:pt x="303" y="116"/>
                  <a:pt x="320" y="134"/>
                  <a:pt x="338" y="154"/>
                </a:cubicBezTo>
                <a:cubicBezTo>
                  <a:pt x="352" y="179"/>
                  <a:pt x="366" y="205"/>
                  <a:pt x="383" y="233"/>
                </a:cubicBezTo>
                <a:close/>
                <a:moveTo>
                  <a:pt x="351" y="226"/>
                </a:moveTo>
                <a:cubicBezTo>
                  <a:pt x="330" y="202"/>
                  <a:pt x="309" y="180"/>
                  <a:pt x="290" y="160"/>
                </a:cubicBezTo>
                <a:cubicBezTo>
                  <a:pt x="281" y="142"/>
                  <a:pt x="273" y="124"/>
                  <a:pt x="266" y="108"/>
                </a:cubicBezTo>
                <a:cubicBezTo>
                  <a:pt x="281" y="122"/>
                  <a:pt x="297" y="139"/>
                  <a:pt x="313" y="156"/>
                </a:cubicBezTo>
                <a:cubicBezTo>
                  <a:pt x="324" y="178"/>
                  <a:pt x="337" y="201"/>
                  <a:pt x="351" y="226"/>
                </a:cubicBezTo>
                <a:close/>
                <a:moveTo>
                  <a:pt x="320" y="221"/>
                </a:moveTo>
                <a:cubicBezTo>
                  <a:pt x="320" y="221"/>
                  <a:pt x="320" y="221"/>
                  <a:pt x="320" y="221"/>
                </a:cubicBezTo>
                <a:cubicBezTo>
                  <a:pt x="302" y="202"/>
                  <a:pt x="284" y="183"/>
                  <a:pt x="267" y="166"/>
                </a:cubicBezTo>
                <a:cubicBezTo>
                  <a:pt x="260" y="150"/>
                  <a:pt x="253" y="134"/>
                  <a:pt x="246" y="119"/>
                </a:cubicBezTo>
                <a:cubicBezTo>
                  <a:pt x="260" y="132"/>
                  <a:pt x="275" y="146"/>
                  <a:pt x="289" y="160"/>
                </a:cubicBezTo>
                <a:cubicBezTo>
                  <a:pt x="299" y="180"/>
                  <a:pt x="309" y="200"/>
                  <a:pt x="320" y="221"/>
                </a:cubicBezTo>
                <a:close/>
                <a:moveTo>
                  <a:pt x="266" y="165"/>
                </a:moveTo>
                <a:cubicBezTo>
                  <a:pt x="253" y="153"/>
                  <a:pt x="240" y="140"/>
                  <a:pt x="227" y="129"/>
                </a:cubicBezTo>
                <a:cubicBezTo>
                  <a:pt x="222" y="115"/>
                  <a:pt x="217" y="101"/>
                  <a:pt x="212" y="88"/>
                </a:cubicBezTo>
                <a:cubicBezTo>
                  <a:pt x="223" y="97"/>
                  <a:pt x="234" y="107"/>
                  <a:pt x="246" y="118"/>
                </a:cubicBezTo>
                <a:cubicBezTo>
                  <a:pt x="252" y="133"/>
                  <a:pt x="259" y="149"/>
                  <a:pt x="266" y="165"/>
                </a:cubicBezTo>
                <a:close/>
                <a:moveTo>
                  <a:pt x="246" y="174"/>
                </a:moveTo>
                <a:cubicBezTo>
                  <a:pt x="233" y="163"/>
                  <a:pt x="221" y="152"/>
                  <a:pt x="209" y="141"/>
                </a:cubicBezTo>
                <a:cubicBezTo>
                  <a:pt x="204" y="128"/>
                  <a:pt x="200" y="115"/>
                  <a:pt x="196" y="102"/>
                </a:cubicBezTo>
                <a:cubicBezTo>
                  <a:pt x="206" y="111"/>
                  <a:pt x="216" y="120"/>
                  <a:pt x="227" y="129"/>
                </a:cubicBezTo>
                <a:cubicBezTo>
                  <a:pt x="232" y="144"/>
                  <a:pt x="239" y="159"/>
                  <a:pt x="246" y="174"/>
                </a:cubicBezTo>
                <a:close/>
                <a:moveTo>
                  <a:pt x="208" y="141"/>
                </a:moveTo>
                <a:cubicBezTo>
                  <a:pt x="198" y="132"/>
                  <a:pt x="188" y="124"/>
                  <a:pt x="178" y="116"/>
                </a:cubicBezTo>
                <a:cubicBezTo>
                  <a:pt x="175" y="104"/>
                  <a:pt x="172" y="93"/>
                  <a:pt x="169" y="81"/>
                </a:cubicBezTo>
                <a:cubicBezTo>
                  <a:pt x="177" y="88"/>
                  <a:pt x="186" y="95"/>
                  <a:pt x="195" y="102"/>
                </a:cubicBezTo>
                <a:cubicBezTo>
                  <a:pt x="199" y="114"/>
                  <a:pt x="203" y="128"/>
                  <a:pt x="208" y="141"/>
                </a:cubicBezTo>
                <a:close/>
                <a:moveTo>
                  <a:pt x="178" y="116"/>
                </a:moveTo>
                <a:cubicBezTo>
                  <a:pt x="169" y="109"/>
                  <a:pt x="161" y="103"/>
                  <a:pt x="153" y="97"/>
                </a:cubicBezTo>
                <a:cubicBezTo>
                  <a:pt x="150" y="86"/>
                  <a:pt x="148" y="76"/>
                  <a:pt x="146" y="65"/>
                </a:cubicBezTo>
                <a:cubicBezTo>
                  <a:pt x="153" y="70"/>
                  <a:pt x="161" y="75"/>
                  <a:pt x="168" y="81"/>
                </a:cubicBezTo>
                <a:cubicBezTo>
                  <a:pt x="171" y="92"/>
                  <a:pt x="174" y="104"/>
                  <a:pt x="178" y="116"/>
                </a:cubicBezTo>
                <a:close/>
                <a:moveTo>
                  <a:pt x="162" y="131"/>
                </a:moveTo>
                <a:cubicBezTo>
                  <a:pt x="154" y="125"/>
                  <a:pt x="146" y="119"/>
                  <a:pt x="138" y="114"/>
                </a:cubicBezTo>
                <a:cubicBezTo>
                  <a:pt x="135" y="103"/>
                  <a:pt x="133" y="92"/>
                  <a:pt x="131" y="82"/>
                </a:cubicBezTo>
                <a:cubicBezTo>
                  <a:pt x="138" y="87"/>
                  <a:pt x="145" y="92"/>
                  <a:pt x="153" y="97"/>
                </a:cubicBezTo>
                <a:cubicBezTo>
                  <a:pt x="155" y="108"/>
                  <a:pt x="158" y="120"/>
                  <a:pt x="162" y="131"/>
                </a:cubicBezTo>
                <a:close/>
                <a:moveTo>
                  <a:pt x="137" y="113"/>
                </a:moveTo>
                <a:cubicBezTo>
                  <a:pt x="137" y="113"/>
                  <a:pt x="137" y="113"/>
                  <a:pt x="137" y="113"/>
                </a:cubicBezTo>
                <a:cubicBezTo>
                  <a:pt x="130" y="108"/>
                  <a:pt x="123" y="103"/>
                  <a:pt x="116" y="99"/>
                </a:cubicBezTo>
                <a:cubicBezTo>
                  <a:pt x="114" y="89"/>
                  <a:pt x="112" y="79"/>
                  <a:pt x="111" y="69"/>
                </a:cubicBezTo>
                <a:cubicBezTo>
                  <a:pt x="112" y="70"/>
                  <a:pt x="112" y="70"/>
                  <a:pt x="112" y="70"/>
                </a:cubicBezTo>
                <a:cubicBezTo>
                  <a:pt x="118" y="74"/>
                  <a:pt x="124" y="78"/>
                  <a:pt x="130" y="82"/>
                </a:cubicBezTo>
                <a:cubicBezTo>
                  <a:pt x="132" y="92"/>
                  <a:pt x="134" y="102"/>
                  <a:pt x="137" y="113"/>
                </a:cubicBezTo>
                <a:close/>
                <a:moveTo>
                  <a:pt x="115" y="98"/>
                </a:moveTo>
                <a:cubicBezTo>
                  <a:pt x="112" y="97"/>
                  <a:pt x="110" y="95"/>
                  <a:pt x="107" y="93"/>
                </a:cubicBezTo>
                <a:cubicBezTo>
                  <a:pt x="104" y="91"/>
                  <a:pt x="100" y="89"/>
                  <a:pt x="96" y="87"/>
                </a:cubicBezTo>
                <a:cubicBezTo>
                  <a:pt x="95" y="78"/>
                  <a:pt x="95" y="69"/>
                  <a:pt x="94" y="60"/>
                </a:cubicBezTo>
                <a:cubicBezTo>
                  <a:pt x="101" y="63"/>
                  <a:pt x="106" y="66"/>
                  <a:pt x="111" y="69"/>
                </a:cubicBezTo>
                <a:cubicBezTo>
                  <a:pt x="112" y="79"/>
                  <a:pt x="113" y="88"/>
                  <a:pt x="115" y="98"/>
                </a:cubicBezTo>
                <a:close/>
                <a:moveTo>
                  <a:pt x="100" y="116"/>
                </a:moveTo>
                <a:cubicBezTo>
                  <a:pt x="94" y="112"/>
                  <a:pt x="88" y="109"/>
                  <a:pt x="82" y="106"/>
                </a:cubicBezTo>
                <a:cubicBezTo>
                  <a:pt x="81" y="97"/>
                  <a:pt x="80" y="88"/>
                  <a:pt x="79" y="80"/>
                </a:cubicBezTo>
                <a:cubicBezTo>
                  <a:pt x="79" y="80"/>
                  <a:pt x="79" y="80"/>
                  <a:pt x="79" y="80"/>
                </a:cubicBezTo>
                <a:cubicBezTo>
                  <a:pt x="85" y="82"/>
                  <a:pt x="90" y="84"/>
                  <a:pt x="96" y="87"/>
                </a:cubicBezTo>
                <a:cubicBezTo>
                  <a:pt x="97" y="97"/>
                  <a:pt x="98" y="106"/>
                  <a:pt x="100" y="116"/>
                </a:cubicBezTo>
                <a:close/>
                <a:moveTo>
                  <a:pt x="85" y="132"/>
                </a:moveTo>
                <a:cubicBezTo>
                  <a:pt x="79" y="129"/>
                  <a:pt x="72" y="126"/>
                  <a:pt x="67" y="123"/>
                </a:cubicBezTo>
                <a:cubicBezTo>
                  <a:pt x="66" y="115"/>
                  <a:pt x="65" y="107"/>
                  <a:pt x="65" y="100"/>
                </a:cubicBezTo>
                <a:cubicBezTo>
                  <a:pt x="68" y="101"/>
                  <a:pt x="70" y="102"/>
                  <a:pt x="73" y="103"/>
                </a:cubicBezTo>
                <a:cubicBezTo>
                  <a:pt x="76" y="104"/>
                  <a:pt x="79" y="105"/>
                  <a:pt x="81" y="106"/>
                </a:cubicBezTo>
                <a:cubicBezTo>
                  <a:pt x="82" y="115"/>
                  <a:pt x="84" y="123"/>
                  <a:pt x="85" y="132"/>
                </a:cubicBezTo>
                <a:close/>
                <a:moveTo>
                  <a:pt x="66" y="123"/>
                </a:moveTo>
                <a:cubicBezTo>
                  <a:pt x="66" y="123"/>
                  <a:pt x="66" y="123"/>
                  <a:pt x="66" y="123"/>
                </a:cubicBezTo>
                <a:cubicBezTo>
                  <a:pt x="60" y="121"/>
                  <a:pt x="55" y="118"/>
                  <a:pt x="50" y="116"/>
                </a:cubicBezTo>
                <a:cubicBezTo>
                  <a:pt x="50" y="109"/>
                  <a:pt x="49" y="101"/>
                  <a:pt x="49" y="93"/>
                </a:cubicBezTo>
                <a:cubicBezTo>
                  <a:pt x="54" y="95"/>
                  <a:pt x="59" y="98"/>
                  <a:pt x="64" y="100"/>
                </a:cubicBezTo>
                <a:cubicBezTo>
                  <a:pt x="65" y="107"/>
                  <a:pt x="66" y="115"/>
                  <a:pt x="66" y="123"/>
                </a:cubicBezTo>
                <a:close/>
                <a:moveTo>
                  <a:pt x="50" y="117"/>
                </a:moveTo>
                <a:cubicBezTo>
                  <a:pt x="50" y="117"/>
                  <a:pt x="50" y="117"/>
                  <a:pt x="50" y="117"/>
                </a:cubicBezTo>
                <a:cubicBezTo>
                  <a:pt x="50" y="124"/>
                  <a:pt x="51" y="132"/>
                  <a:pt x="52" y="140"/>
                </a:cubicBezTo>
                <a:cubicBezTo>
                  <a:pt x="46" y="138"/>
                  <a:pt x="41" y="135"/>
                  <a:pt x="35" y="133"/>
                </a:cubicBezTo>
                <a:cubicBezTo>
                  <a:pt x="34" y="125"/>
                  <a:pt x="34" y="117"/>
                  <a:pt x="34" y="110"/>
                </a:cubicBezTo>
                <a:cubicBezTo>
                  <a:pt x="39" y="112"/>
                  <a:pt x="44" y="114"/>
                  <a:pt x="50" y="117"/>
                </a:cubicBezTo>
                <a:close/>
                <a:moveTo>
                  <a:pt x="52" y="141"/>
                </a:moveTo>
                <a:cubicBezTo>
                  <a:pt x="53" y="149"/>
                  <a:pt x="54" y="157"/>
                  <a:pt x="55" y="165"/>
                </a:cubicBezTo>
                <a:cubicBezTo>
                  <a:pt x="53" y="164"/>
                  <a:pt x="51" y="163"/>
                  <a:pt x="50" y="163"/>
                </a:cubicBezTo>
                <a:cubicBezTo>
                  <a:pt x="45" y="161"/>
                  <a:pt x="41" y="159"/>
                  <a:pt x="37" y="157"/>
                </a:cubicBezTo>
                <a:cubicBezTo>
                  <a:pt x="36" y="149"/>
                  <a:pt x="36" y="141"/>
                  <a:pt x="35" y="133"/>
                </a:cubicBezTo>
                <a:cubicBezTo>
                  <a:pt x="41" y="136"/>
                  <a:pt x="46" y="138"/>
                  <a:pt x="52" y="141"/>
                </a:cubicBezTo>
                <a:close/>
                <a:moveTo>
                  <a:pt x="49" y="163"/>
                </a:moveTo>
                <a:cubicBezTo>
                  <a:pt x="51" y="164"/>
                  <a:pt x="53" y="165"/>
                  <a:pt x="55" y="166"/>
                </a:cubicBezTo>
                <a:cubicBezTo>
                  <a:pt x="55" y="166"/>
                  <a:pt x="55" y="166"/>
                  <a:pt x="55" y="166"/>
                </a:cubicBezTo>
                <a:cubicBezTo>
                  <a:pt x="56" y="174"/>
                  <a:pt x="58" y="183"/>
                  <a:pt x="60" y="192"/>
                </a:cubicBezTo>
                <a:cubicBezTo>
                  <a:pt x="54" y="189"/>
                  <a:pt x="48" y="186"/>
                  <a:pt x="42" y="183"/>
                </a:cubicBezTo>
                <a:cubicBezTo>
                  <a:pt x="40" y="182"/>
                  <a:pt x="40" y="182"/>
                  <a:pt x="40" y="182"/>
                </a:cubicBezTo>
                <a:cubicBezTo>
                  <a:pt x="39" y="174"/>
                  <a:pt x="38" y="166"/>
                  <a:pt x="37" y="158"/>
                </a:cubicBezTo>
                <a:cubicBezTo>
                  <a:pt x="41" y="160"/>
                  <a:pt x="45" y="161"/>
                  <a:pt x="49" y="163"/>
                </a:cubicBezTo>
                <a:close/>
                <a:moveTo>
                  <a:pt x="42" y="183"/>
                </a:moveTo>
                <a:cubicBezTo>
                  <a:pt x="48" y="186"/>
                  <a:pt x="54" y="189"/>
                  <a:pt x="60" y="192"/>
                </a:cubicBezTo>
                <a:cubicBezTo>
                  <a:pt x="62" y="202"/>
                  <a:pt x="64" y="211"/>
                  <a:pt x="66" y="221"/>
                </a:cubicBezTo>
                <a:cubicBezTo>
                  <a:pt x="65" y="220"/>
                  <a:pt x="64" y="220"/>
                  <a:pt x="63" y="219"/>
                </a:cubicBezTo>
                <a:cubicBezTo>
                  <a:pt x="56" y="215"/>
                  <a:pt x="50" y="211"/>
                  <a:pt x="45" y="208"/>
                </a:cubicBezTo>
                <a:cubicBezTo>
                  <a:pt x="43" y="200"/>
                  <a:pt x="42" y="191"/>
                  <a:pt x="40" y="183"/>
                </a:cubicBezTo>
                <a:lnTo>
                  <a:pt x="42" y="183"/>
                </a:lnTo>
                <a:close/>
                <a:moveTo>
                  <a:pt x="62" y="219"/>
                </a:moveTo>
                <a:cubicBezTo>
                  <a:pt x="64" y="220"/>
                  <a:pt x="65" y="221"/>
                  <a:pt x="66" y="222"/>
                </a:cubicBezTo>
                <a:cubicBezTo>
                  <a:pt x="68" y="232"/>
                  <a:pt x="71" y="242"/>
                  <a:pt x="73" y="252"/>
                </a:cubicBezTo>
                <a:cubicBezTo>
                  <a:pt x="67" y="248"/>
                  <a:pt x="61" y="243"/>
                  <a:pt x="54" y="239"/>
                </a:cubicBezTo>
                <a:cubicBezTo>
                  <a:pt x="53" y="238"/>
                  <a:pt x="52" y="237"/>
                  <a:pt x="50" y="236"/>
                </a:cubicBezTo>
                <a:cubicBezTo>
                  <a:pt x="48" y="227"/>
                  <a:pt x="46" y="218"/>
                  <a:pt x="45" y="209"/>
                </a:cubicBezTo>
                <a:cubicBezTo>
                  <a:pt x="50" y="212"/>
                  <a:pt x="56" y="215"/>
                  <a:pt x="62" y="219"/>
                </a:cubicBezTo>
                <a:close/>
                <a:moveTo>
                  <a:pt x="54" y="239"/>
                </a:moveTo>
                <a:cubicBezTo>
                  <a:pt x="60" y="244"/>
                  <a:pt x="67" y="248"/>
                  <a:pt x="74" y="253"/>
                </a:cubicBezTo>
                <a:cubicBezTo>
                  <a:pt x="76" y="264"/>
                  <a:pt x="80" y="275"/>
                  <a:pt x="83" y="286"/>
                </a:cubicBezTo>
                <a:cubicBezTo>
                  <a:pt x="74" y="279"/>
                  <a:pt x="66" y="273"/>
                  <a:pt x="58" y="267"/>
                </a:cubicBezTo>
                <a:cubicBezTo>
                  <a:pt x="55" y="257"/>
                  <a:pt x="53" y="247"/>
                  <a:pt x="50" y="237"/>
                </a:cubicBezTo>
                <a:cubicBezTo>
                  <a:pt x="52" y="238"/>
                  <a:pt x="53" y="238"/>
                  <a:pt x="54" y="239"/>
                </a:cubicBezTo>
                <a:close/>
                <a:moveTo>
                  <a:pt x="66" y="299"/>
                </a:moveTo>
                <a:cubicBezTo>
                  <a:pt x="58" y="294"/>
                  <a:pt x="51" y="288"/>
                  <a:pt x="44" y="283"/>
                </a:cubicBezTo>
                <a:cubicBezTo>
                  <a:pt x="42" y="273"/>
                  <a:pt x="39" y="264"/>
                  <a:pt x="37" y="254"/>
                </a:cubicBezTo>
                <a:cubicBezTo>
                  <a:pt x="41" y="256"/>
                  <a:pt x="44" y="258"/>
                  <a:pt x="46" y="260"/>
                </a:cubicBezTo>
                <a:cubicBezTo>
                  <a:pt x="50" y="263"/>
                  <a:pt x="54" y="265"/>
                  <a:pt x="57" y="268"/>
                </a:cubicBezTo>
                <a:cubicBezTo>
                  <a:pt x="60" y="278"/>
                  <a:pt x="63" y="288"/>
                  <a:pt x="66" y="299"/>
                </a:cubicBezTo>
                <a:close/>
                <a:moveTo>
                  <a:pt x="66" y="300"/>
                </a:moveTo>
                <a:cubicBezTo>
                  <a:pt x="69" y="310"/>
                  <a:pt x="72" y="321"/>
                  <a:pt x="76" y="333"/>
                </a:cubicBezTo>
                <a:cubicBezTo>
                  <a:pt x="76" y="333"/>
                  <a:pt x="76" y="333"/>
                  <a:pt x="76" y="333"/>
                </a:cubicBezTo>
                <a:cubicBezTo>
                  <a:pt x="68" y="327"/>
                  <a:pt x="60" y="321"/>
                  <a:pt x="52" y="315"/>
                </a:cubicBezTo>
                <a:cubicBezTo>
                  <a:pt x="49" y="304"/>
                  <a:pt x="47" y="294"/>
                  <a:pt x="44" y="284"/>
                </a:cubicBezTo>
                <a:cubicBezTo>
                  <a:pt x="51" y="289"/>
                  <a:pt x="59" y="294"/>
                  <a:pt x="66" y="300"/>
                </a:cubicBezTo>
                <a:close/>
                <a:moveTo>
                  <a:pt x="76" y="333"/>
                </a:moveTo>
                <a:cubicBezTo>
                  <a:pt x="80" y="345"/>
                  <a:pt x="83" y="357"/>
                  <a:pt x="88" y="369"/>
                </a:cubicBezTo>
                <a:cubicBezTo>
                  <a:pt x="79" y="362"/>
                  <a:pt x="71" y="355"/>
                  <a:pt x="62" y="349"/>
                </a:cubicBezTo>
                <a:cubicBezTo>
                  <a:pt x="59" y="338"/>
                  <a:pt x="56" y="326"/>
                  <a:pt x="53" y="316"/>
                </a:cubicBezTo>
                <a:cubicBezTo>
                  <a:pt x="60" y="321"/>
                  <a:pt x="68" y="327"/>
                  <a:pt x="76" y="333"/>
                </a:cubicBezTo>
                <a:close/>
                <a:moveTo>
                  <a:pt x="88" y="370"/>
                </a:moveTo>
                <a:cubicBezTo>
                  <a:pt x="92" y="382"/>
                  <a:pt x="97" y="394"/>
                  <a:pt x="101" y="407"/>
                </a:cubicBezTo>
                <a:cubicBezTo>
                  <a:pt x="92" y="399"/>
                  <a:pt x="83" y="392"/>
                  <a:pt x="73" y="384"/>
                </a:cubicBezTo>
                <a:cubicBezTo>
                  <a:pt x="70" y="372"/>
                  <a:pt x="66" y="361"/>
                  <a:pt x="62" y="350"/>
                </a:cubicBezTo>
                <a:cubicBezTo>
                  <a:pt x="71" y="356"/>
                  <a:pt x="79" y="363"/>
                  <a:pt x="88" y="370"/>
                </a:cubicBezTo>
                <a:close/>
                <a:moveTo>
                  <a:pt x="86" y="421"/>
                </a:moveTo>
                <a:cubicBezTo>
                  <a:pt x="86" y="421"/>
                  <a:pt x="86" y="421"/>
                  <a:pt x="86" y="421"/>
                </a:cubicBezTo>
                <a:cubicBezTo>
                  <a:pt x="76" y="413"/>
                  <a:pt x="67" y="405"/>
                  <a:pt x="58" y="398"/>
                </a:cubicBezTo>
                <a:cubicBezTo>
                  <a:pt x="54" y="387"/>
                  <a:pt x="51" y="375"/>
                  <a:pt x="47" y="364"/>
                </a:cubicBezTo>
                <a:cubicBezTo>
                  <a:pt x="56" y="371"/>
                  <a:pt x="65" y="378"/>
                  <a:pt x="73" y="384"/>
                </a:cubicBezTo>
                <a:cubicBezTo>
                  <a:pt x="77" y="396"/>
                  <a:pt x="81" y="409"/>
                  <a:pt x="86" y="421"/>
                </a:cubicBezTo>
                <a:close/>
                <a:moveTo>
                  <a:pt x="86" y="422"/>
                </a:moveTo>
                <a:cubicBezTo>
                  <a:pt x="90" y="434"/>
                  <a:pt x="95" y="447"/>
                  <a:pt x="100" y="459"/>
                </a:cubicBezTo>
                <a:cubicBezTo>
                  <a:pt x="90" y="450"/>
                  <a:pt x="80" y="442"/>
                  <a:pt x="70" y="433"/>
                </a:cubicBezTo>
                <a:cubicBezTo>
                  <a:pt x="66" y="422"/>
                  <a:pt x="62" y="410"/>
                  <a:pt x="58" y="399"/>
                </a:cubicBezTo>
                <a:cubicBezTo>
                  <a:pt x="67" y="406"/>
                  <a:pt x="77" y="414"/>
                  <a:pt x="86" y="422"/>
                </a:cubicBezTo>
                <a:close/>
                <a:moveTo>
                  <a:pt x="100" y="460"/>
                </a:moveTo>
                <a:cubicBezTo>
                  <a:pt x="106" y="474"/>
                  <a:pt x="111" y="487"/>
                  <a:pt x="117" y="501"/>
                </a:cubicBezTo>
                <a:cubicBezTo>
                  <a:pt x="106" y="491"/>
                  <a:pt x="94" y="481"/>
                  <a:pt x="83" y="472"/>
                </a:cubicBezTo>
                <a:cubicBezTo>
                  <a:pt x="79" y="459"/>
                  <a:pt x="74" y="446"/>
                  <a:pt x="70" y="434"/>
                </a:cubicBezTo>
                <a:cubicBezTo>
                  <a:pt x="80" y="443"/>
                  <a:pt x="90" y="451"/>
                  <a:pt x="100" y="460"/>
                </a:cubicBezTo>
                <a:close/>
                <a:moveTo>
                  <a:pt x="98" y="511"/>
                </a:moveTo>
                <a:cubicBezTo>
                  <a:pt x="98" y="511"/>
                  <a:pt x="98" y="511"/>
                  <a:pt x="98" y="511"/>
                </a:cubicBezTo>
                <a:cubicBezTo>
                  <a:pt x="87" y="502"/>
                  <a:pt x="77" y="493"/>
                  <a:pt x="67" y="484"/>
                </a:cubicBezTo>
                <a:cubicBezTo>
                  <a:pt x="62" y="472"/>
                  <a:pt x="58" y="460"/>
                  <a:pt x="54" y="448"/>
                </a:cubicBezTo>
                <a:cubicBezTo>
                  <a:pt x="64" y="456"/>
                  <a:pt x="73" y="464"/>
                  <a:pt x="83" y="472"/>
                </a:cubicBezTo>
                <a:cubicBezTo>
                  <a:pt x="88" y="485"/>
                  <a:pt x="92" y="498"/>
                  <a:pt x="98" y="511"/>
                </a:cubicBezTo>
                <a:close/>
                <a:moveTo>
                  <a:pt x="98" y="512"/>
                </a:moveTo>
                <a:cubicBezTo>
                  <a:pt x="102" y="521"/>
                  <a:pt x="105" y="531"/>
                  <a:pt x="109" y="540"/>
                </a:cubicBezTo>
                <a:cubicBezTo>
                  <a:pt x="111" y="543"/>
                  <a:pt x="112" y="546"/>
                  <a:pt x="113" y="550"/>
                </a:cubicBezTo>
                <a:cubicBezTo>
                  <a:pt x="102" y="539"/>
                  <a:pt x="91" y="529"/>
                  <a:pt x="80" y="519"/>
                </a:cubicBezTo>
                <a:cubicBezTo>
                  <a:pt x="75" y="508"/>
                  <a:pt x="71" y="496"/>
                  <a:pt x="67" y="485"/>
                </a:cubicBezTo>
                <a:cubicBezTo>
                  <a:pt x="77" y="494"/>
                  <a:pt x="88" y="503"/>
                  <a:pt x="98" y="512"/>
                </a:cubicBezTo>
                <a:close/>
                <a:moveTo>
                  <a:pt x="114" y="551"/>
                </a:moveTo>
                <a:cubicBezTo>
                  <a:pt x="114" y="551"/>
                  <a:pt x="114" y="551"/>
                  <a:pt x="114" y="551"/>
                </a:cubicBezTo>
                <a:cubicBezTo>
                  <a:pt x="120" y="566"/>
                  <a:pt x="125" y="578"/>
                  <a:pt x="130" y="590"/>
                </a:cubicBezTo>
                <a:cubicBezTo>
                  <a:pt x="118" y="578"/>
                  <a:pt x="106" y="567"/>
                  <a:pt x="94" y="556"/>
                </a:cubicBezTo>
                <a:cubicBezTo>
                  <a:pt x="89" y="544"/>
                  <a:pt x="84" y="532"/>
                  <a:pt x="80" y="520"/>
                </a:cubicBezTo>
                <a:cubicBezTo>
                  <a:pt x="91" y="530"/>
                  <a:pt x="102" y="540"/>
                  <a:pt x="114" y="551"/>
                </a:cubicBezTo>
                <a:close/>
                <a:moveTo>
                  <a:pt x="94" y="558"/>
                </a:moveTo>
                <a:cubicBezTo>
                  <a:pt x="98" y="568"/>
                  <a:pt x="103" y="581"/>
                  <a:pt x="108" y="594"/>
                </a:cubicBezTo>
                <a:cubicBezTo>
                  <a:pt x="97" y="583"/>
                  <a:pt x="85" y="573"/>
                  <a:pt x="74" y="562"/>
                </a:cubicBezTo>
                <a:cubicBezTo>
                  <a:pt x="69" y="551"/>
                  <a:pt x="65" y="539"/>
                  <a:pt x="61" y="527"/>
                </a:cubicBezTo>
                <a:cubicBezTo>
                  <a:pt x="72" y="537"/>
                  <a:pt x="83" y="547"/>
                  <a:pt x="93" y="556"/>
                </a:cubicBezTo>
                <a:lnTo>
                  <a:pt x="94" y="558"/>
                </a:lnTo>
                <a:close/>
                <a:moveTo>
                  <a:pt x="109" y="595"/>
                </a:moveTo>
                <a:cubicBezTo>
                  <a:pt x="115" y="609"/>
                  <a:pt x="120" y="622"/>
                  <a:pt x="124" y="634"/>
                </a:cubicBezTo>
                <a:cubicBezTo>
                  <a:pt x="112" y="622"/>
                  <a:pt x="100" y="610"/>
                  <a:pt x="88" y="599"/>
                </a:cubicBezTo>
                <a:cubicBezTo>
                  <a:pt x="86" y="593"/>
                  <a:pt x="83" y="587"/>
                  <a:pt x="81" y="582"/>
                </a:cubicBezTo>
                <a:cubicBezTo>
                  <a:pt x="78" y="574"/>
                  <a:pt x="78" y="574"/>
                  <a:pt x="78" y="574"/>
                </a:cubicBezTo>
                <a:cubicBezTo>
                  <a:pt x="77" y="571"/>
                  <a:pt x="75" y="567"/>
                  <a:pt x="74" y="563"/>
                </a:cubicBezTo>
                <a:cubicBezTo>
                  <a:pt x="86" y="574"/>
                  <a:pt x="97" y="585"/>
                  <a:pt x="109" y="595"/>
                </a:cubicBezTo>
                <a:close/>
                <a:moveTo>
                  <a:pt x="125" y="635"/>
                </a:moveTo>
                <a:cubicBezTo>
                  <a:pt x="131" y="648"/>
                  <a:pt x="136" y="661"/>
                  <a:pt x="141" y="673"/>
                </a:cubicBezTo>
                <a:cubicBezTo>
                  <a:pt x="128" y="660"/>
                  <a:pt x="115" y="647"/>
                  <a:pt x="102" y="635"/>
                </a:cubicBezTo>
                <a:cubicBezTo>
                  <a:pt x="98" y="625"/>
                  <a:pt x="94" y="614"/>
                  <a:pt x="88" y="600"/>
                </a:cubicBezTo>
                <a:cubicBezTo>
                  <a:pt x="101" y="611"/>
                  <a:pt x="113" y="623"/>
                  <a:pt x="125" y="635"/>
                </a:cubicBezTo>
                <a:close/>
                <a:moveTo>
                  <a:pt x="118" y="675"/>
                </a:moveTo>
                <a:cubicBezTo>
                  <a:pt x="106" y="664"/>
                  <a:pt x="95" y="653"/>
                  <a:pt x="83" y="642"/>
                </a:cubicBezTo>
                <a:cubicBezTo>
                  <a:pt x="79" y="631"/>
                  <a:pt x="75" y="619"/>
                  <a:pt x="70" y="606"/>
                </a:cubicBezTo>
                <a:cubicBezTo>
                  <a:pt x="80" y="615"/>
                  <a:pt x="91" y="625"/>
                  <a:pt x="101" y="635"/>
                </a:cubicBezTo>
                <a:cubicBezTo>
                  <a:pt x="107" y="649"/>
                  <a:pt x="113" y="662"/>
                  <a:pt x="118" y="675"/>
                </a:cubicBezTo>
                <a:close/>
                <a:moveTo>
                  <a:pt x="102" y="636"/>
                </a:moveTo>
                <a:cubicBezTo>
                  <a:pt x="115" y="648"/>
                  <a:pt x="129" y="661"/>
                  <a:pt x="142" y="674"/>
                </a:cubicBezTo>
                <a:cubicBezTo>
                  <a:pt x="149" y="690"/>
                  <a:pt x="156" y="705"/>
                  <a:pt x="162" y="720"/>
                </a:cubicBezTo>
                <a:cubicBezTo>
                  <a:pt x="148" y="705"/>
                  <a:pt x="133" y="690"/>
                  <a:pt x="119" y="675"/>
                </a:cubicBezTo>
                <a:cubicBezTo>
                  <a:pt x="113" y="663"/>
                  <a:pt x="108" y="650"/>
                  <a:pt x="102" y="636"/>
                </a:cubicBezTo>
                <a:close/>
                <a:moveTo>
                  <a:pt x="126" y="636"/>
                </a:moveTo>
                <a:cubicBezTo>
                  <a:pt x="140" y="650"/>
                  <a:pt x="155" y="664"/>
                  <a:pt x="169" y="678"/>
                </a:cubicBezTo>
                <a:cubicBezTo>
                  <a:pt x="176" y="694"/>
                  <a:pt x="183" y="709"/>
                  <a:pt x="191" y="724"/>
                </a:cubicBezTo>
                <a:cubicBezTo>
                  <a:pt x="175" y="707"/>
                  <a:pt x="158" y="690"/>
                  <a:pt x="142" y="674"/>
                </a:cubicBezTo>
                <a:cubicBezTo>
                  <a:pt x="137" y="662"/>
                  <a:pt x="132" y="649"/>
                  <a:pt x="126" y="636"/>
                </a:cubicBezTo>
                <a:close/>
                <a:moveTo>
                  <a:pt x="125" y="635"/>
                </a:moveTo>
                <a:cubicBezTo>
                  <a:pt x="121" y="623"/>
                  <a:pt x="115" y="610"/>
                  <a:pt x="110" y="596"/>
                </a:cubicBezTo>
                <a:cubicBezTo>
                  <a:pt x="123" y="608"/>
                  <a:pt x="136" y="621"/>
                  <a:pt x="148" y="633"/>
                </a:cubicBezTo>
                <a:cubicBezTo>
                  <a:pt x="155" y="649"/>
                  <a:pt x="161" y="663"/>
                  <a:pt x="168" y="677"/>
                </a:cubicBezTo>
                <a:cubicBezTo>
                  <a:pt x="154" y="663"/>
                  <a:pt x="140" y="648"/>
                  <a:pt x="125" y="635"/>
                </a:cubicBezTo>
                <a:close/>
                <a:moveTo>
                  <a:pt x="131" y="592"/>
                </a:moveTo>
                <a:cubicBezTo>
                  <a:pt x="145" y="605"/>
                  <a:pt x="159" y="619"/>
                  <a:pt x="173" y="633"/>
                </a:cubicBezTo>
                <a:cubicBezTo>
                  <a:pt x="181" y="651"/>
                  <a:pt x="189" y="667"/>
                  <a:pt x="196" y="682"/>
                </a:cubicBezTo>
                <a:cubicBezTo>
                  <a:pt x="181" y="665"/>
                  <a:pt x="165" y="649"/>
                  <a:pt x="149" y="633"/>
                </a:cubicBezTo>
                <a:cubicBezTo>
                  <a:pt x="143" y="620"/>
                  <a:pt x="137" y="607"/>
                  <a:pt x="131" y="592"/>
                </a:cubicBezTo>
                <a:close/>
                <a:moveTo>
                  <a:pt x="154" y="590"/>
                </a:moveTo>
                <a:cubicBezTo>
                  <a:pt x="169" y="604"/>
                  <a:pt x="184" y="620"/>
                  <a:pt x="199" y="635"/>
                </a:cubicBezTo>
                <a:cubicBezTo>
                  <a:pt x="199" y="635"/>
                  <a:pt x="199" y="635"/>
                  <a:pt x="199" y="635"/>
                </a:cubicBezTo>
                <a:cubicBezTo>
                  <a:pt x="209" y="655"/>
                  <a:pt x="218" y="673"/>
                  <a:pt x="227" y="690"/>
                </a:cubicBezTo>
                <a:cubicBezTo>
                  <a:pt x="210" y="671"/>
                  <a:pt x="192" y="652"/>
                  <a:pt x="174" y="633"/>
                </a:cubicBezTo>
                <a:cubicBezTo>
                  <a:pt x="167" y="620"/>
                  <a:pt x="161" y="606"/>
                  <a:pt x="154" y="590"/>
                </a:cubicBezTo>
                <a:close/>
                <a:moveTo>
                  <a:pt x="178" y="588"/>
                </a:moveTo>
                <a:cubicBezTo>
                  <a:pt x="196" y="607"/>
                  <a:pt x="214" y="626"/>
                  <a:pt x="232" y="646"/>
                </a:cubicBezTo>
                <a:cubicBezTo>
                  <a:pt x="239" y="658"/>
                  <a:pt x="245" y="670"/>
                  <a:pt x="252" y="681"/>
                </a:cubicBezTo>
                <a:cubicBezTo>
                  <a:pt x="257" y="691"/>
                  <a:pt x="263" y="701"/>
                  <a:pt x="269" y="712"/>
                </a:cubicBezTo>
                <a:cubicBezTo>
                  <a:pt x="246" y="685"/>
                  <a:pt x="223" y="660"/>
                  <a:pt x="200" y="635"/>
                </a:cubicBezTo>
                <a:cubicBezTo>
                  <a:pt x="193" y="621"/>
                  <a:pt x="185" y="605"/>
                  <a:pt x="178" y="588"/>
                </a:cubicBezTo>
                <a:close/>
                <a:moveTo>
                  <a:pt x="177" y="587"/>
                </a:moveTo>
                <a:cubicBezTo>
                  <a:pt x="169" y="570"/>
                  <a:pt x="162" y="553"/>
                  <a:pt x="156" y="539"/>
                </a:cubicBezTo>
                <a:cubicBezTo>
                  <a:pt x="172" y="554"/>
                  <a:pt x="188" y="570"/>
                  <a:pt x="203" y="586"/>
                </a:cubicBezTo>
                <a:cubicBezTo>
                  <a:pt x="213" y="607"/>
                  <a:pt x="222" y="626"/>
                  <a:pt x="231" y="644"/>
                </a:cubicBezTo>
                <a:cubicBezTo>
                  <a:pt x="214" y="624"/>
                  <a:pt x="195" y="605"/>
                  <a:pt x="177" y="587"/>
                </a:cubicBezTo>
                <a:close/>
                <a:moveTo>
                  <a:pt x="180" y="535"/>
                </a:moveTo>
                <a:cubicBezTo>
                  <a:pt x="198" y="552"/>
                  <a:pt x="215" y="570"/>
                  <a:pt x="232" y="588"/>
                </a:cubicBezTo>
                <a:cubicBezTo>
                  <a:pt x="244" y="613"/>
                  <a:pt x="255" y="635"/>
                  <a:pt x="267" y="655"/>
                </a:cubicBezTo>
                <a:cubicBezTo>
                  <a:pt x="246" y="631"/>
                  <a:pt x="225" y="608"/>
                  <a:pt x="204" y="586"/>
                </a:cubicBezTo>
                <a:cubicBezTo>
                  <a:pt x="197" y="571"/>
                  <a:pt x="189" y="554"/>
                  <a:pt x="180" y="535"/>
                </a:cubicBezTo>
                <a:close/>
                <a:moveTo>
                  <a:pt x="207" y="534"/>
                </a:moveTo>
                <a:cubicBezTo>
                  <a:pt x="226" y="554"/>
                  <a:pt x="246" y="575"/>
                  <a:pt x="265" y="597"/>
                </a:cubicBezTo>
                <a:cubicBezTo>
                  <a:pt x="273" y="613"/>
                  <a:pt x="282" y="628"/>
                  <a:pt x="290" y="642"/>
                </a:cubicBezTo>
                <a:cubicBezTo>
                  <a:pt x="297" y="654"/>
                  <a:pt x="304" y="667"/>
                  <a:pt x="312" y="680"/>
                </a:cubicBezTo>
                <a:cubicBezTo>
                  <a:pt x="286" y="648"/>
                  <a:pt x="259" y="617"/>
                  <a:pt x="232" y="588"/>
                </a:cubicBezTo>
                <a:cubicBezTo>
                  <a:pt x="224" y="572"/>
                  <a:pt x="217" y="556"/>
                  <a:pt x="207" y="534"/>
                </a:cubicBezTo>
                <a:close/>
                <a:moveTo>
                  <a:pt x="234" y="534"/>
                </a:moveTo>
                <a:cubicBezTo>
                  <a:pt x="257" y="559"/>
                  <a:pt x="280" y="585"/>
                  <a:pt x="303" y="611"/>
                </a:cubicBezTo>
                <a:cubicBezTo>
                  <a:pt x="305" y="615"/>
                  <a:pt x="307" y="619"/>
                  <a:pt x="309" y="622"/>
                </a:cubicBezTo>
                <a:cubicBezTo>
                  <a:pt x="329" y="655"/>
                  <a:pt x="350" y="690"/>
                  <a:pt x="377" y="733"/>
                </a:cubicBezTo>
                <a:cubicBezTo>
                  <a:pt x="341" y="685"/>
                  <a:pt x="303" y="639"/>
                  <a:pt x="265" y="596"/>
                </a:cubicBezTo>
                <a:cubicBezTo>
                  <a:pt x="255" y="577"/>
                  <a:pt x="245" y="557"/>
                  <a:pt x="234" y="534"/>
                </a:cubicBezTo>
                <a:close/>
                <a:moveTo>
                  <a:pt x="263" y="537"/>
                </a:moveTo>
                <a:cubicBezTo>
                  <a:pt x="293" y="569"/>
                  <a:pt x="323" y="604"/>
                  <a:pt x="352" y="641"/>
                </a:cubicBezTo>
                <a:cubicBezTo>
                  <a:pt x="377" y="682"/>
                  <a:pt x="403" y="722"/>
                  <a:pt x="428" y="760"/>
                </a:cubicBezTo>
                <a:cubicBezTo>
                  <a:pt x="474" y="833"/>
                  <a:pt x="515" y="896"/>
                  <a:pt x="542" y="948"/>
                </a:cubicBezTo>
                <a:cubicBezTo>
                  <a:pt x="491" y="862"/>
                  <a:pt x="409" y="736"/>
                  <a:pt x="303" y="611"/>
                </a:cubicBezTo>
                <a:cubicBezTo>
                  <a:pt x="290" y="588"/>
                  <a:pt x="277" y="564"/>
                  <a:pt x="263" y="537"/>
                </a:cubicBezTo>
                <a:close/>
                <a:moveTo>
                  <a:pt x="329" y="603"/>
                </a:moveTo>
                <a:cubicBezTo>
                  <a:pt x="318" y="585"/>
                  <a:pt x="307" y="566"/>
                  <a:pt x="296" y="545"/>
                </a:cubicBezTo>
                <a:cubicBezTo>
                  <a:pt x="347" y="603"/>
                  <a:pt x="398" y="668"/>
                  <a:pt x="447" y="738"/>
                </a:cubicBezTo>
                <a:cubicBezTo>
                  <a:pt x="447" y="738"/>
                  <a:pt x="447" y="738"/>
                  <a:pt x="447" y="738"/>
                </a:cubicBezTo>
                <a:cubicBezTo>
                  <a:pt x="516" y="845"/>
                  <a:pt x="576" y="937"/>
                  <a:pt x="588" y="995"/>
                </a:cubicBezTo>
                <a:cubicBezTo>
                  <a:pt x="582" y="985"/>
                  <a:pt x="577" y="974"/>
                  <a:pt x="571" y="964"/>
                </a:cubicBezTo>
                <a:cubicBezTo>
                  <a:pt x="525" y="884"/>
                  <a:pt x="450" y="763"/>
                  <a:pt x="352" y="641"/>
                </a:cubicBezTo>
                <a:cubicBezTo>
                  <a:pt x="344" y="628"/>
                  <a:pt x="336" y="615"/>
                  <a:pt x="329" y="603"/>
                </a:cubicBezTo>
                <a:close/>
                <a:moveTo>
                  <a:pt x="456" y="751"/>
                </a:moveTo>
                <a:cubicBezTo>
                  <a:pt x="497" y="810"/>
                  <a:pt x="537" y="874"/>
                  <a:pt x="576" y="939"/>
                </a:cubicBezTo>
                <a:cubicBezTo>
                  <a:pt x="588" y="959"/>
                  <a:pt x="598" y="979"/>
                  <a:pt x="606" y="997"/>
                </a:cubicBezTo>
                <a:cubicBezTo>
                  <a:pt x="606" y="997"/>
                  <a:pt x="606" y="998"/>
                  <a:pt x="606" y="999"/>
                </a:cubicBezTo>
                <a:cubicBezTo>
                  <a:pt x="606" y="999"/>
                  <a:pt x="605" y="999"/>
                  <a:pt x="605" y="1000"/>
                </a:cubicBezTo>
                <a:cubicBezTo>
                  <a:pt x="605" y="1000"/>
                  <a:pt x="605" y="1000"/>
                  <a:pt x="605" y="1000"/>
                </a:cubicBezTo>
                <a:cubicBezTo>
                  <a:pt x="605" y="1001"/>
                  <a:pt x="605" y="1001"/>
                  <a:pt x="605" y="1001"/>
                </a:cubicBezTo>
                <a:cubicBezTo>
                  <a:pt x="604" y="1007"/>
                  <a:pt x="601" y="1012"/>
                  <a:pt x="598" y="1016"/>
                </a:cubicBezTo>
                <a:cubicBezTo>
                  <a:pt x="595" y="1010"/>
                  <a:pt x="592" y="1003"/>
                  <a:pt x="588" y="997"/>
                </a:cubicBezTo>
                <a:cubicBezTo>
                  <a:pt x="579" y="941"/>
                  <a:pt x="522" y="853"/>
                  <a:pt x="456" y="751"/>
                </a:cubicBezTo>
                <a:close/>
                <a:moveTo>
                  <a:pt x="610" y="1047"/>
                </a:moveTo>
                <a:cubicBezTo>
                  <a:pt x="604" y="1041"/>
                  <a:pt x="598" y="1033"/>
                  <a:pt x="591" y="1023"/>
                </a:cubicBezTo>
                <a:cubicBezTo>
                  <a:pt x="593" y="1021"/>
                  <a:pt x="596" y="1019"/>
                  <a:pt x="598" y="1017"/>
                </a:cubicBezTo>
                <a:cubicBezTo>
                  <a:pt x="602" y="1027"/>
                  <a:pt x="607" y="1037"/>
                  <a:pt x="610" y="1047"/>
                </a:cubicBezTo>
                <a:close/>
                <a:moveTo>
                  <a:pt x="598" y="1016"/>
                </a:moveTo>
                <a:cubicBezTo>
                  <a:pt x="602" y="1012"/>
                  <a:pt x="604" y="1007"/>
                  <a:pt x="606" y="1001"/>
                </a:cubicBezTo>
                <a:cubicBezTo>
                  <a:pt x="608" y="1005"/>
                  <a:pt x="610" y="1008"/>
                  <a:pt x="613" y="1011"/>
                </a:cubicBezTo>
                <a:cubicBezTo>
                  <a:pt x="621" y="1030"/>
                  <a:pt x="626" y="1048"/>
                  <a:pt x="629" y="1061"/>
                </a:cubicBezTo>
                <a:cubicBezTo>
                  <a:pt x="624" y="1059"/>
                  <a:pt x="618" y="1055"/>
                  <a:pt x="611" y="1048"/>
                </a:cubicBezTo>
                <a:cubicBezTo>
                  <a:pt x="607" y="1038"/>
                  <a:pt x="603" y="1027"/>
                  <a:pt x="598" y="1016"/>
                </a:cubicBezTo>
                <a:close/>
                <a:moveTo>
                  <a:pt x="608" y="998"/>
                </a:moveTo>
                <a:cubicBezTo>
                  <a:pt x="613" y="995"/>
                  <a:pt x="617" y="991"/>
                  <a:pt x="620" y="987"/>
                </a:cubicBezTo>
                <a:cubicBezTo>
                  <a:pt x="628" y="1005"/>
                  <a:pt x="633" y="1021"/>
                  <a:pt x="636" y="1033"/>
                </a:cubicBezTo>
                <a:cubicBezTo>
                  <a:pt x="630" y="1030"/>
                  <a:pt x="622" y="1022"/>
                  <a:pt x="613" y="1010"/>
                </a:cubicBezTo>
                <a:cubicBezTo>
                  <a:pt x="611" y="1007"/>
                  <a:pt x="610" y="1002"/>
                  <a:pt x="608" y="998"/>
                </a:cubicBezTo>
                <a:close/>
                <a:moveTo>
                  <a:pt x="599" y="944"/>
                </a:moveTo>
                <a:cubicBezTo>
                  <a:pt x="578" y="885"/>
                  <a:pt x="523" y="802"/>
                  <a:pt x="460" y="705"/>
                </a:cubicBezTo>
                <a:cubicBezTo>
                  <a:pt x="439" y="674"/>
                  <a:pt x="418" y="642"/>
                  <a:pt x="396" y="608"/>
                </a:cubicBezTo>
                <a:cubicBezTo>
                  <a:pt x="460" y="691"/>
                  <a:pt x="523" y="783"/>
                  <a:pt x="588" y="889"/>
                </a:cubicBezTo>
                <a:cubicBezTo>
                  <a:pt x="603" y="914"/>
                  <a:pt x="616" y="938"/>
                  <a:pt x="626" y="960"/>
                </a:cubicBezTo>
                <a:cubicBezTo>
                  <a:pt x="626" y="965"/>
                  <a:pt x="626" y="969"/>
                  <a:pt x="625" y="973"/>
                </a:cubicBezTo>
                <a:cubicBezTo>
                  <a:pt x="623" y="974"/>
                  <a:pt x="621" y="975"/>
                  <a:pt x="619" y="976"/>
                </a:cubicBezTo>
                <a:cubicBezTo>
                  <a:pt x="618" y="976"/>
                  <a:pt x="618" y="976"/>
                  <a:pt x="618" y="976"/>
                </a:cubicBezTo>
                <a:cubicBezTo>
                  <a:pt x="619" y="976"/>
                  <a:pt x="619" y="976"/>
                  <a:pt x="619" y="976"/>
                </a:cubicBezTo>
                <a:cubicBezTo>
                  <a:pt x="620" y="978"/>
                  <a:pt x="621" y="980"/>
                  <a:pt x="622" y="981"/>
                </a:cubicBezTo>
                <a:cubicBezTo>
                  <a:pt x="621" y="983"/>
                  <a:pt x="621" y="984"/>
                  <a:pt x="620" y="986"/>
                </a:cubicBezTo>
                <a:cubicBezTo>
                  <a:pt x="614" y="973"/>
                  <a:pt x="607" y="959"/>
                  <a:pt x="599" y="944"/>
                </a:cubicBezTo>
                <a:close/>
                <a:moveTo>
                  <a:pt x="627" y="961"/>
                </a:moveTo>
                <a:cubicBezTo>
                  <a:pt x="628" y="964"/>
                  <a:pt x="629" y="966"/>
                  <a:pt x="630" y="969"/>
                </a:cubicBezTo>
                <a:cubicBezTo>
                  <a:pt x="629" y="970"/>
                  <a:pt x="627" y="971"/>
                  <a:pt x="626" y="972"/>
                </a:cubicBezTo>
                <a:cubicBezTo>
                  <a:pt x="626" y="969"/>
                  <a:pt x="627" y="965"/>
                  <a:pt x="627" y="961"/>
                </a:cubicBezTo>
                <a:close/>
                <a:moveTo>
                  <a:pt x="619" y="976"/>
                </a:moveTo>
                <a:cubicBezTo>
                  <a:pt x="621" y="975"/>
                  <a:pt x="623" y="974"/>
                  <a:pt x="625" y="973"/>
                </a:cubicBezTo>
                <a:cubicBezTo>
                  <a:pt x="624" y="976"/>
                  <a:pt x="623" y="978"/>
                  <a:pt x="622" y="981"/>
                </a:cubicBezTo>
                <a:cubicBezTo>
                  <a:pt x="621" y="979"/>
                  <a:pt x="620" y="978"/>
                  <a:pt x="619" y="976"/>
                </a:cubicBezTo>
                <a:close/>
                <a:moveTo>
                  <a:pt x="625" y="973"/>
                </a:moveTo>
                <a:cubicBezTo>
                  <a:pt x="627" y="972"/>
                  <a:pt x="629" y="971"/>
                  <a:pt x="630" y="969"/>
                </a:cubicBezTo>
                <a:cubicBezTo>
                  <a:pt x="636" y="983"/>
                  <a:pt x="640" y="995"/>
                  <a:pt x="643" y="1005"/>
                </a:cubicBezTo>
                <a:cubicBezTo>
                  <a:pt x="638" y="1001"/>
                  <a:pt x="631" y="993"/>
                  <a:pt x="623" y="981"/>
                </a:cubicBezTo>
                <a:cubicBezTo>
                  <a:pt x="624" y="979"/>
                  <a:pt x="625" y="976"/>
                  <a:pt x="625" y="973"/>
                </a:cubicBezTo>
                <a:close/>
                <a:moveTo>
                  <a:pt x="627" y="960"/>
                </a:moveTo>
                <a:cubicBezTo>
                  <a:pt x="626" y="936"/>
                  <a:pt x="615" y="904"/>
                  <a:pt x="590" y="858"/>
                </a:cubicBezTo>
                <a:cubicBezTo>
                  <a:pt x="591" y="860"/>
                  <a:pt x="592" y="862"/>
                  <a:pt x="593" y="864"/>
                </a:cubicBezTo>
                <a:cubicBezTo>
                  <a:pt x="612" y="895"/>
                  <a:pt x="628" y="924"/>
                  <a:pt x="640" y="950"/>
                </a:cubicBezTo>
                <a:cubicBezTo>
                  <a:pt x="637" y="951"/>
                  <a:pt x="635" y="952"/>
                  <a:pt x="633" y="953"/>
                </a:cubicBezTo>
                <a:cubicBezTo>
                  <a:pt x="632" y="953"/>
                  <a:pt x="632" y="953"/>
                  <a:pt x="632" y="953"/>
                </a:cubicBezTo>
                <a:cubicBezTo>
                  <a:pt x="632" y="953"/>
                  <a:pt x="632" y="953"/>
                  <a:pt x="632" y="953"/>
                </a:cubicBezTo>
                <a:cubicBezTo>
                  <a:pt x="634" y="956"/>
                  <a:pt x="636" y="958"/>
                  <a:pt x="638" y="961"/>
                </a:cubicBezTo>
                <a:cubicBezTo>
                  <a:pt x="636" y="964"/>
                  <a:pt x="633" y="966"/>
                  <a:pt x="630" y="969"/>
                </a:cubicBezTo>
                <a:cubicBezTo>
                  <a:pt x="629" y="966"/>
                  <a:pt x="628" y="963"/>
                  <a:pt x="627" y="960"/>
                </a:cubicBezTo>
                <a:close/>
                <a:moveTo>
                  <a:pt x="633" y="953"/>
                </a:moveTo>
                <a:cubicBezTo>
                  <a:pt x="635" y="952"/>
                  <a:pt x="638" y="951"/>
                  <a:pt x="640" y="950"/>
                </a:cubicBezTo>
                <a:cubicBezTo>
                  <a:pt x="640" y="951"/>
                  <a:pt x="641" y="953"/>
                  <a:pt x="641" y="954"/>
                </a:cubicBezTo>
                <a:cubicBezTo>
                  <a:pt x="640" y="956"/>
                  <a:pt x="639" y="958"/>
                  <a:pt x="638" y="960"/>
                </a:cubicBezTo>
                <a:cubicBezTo>
                  <a:pt x="636" y="958"/>
                  <a:pt x="635" y="956"/>
                  <a:pt x="633" y="953"/>
                </a:cubicBezTo>
                <a:close/>
                <a:moveTo>
                  <a:pt x="642" y="954"/>
                </a:moveTo>
                <a:cubicBezTo>
                  <a:pt x="645" y="962"/>
                  <a:pt x="647" y="969"/>
                  <a:pt x="649" y="975"/>
                </a:cubicBezTo>
                <a:cubicBezTo>
                  <a:pt x="646" y="972"/>
                  <a:pt x="642" y="967"/>
                  <a:pt x="638" y="961"/>
                </a:cubicBezTo>
                <a:cubicBezTo>
                  <a:pt x="639" y="959"/>
                  <a:pt x="641" y="957"/>
                  <a:pt x="642" y="954"/>
                </a:cubicBezTo>
                <a:close/>
                <a:moveTo>
                  <a:pt x="641" y="953"/>
                </a:moveTo>
                <a:cubicBezTo>
                  <a:pt x="641" y="952"/>
                  <a:pt x="641" y="951"/>
                  <a:pt x="640" y="950"/>
                </a:cubicBezTo>
                <a:cubicBezTo>
                  <a:pt x="641" y="950"/>
                  <a:pt x="642" y="949"/>
                  <a:pt x="643" y="949"/>
                </a:cubicBezTo>
                <a:cubicBezTo>
                  <a:pt x="643" y="950"/>
                  <a:pt x="642" y="952"/>
                  <a:pt x="641" y="953"/>
                </a:cubicBezTo>
                <a:close/>
                <a:moveTo>
                  <a:pt x="640" y="950"/>
                </a:moveTo>
                <a:cubicBezTo>
                  <a:pt x="629" y="924"/>
                  <a:pt x="613" y="894"/>
                  <a:pt x="594" y="864"/>
                </a:cubicBezTo>
                <a:cubicBezTo>
                  <a:pt x="591" y="859"/>
                  <a:pt x="588" y="854"/>
                  <a:pt x="585" y="850"/>
                </a:cubicBezTo>
                <a:cubicBezTo>
                  <a:pt x="558" y="801"/>
                  <a:pt x="519" y="743"/>
                  <a:pt x="477" y="681"/>
                </a:cubicBezTo>
                <a:cubicBezTo>
                  <a:pt x="448" y="637"/>
                  <a:pt x="417" y="591"/>
                  <a:pt x="387" y="543"/>
                </a:cubicBezTo>
                <a:cubicBezTo>
                  <a:pt x="380" y="533"/>
                  <a:pt x="374" y="523"/>
                  <a:pt x="368" y="512"/>
                </a:cubicBezTo>
                <a:cubicBezTo>
                  <a:pt x="465" y="631"/>
                  <a:pt x="546" y="756"/>
                  <a:pt x="599" y="839"/>
                </a:cubicBezTo>
                <a:cubicBezTo>
                  <a:pt x="617" y="866"/>
                  <a:pt x="631" y="892"/>
                  <a:pt x="642" y="915"/>
                </a:cubicBezTo>
                <a:cubicBezTo>
                  <a:pt x="645" y="928"/>
                  <a:pt x="645" y="939"/>
                  <a:pt x="643" y="948"/>
                </a:cubicBezTo>
                <a:cubicBezTo>
                  <a:pt x="642" y="948"/>
                  <a:pt x="641" y="949"/>
                  <a:pt x="640" y="950"/>
                </a:cubicBezTo>
                <a:close/>
                <a:moveTo>
                  <a:pt x="643" y="917"/>
                </a:moveTo>
                <a:cubicBezTo>
                  <a:pt x="645" y="921"/>
                  <a:pt x="647" y="925"/>
                  <a:pt x="648" y="928"/>
                </a:cubicBezTo>
                <a:cubicBezTo>
                  <a:pt x="648" y="929"/>
                  <a:pt x="648" y="929"/>
                  <a:pt x="647" y="929"/>
                </a:cubicBezTo>
                <a:cubicBezTo>
                  <a:pt x="647" y="929"/>
                  <a:pt x="647" y="929"/>
                  <a:pt x="647" y="929"/>
                </a:cubicBezTo>
                <a:cubicBezTo>
                  <a:pt x="647" y="929"/>
                  <a:pt x="647" y="929"/>
                  <a:pt x="647" y="929"/>
                </a:cubicBezTo>
                <a:cubicBezTo>
                  <a:pt x="649" y="932"/>
                  <a:pt x="651" y="935"/>
                  <a:pt x="652" y="938"/>
                </a:cubicBezTo>
                <a:cubicBezTo>
                  <a:pt x="653" y="938"/>
                  <a:pt x="653" y="939"/>
                  <a:pt x="653" y="940"/>
                </a:cubicBezTo>
                <a:cubicBezTo>
                  <a:pt x="651" y="943"/>
                  <a:pt x="647" y="945"/>
                  <a:pt x="644" y="948"/>
                </a:cubicBezTo>
                <a:cubicBezTo>
                  <a:pt x="646" y="939"/>
                  <a:pt x="645" y="929"/>
                  <a:pt x="643" y="917"/>
                </a:cubicBezTo>
                <a:close/>
                <a:moveTo>
                  <a:pt x="648" y="929"/>
                </a:moveTo>
                <a:cubicBezTo>
                  <a:pt x="648" y="929"/>
                  <a:pt x="648" y="929"/>
                  <a:pt x="649" y="929"/>
                </a:cubicBezTo>
                <a:cubicBezTo>
                  <a:pt x="650" y="931"/>
                  <a:pt x="650" y="933"/>
                  <a:pt x="651" y="935"/>
                </a:cubicBezTo>
                <a:cubicBezTo>
                  <a:pt x="650" y="933"/>
                  <a:pt x="649" y="931"/>
                  <a:pt x="648" y="929"/>
                </a:cubicBezTo>
                <a:close/>
                <a:moveTo>
                  <a:pt x="643" y="915"/>
                </a:moveTo>
                <a:cubicBezTo>
                  <a:pt x="630" y="856"/>
                  <a:pt x="567" y="763"/>
                  <a:pt x="494" y="654"/>
                </a:cubicBezTo>
                <a:cubicBezTo>
                  <a:pt x="475" y="627"/>
                  <a:pt x="456" y="598"/>
                  <a:pt x="436" y="569"/>
                </a:cubicBezTo>
                <a:cubicBezTo>
                  <a:pt x="503" y="658"/>
                  <a:pt x="562" y="747"/>
                  <a:pt x="606" y="814"/>
                </a:cubicBezTo>
                <a:cubicBezTo>
                  <a:pt x="639" y="865"/>
                  <a:pt x="656" y="902"/>
                  <a:pt x="663" y="919"/>
                </a:cubicBezTo>
                <a:cubicBezTo>
                  <a:pt x="662" y="920"/>
                  <a:pt x="662" y="922"/>
                  <a:pt x="662" y="923"/>
                </a:cubicBezTo>
                <a:cubicBezTo>
                  <a:pt x="658" y="925"/>
                  <a:pt x="654" y="927"/>
                  <a:pt x="649" y="928"/>
                </a:cubicBezTo>
                <a:cubicBezTo>
                  <a:pt x="647" y="924"/>
                  <a:pt x="645" y="920"/>
                  <a:pt x="643" y="915"/>
                </a:cubicBezTo>
                <a:close/>
                <a:moveTo>
                  <a:pt x="663" y="920"/>
                </a:moveTo>
                <a:cubicBezTo>
                  <a:pt x="663" y="920"/>
                  <a:pt x="664" y="921"/>
                  <a:pt x="664" y="922"/>
                </a:cubicBezTo>
                <a:cubicBezTo>
                  <a:pt x="663" y="922"/>
                  <a:pt x="663" y="922"/>
                  <a:pt x="662" y="923"/>
                </a:cubicBezTo>
                <a:cubicBezTo>
                  <a:pt x="663" y="922"/>
                  <a:pt x="663" y="921"/>
                  <a:pt x="663" y="920"/>
                </a:cubicBezTo>
                <a:close/>
                <a:moveTo>
                  <a:pt x="611" y="788"/>
                </a:moveTo>
                <a:cubicBezTo>
                  <a:pt x="535" y="672"/>
                  <a:pt x="450" y="549"/>
                  <a:pt x="352" y="433"/>
                </a:cubicBezTo>
                <a:cubicBezTo>
                  <a:pt x="339" y="409"/>
                  <a:pt x="326" y="385"/>
                  <a:pt x="311" y="357"/>
                </a:cubicBezTo>
                <a:cubicBezTo>
                  <a:pt x="338" y="387"/>
                  <a:pt x="366" y="420"/>
                  <a:pt x="394" y="455"/>
                </a:cubicBezTo>
                <a:cubicBezTo>
                  <a:pt x="405" y="472"/>
                  <a:pt x="415" y="488"/>
                  <a:pt x="425" y="503"/>
                </a:cubicBezTo>
                <a:cubicBezTo>
                  <a:pt x="453" y="546"/>
                  <a:pt x="481" y="587"/>
                  <a:pt x="509" y="627"/>
                </a:cubicBezTo>
                <a:cubicBezTo>
                  <a:pt x="563" y="707"/>
                  <a:pt x="611" y="776"/>
                  <a:pt x="638" y="832"/>
                </a:cubicBezTo>
                <a:cubicBezTo>
                  <a:pt x="630" y="817"/>
                  <a:pt x="621" y="803"/>
                  <a:pt x="611" y="788"/>
                </a:cubicBezTo>
                <a:close/>
                <a:moveTo>
                  <a:pt x="344" y="366"/>
                </a:moveTo>
                <a:cubicBezTo>
                  <a:pt x="390" y="419"/>
                  <a:pt x="437" y="478"/>
                  <a:pt x="489" y="548"/>
                </a:cubicBezTo>
                <a:cubicBezTo>
                  <a:pt x="501" y="566"/>
                  <a:pt x="513" y="584"/>
                  <a:pt x="525" y="601"/>
                </a:cubicBezTo>
                <a:cubicBezTo>
                  <a:pt x="606" y="717"/>
                  <a:pt x="676" y="818"/>
                  <a:pt x="682" y="876"/>
                </a:cubicBezTo>
                <a:cubicBezTo>
                  <a:pt x="675" y="860"/>
                  <a:pt x="656" y="820"/>
                  <a:pt x="617" y="763"/>
                </a:cubicBezTo>
                <a:cubicBezTo>
                  <a:pt x="561" y="679"/>
                  <a:pt x="484" y="565"/>
                  <a:pt x="395" y="454"/>
                </a:cubicBezTo>
                <a:cubicBezTo>
                  <a:pt x="379" y="429"/>
                  <a:pt x="363" y="401"/>
                  <a:pt x="344" y="366"/>
                </a:cubicBezTo>
                <a:close/>
                <a:moveTo>
                  <a:pt x="689" y="858"/>
                </a:moveTo>
                <a:cubicBezTo>
                  <a:pt x="690" y="858"/>
                  <a:pt x="691" y="857"/>
                  <a:pt x="692" y="857"/>
                </a:cubicBezTo>
                <a:cubicBezTo>
                  <a:pt x="696" y="865"/>
                  <a:pt x="698" y="871"/>
                  <a:pt x="699" y="874"/>
                </a:cubicBezTo>
                <a:cubicBezTo>
                  <a:pt x="699" y="874"/>
                  <a:pt x="698" y="874"/>
                  <a:pt x="697" y="875"/>
                </a:cubicBezTo>
                <a:cubicBezTo>
                  <a:pt x="695" y="871"/>
                  <a:pt x="692" y="865"/>
                  <a:pt x="689" y="858"/>
                </a:cubicBezTo>
                <a:close/>
                <a:moveTo>
                  <a:pt x="623" y="737"/>
                </a:moveTo>
                <a:cubicBezTo>
                  <a:pt x="615" y="726"/>
                  <a:pt x="615" y="726"/>
                  <a:pt x="615" y="726"/>
                </a:cubicBezTo>
                <a:cubicBezTo>
                  <a:pt x="578" y="672"/>
                  <a:pt x="536" y="611"/>
                  <a:pt x="489" y="548"/>
                </a:cubicBezTo>
                <a:cubicBezTo>
                  <a:pt x="472" y="523"/>
                  <a:pt x="458" y="502"/>
                  <a:pt x="444" y="482"/>
                </a:cubicBezTo>
                <a:cubicBezTo>
                  <a:pt x="425" y="453"/>
                  <a:pt x="405" y="421"/>
                  <a:pt x="381" y="379"/>
                </a:cubicBezTo>
                <a:cubicBezTo>
                  <a:pt x="469" y="485"/>
                  <a:pt x="549" y="599"/>
                  <a:pt x="613" y="691"/>
                </a:cubicBezTo>
                <a:cubicBezTo>
                  <a:pt x="618" y="698"/>
                  <a:pt x="623" y="705"/>
                  <a:pt x="628" y="712"/>
                </a:cubicBezTo>
                <a:cubicBezTo>
                  <a:pt x="658" y="755"/>
                  <a:pt x="679" y="791"/>
                  <a:pt x="691" y="813"/>
                </a:cubicBezTo>
                <a:cubicBezTo>
                  <a:pt x="698" y="829"/>
                  <a:pt x="701" y="843"/>
                  <a:pt x="702" y="855"/>
                </a:cubicBezTo>
                <a:cubicBezTo>
                  <a:pt x="699" y="856"/>
                  <a:pt x="696" y="856"/>
                  <a:pt x="693" y="857"/>
                </a:cubicBezTo>
                <a:cubicBezTo>
                  <a:pt x="685" y="841"/>
                  <a:pt x="664" y="797"/>
                  <a:pt x="623" y="737"/>
                </a:cubicBezTo>
                <a:close/>
                <a:moveTo>
                  <a:pt x="693" y="816"/>
                </a:moveTo>
                <a:cubicBezTo>
                  <a:pt x="697" y="824"/>
                  <a:pt x="701" y="832"/>
                  <a:pt x="704" y="838"/>
                </a:cubicBezTo>
                <a:cubicBezTo>
                  <a:pt x="708" y="847"/>
                  <a:pt x="710" y="851"/>
                  <a:pt x="710" y="853"/>
                </a:cubicBezTo>
                <a:cubicBezTo>
                  <a:pt x="708" y="854"/>
                  <a:pt x="705" y="854"/>
                  <a:pt x="702" y="855"/>
                </a:cubicBezTo>
                <a:cubicBezTo>
                  <a:pt x="702" y="844"/>
                  <a:pt x="699" y="831"/>
                  <a:pt x="693" y="816"/>
                </a:cubicBezTo>
                <a:close/>
                <a:moveTo>
                  <a:pt x="702" y="833"/>
                </a:moveTo>
                <a:cubicBezTo>
                  <a:pt x="699" y="827"/>
                  <a:pt x="696" y="820"/>
                  <a:pt x="692" y="813"/>
                </a:cubicBezTo>
                <a:cubicBezTo>
                  <a:pt x="668" y="753"/>
                  <a:pt x="610" y="671"/>
                  <a:pt x="542" y="575"/>
                </a:cubicBezTo>
                <a:cubicBezTo>
                  <a:pt x="517" y="539"/>
                  <a:pt x="490" y="501"/>
                  <a:pt x="464" y="462"/>
                </a:cubicBezTo>
                <a:cubicBezTo>
                  <a:pt x="452" y="445"/>
                  <a:pt x="441" y="427"/>
                  <a:pt x="429" y="408"/>
                </a:cubicBezTo>
                <a:cubicBezTo>
                  <a:pt x="494" y="489"/>
                  <a:pt x="553" y="572"/>
                  <a:pt x="605" y="646"/>
                </a:cubicBezTo>
                <a:cubicBezTo>
                  <a:pt x="615" y="659"/>
                  <a:pt x="624" y="672"/>
                  <a:pt x="632" y="684"/>
                </a:cubicBezTo>
                <a:cubicBezTo>
                  <a:pt x="679" y="748"/>
                  <a:pt x="705" y="798"/>
                  <a:pt x="715" y="817"/>
                </a:cubicBezTo>
                <a:cubicBezTo>
                  <a:pt x="719" y="824"/>
                  <a:pt x="720" y="826"/>
                  <a:pt x="721" y="826"/>
                </a:cubicBezTo>
                <a:cubicBezTo>
                  <a:pt x="721" y="828"/>
                  <a:pt x="721" y="829"/>
                  <a:pt x="721" y="831"/>
                </a:cubicBezTo>
                <a:cubicBezTo>
                  <a:pt x="716" y="832"/>
                  <a:pt x="709" y="833"/>
                  <a:pt x="703" y="833"/>
                </a:cubicBezTo>
                <a:lnTo>
                  <a:pt x="702" y="833"/>
                </a:lnTo>
                <a:close/>
                <a:moveTo>
                  <a:pt x="716" y="816"/>
                </a:moveTo>
                <a:cubicBezTo>
                  <a:pt x="706" y="798"/>
                  <a:pt x="679" y="748"/>
                  <a:pt x="633" y="684"/>
                </a:cubicBezTo>
                <a:cubicBezTo>
                  <a:pt x="624" y="671"/>
                  <a:pt x="615" y="659"/>
                  <a:pt x="606" y="646"/>
                </a:cubicBezTo>
                <a:cubicBezTo>
                  <a:pt x="553" y="571"/>
                  <a:pt x="492" y="487"/>
                  <a:pt x="426" y="404"/>
                </a:cubicBezTo>
                <a:cubicBezTo>
                  <a:pt x="406" y="370"/>
                  <a:pt x="386" y="336"/>
                  <a:pt x="367" y="304"/>
                </a:cubicBezTo>
                <a:cubicBezTo>
                  <a:pt x="435" y="383"/>
                  <a:pt x="499" y="468"/>
                  <a:pt x="548" y="534"/>
                </a:cubicBezTo>
                <a:cubicBezTo>
                  <a:pt x="551" y="540"/>
                  <a:pt x="555" y="545"/>
                  <a:pt x="559" y="550"/>
                </a:cubicBezTo>
                <a:cubicBezTo>
                  <a:pt x="634" y="656"/>
                  <a:pt x="699" y="747"/>
                  <a:pt x="717" y="807"/>
                </a:cubicBezTo>
                <a:cubicBezTo>
                  <a:pt x="716" y="807"/>
                  <a:pt x="716" y="807"/>
                  <a:pt x="715" y="807"/>
                </a:cubicBezTo>
                <a:cubicBezTo>
                  <a:pt x="715" y="807"/>
                  <a:pt x="715" y="807"/>
                  <a:pt x="715" y="807"/>
                </a:cubicBezTo>
                <a:cubicBezTo>
                  <a:pt x="716" y="813"/>
                  <a:pt x="716" y="813"/>
                  <a:pt x="716" y="813"/>
                </a:cubicBezTo>
                <a:cubicBezTo>
                  <a:pt x="719" y="819"/>
                  <a:pt x="720" y="823"/>
                  <a:pt x="721" y="825"/>
                </a:cubicBezTo>
                <a:cubicBezTo>
                  <a:pt x="720" y="824"/>
                  <a:pt x="718" y="821"/>
                  <a:pt x="716" y="816"/>
                </a:cubicBezTo>
                <a:close/>
                <a:moveTo>
                  <a:pt x="717" y="812"/>
                </a:moveTo>
                <a:cubicBezTo>
                  <a:pt x="715" y="808"/>
                  <a:pt x="715" y="808"/>
                  <a:pt x="715" y="808"/>
                </a:cubicBezTo>
                <a:cubicBezTo>
                  <a:pt x="716" y="808"/>
                  <a:pt x="716" y="808"/>
                  <a:pt x="717" y="808"/>
                </a:cubicBezTo>
                <a:cubicBezTo>
                  <a:pt x="718" y="813"/>
                  <a:pt x="719" y="817"/>
                  <a:pt x="720" y="822"/>
                </a:cubicBezTo>
                <a:cubicBezTo>
                  <a:pt x="720" y="820"/>
                  <a:pt x="719" y="817"/>
                  <a:pt x="717" y="812"/>
                </a:cubicBezTo>
                <a:close/>
                <a:moveTo>
                  <a:pt x="573" y="569"/>
                </a:moveTo>
                <a:cubicBezTo>
                  <a:pt x="582" y="582"/>
                  <a:pt x="591" y="594"/>
                  <a:pt x="599" y="606"/>
                </a:cubicBezTo>
                <a:cubicBezTo>
                  <a:pt x="612" y="623"/>
                  <a:pt x="624" y="639"/>
                  <a:pt x="636" y="655"/>
                </a:cubicBezTo>
                <a:cubicBezTo>
                  <a:pt x="673" y="707"/>
                  <a:pt x="698" y="749"/>
                  <a:pt x="713" y="773"/>
                </a:cubicBezTo>
                <a:cubicBezTo>
                  <a:pt x="723" y="790"/>
                  <a:pt x="727" y="797"/>
                  <a:pt x="729" y="797"/>
                </a:cubicBezTo>
                <a:cubicBezTo>
                  <a:pt x="729" y="797"/>
                  <a:pt x="729" y="797"/>
                  <a:pt x="730" y="797"/>
                </a:cubicBezTo>
                <a:cubicBezTo>
                  <a:pt x="730" y="796"/>
                  <a:pt x="730" y="791"/>
                  <a:pt x="727" y="781"/>
                </a:cubicBezTo>
                <a:cubicBezTo>
                  <a:pt x="730" y="781"/>
                  <a:pt x="733" y="781"/>
                  <a:pt x="735" y="781"/>
                </a:cubicBezTo>
                <a:cubicBezTo>
                  <a:pt x="738" y="789"/>
                  <a:pt x="740" y="797"/>
                  <a:pt x="740" y="804"/>
                </a:cubicBezTo>
                <a:cubicBezTo>
                  <a:pt x="734" y="806"/>
                  <a:pt x="726" y="807"/>
                  <a:pt x="717" y="807"/>
                </a:cubicBezTo>
                <a:cubicBezTo>
                  <a:pt x="701" y="751"/>
                  <a:pt x="643" y="667"/>
                  <a:pt x="573" y="569"/>
                </a:cubicBezTo>
                <a:close/>
                <a:moveTo>
                  <a:pt x="725" y="754"/>
                </a:moveTo>
                <a:cubicBezTo>
                  <a:pt x="732" y="764"/>
                  <a:pt x="736" y="768"/>
                  <a:pt x="738" y="768"/>
                </a:cubicBezTo>
                <a:cubicBezTo>
                  <a:pt x="738" y="768"/>
                  <a:pt x="738" y="768"/>
                  <a:pt x="738" y="768"/>
                </a:cubicBezTo>
                <a:cubicBezTo>
                  <a:pt x="738" y="768"/>
                  <a:pt x="738" y="768"/>
                  <a:pt x="739" y="768"/>
                </a:cubicBezTo>
                <a:cubicBezTo>
                  <a:pt x="740" y="766"/>
                  <a:pt x="740" y="762"/>
                  <a:pt x="738" y="754"/>
                </a:cubicBezTo>
                <a:cubicBezTo>
                  <a:pt x="744" y="754"/>
                  <a:pt x="749" y="754"/>
                  <a:pt x="754" y="754"/>
                </a:cubicBezTo>
                <a:cubicBezTo>
                  <a:pt x="757" y="762"/>
                  <a:pt x="759" y="770"/>
                  <a:pt x="760" y="777"/>
                </a:cubicBezTo>
                <a:cubicBezTo>
                  <a:pt x="753" y="778"/>
                  <a:pt x="745" y="780"/>
                  <a:pt x="736" y="780"/>
                </a:cubicBezTo>
                <a:cubicBezTo>
                  <a:pt x="733" y="772"/>
                  <a:pt x="730" y="763"/>
                  <a:pt x="725" y="754"/>
                </a:cubicBezTo>
                <a:close/>
                <a:moveTo>
                  <a:pt x="747" y="734"/>
                </a:moveTo>
                <a:cubicBezTo>
                  <a:pt x="748" y="732"/>
                  <a:pt x="748" y="729"/>
                  <a:pt x="748" y="725"/>
                </a:cubicBezTo>
                <a:cubicBezTo>
                  <a:pt x="751" y="725"/>
                  <a:pt x="755" y="725"/>
                  <a:pt x="758" y="725"/>
                </a:cubicBezTo>
                <a:cubicBezTo>
                  <a:pt x="763" y="725"/>
                  <a:pt x="767" y="725"/>
                  <a:pt x="771" y="724"/>
                </a:cubicBezTo>
                <a:cubicBezTo>
                  <a:pt x="775" y="734"/>
                  <a:pt x="777" y="742"/>
                  <a:pt x="778" y="750"/>
                </a:cubicBezTo>
                <a:cubicBezTo>
                  <a:pt x="771" y="751"/>
                  <a:pt x="763" y="753"/>
                  <a:pt x="755" y="753"/>
                </a:cubicBezTo>
                <a:cubicBezTo>
                  <a:pt x="753" y="747"/>
                  <a:pt x="750" y="741"/>
                  <a:pt x="747" y="734"/>
                </a:cubicBezTo>
                <a:close/>
                <a:moveTo>
                  <a:pt x="760" y="698"/>
                </a:moveTo>
                <a:cubicBezTo>
                  <a:pt x="766" y="698"/>
                  <a:pt x="771" y="698"/>
                  <a:pt x="776" y="698"/>
                </a:cubicBezTo>
                <a:cubicBezTo>
                  <a:pt x="780" y="698"/>
                  <a:pt x="784" y="698"/>
                  <a:pt x="788" y="698"/>
                </a:cubicBezTo>
                <a:cubicBezTo>
                  <a:pt x="791" y="706"/>
                  <a:pt x="793" y="714"/>
                  <a:pt x="795" y="720"/>
                </a:cubicBezTo>
                <a:cubicBezTo>
                  <a:pt x="788" y="722"/>
                  <a:pt x="780" y="723"/>
                  <a:pt x="772" y="724"/>
                </a:cubicBezTo>
                <a:cubicBezTo>
                  <a:pt x="769" y="716"/>
                  <a:pt x="765" y="707"/>
                  <a:pt x="760" y="698"/>
                </a:cubicBezTo>
                <a:close/>
                <a:moveTo>
                  <a:pt x="777" y="671"/>
                </a:moveTo>
                <a:cubicBezTo>
                  <a:pt x="783" y="672"/>
                  <a:pt x="788" y="672"/>
                  <a:pt x="794" y="672"/>
                </a:cubicBezTo>
                <a:cubicBezTo>
                  <a:pt x="798" y="672"/>
                  <a:pt x="802" y="672"/>
                  <a:pt x="806" y="672"/>
                </a:cubicBezTo>
                <a:cubicBezTo>
                  <a:pt x="809" y="680"/>
                  <a:pt x="811" y="687"/>
                  <a:pt x="812" y="694"/>
                </a:cubicBezTo>
                <a:cubicBezTo>
                  <a:pt x="805" y="696"/>
                  <a:pt x="798" y="697"/>
                  <a:pt x="789" y="697"/>
                </a:cubicBezTo>
                <a:cubicBezTo>
                  <a:pt x="786" y="689"/>
                  <a:pt x="782" y="681"/>
                  <a:pt x="777" y="671"/>
                </a:cubicBezTo>
                <a:close/>
                <a:moveTo>
                  <a:pt x="795" y="645"/>
                </a:moveTo>
                <a:cubicBezTo>
                  <a:pt x="795" y="645"/>
                  <a:pt x="795" y="645"/>
                  <a:pt x="795" y="645"/>
                </a:cubicBezTo>
                <a:cubicBezTo>
                  <a:pt x="801" y="645"/>
                  <a:pt x="806" y="646"/>
                  <a:pt x="812" y="646"/>
                </a:cubicBezTo>
                <a:cubicBezTo>
                  <a:pt x="815" y="646"/>
                  <a:pt x="819" y="645"/>
                  <a:pt x="822" y="645"/>
                </a:cubicBezTo>
                <a:cubicBezTo>
                  <a:pt x="825" y="653"/>
                  <a:pt x="827" y="661"/>
                  <a:pt x="828" y="668"/>
                </a:cubicBezTo>
                <a:cubicBezTo>
                  <a:pt x="822" y="669"/>
                  <a:pt x="814" y="671"/>
                  <a:pt x="806" y="671"/>
                </a:cubicBezTo>
                <a:cubicBezTo>
                  <a:pt x="803" y="663"/>
                  <a:pt x="799" y="654"/>
                  <a:pt x="795" y="645"/>
                </a:cubicBezTo>
                <a:close/>
                <a:moveTo>
                  <a:pt x="811" y="618"/>
                </a:moveTo>
                <a:cubicBezTo>
                  <a:pt x="818" y="618"/>
                  <a:pt x="825" y="619"/>
                  <a:pt x="831" y="619"/>
                </a:cubicBezTo>
                <a:cubicBezTo>
                  <a:pt x="834" y="619"/>
                  <a:pt x="837" y="619"/>
                  <a:pt x="840" y="619"/>
                </a:cubicBezTo>
                <a:cubicBezTo>
                  <a:pt x="840" y="619"/>
                  <a:pt x="840" y="619"/>
                  <a:pt x="840" y="619"/>
                </a:cubicBezTo>
                <a:cubicBezTo>
                  <a:pt x="843" y="627"/>
                  <a:pt x="845" y="635"/>
                  <a:pt x="846" y="642"/>
                </a:cubicBezTo>
                <a:cubicBezTo>
                  <a:pt x="839" y="643"/>
                  <a:pt x="831" y="644"/>
                  <a:pt x="822" y="645"/>
                </a:cubicBezTo>
                <a:cubicBezTo>
                  <a:pt x="819" y="637"/>
                  <a:pt x="815" y="628"/>
                  <a:pt x="811" y="618"/>
                </a:cubicBezTo>
                <a:close/>
                <a:moveTo>
                  <a:pt x="828" y="592"/>
                </a:moveTo>
                <a:cubicBezTo>
                  <a:pt x="835" y="592"/>
                  <a:pt x="842" y="593"/>
                  <a:pt x="848" y="593"/>
                </a:cubicBezTo>
                <a:cubicBezTo>
                  <a:pt x="851" y="593"/>
                  <a:pt x="854" y="592"/>
                  <a:pt x="857" y="592"/>
                </a:cubicBezTo>
                <a:cubicBezTo>
                  <a:pt x="860" y="601"/>
                  <a:pt x="862" y="608"/>
                  <a:pt x="863" y="615"/>
                </a:cubicBezTo>
                <a:cubicBezTo>
                  <a:pt x="857" y="617"/>
                  <a:pt x="849" y="618"/>
                  <a:pt x="840" y="618"/>
                </a:cubicBezTo>
                <a:cubicBezTo>
                  <a:pt x="837" y="610"/>
                  <a:pt x="833" y="601"/>
                  <a:pt x="828" y="592"/>
                </a:cubicBezTo>
                <a:close/>
                <a:moveTo>
                  <a:pt x="845" y="566"/>
                </a:moveTo>
                <a:cubicBezTo>
                  <a:pt x="853" y="566"/>
                  <a:pt x="860" y="567"/>
                  <a:pt x="867" y="567"/>
                </a:cubicBezTo>
                <a:cubicBezTo>
                  <a:pt x="869" y="567"/>
                  <a:pt x="872" y="567"/>
                  <a:pt x="875" y="566"/>
                </a:cubicBezTo>
                <a:cubicBezTo>
                  <a:pt x="878" y="575"/>
                  <a:pt x="880" y="582"/>
                  <a:pt x="881" y="589"/>
                </a:cubicBezTo>
                <a:cubicBezTo>
                  <a:pt x="874" y="590"/>
                  <a:pt x="866" y="591"/>
                  <a:pt x="857" y="592"/>
                </a:cubicBezTo>
                <a:cubicBezTo>
                  <a:pt x="854" y="584"/>
                  <a:pt x="850" y="575"/>
                  <a:pt x="845" y="566"/>
                </a:cubicBezTo>
                <a:close/>
                <a:moveTo>
                  <a:pt x="875" y="566"/>
                </a:moveTo>
                <a:cubicBezTo>
                  <a:pt x="872" y="558"/>
                  <a:pt x="868" y="549"/>
                  <a:pt x="863" y="539"/>
                </a:cubicBezTo>
                <a:cubicBezTo>
                  <a:pt x="871" y="540"/>
                  <a:pt x="878" y="540"/>
                  <a:pt x="885" y="540"/>
                </a:cubicBezTo>
                <a:cubicBezTo>
                  <a:pt x="888" y="540"/>
                  <a:pt x="890" y="540"/>
                  <a:pt x="892" y="540"/>
                </a:cubicBezTo>
                <a:cubicBezTo>
                  <a:pt x="895" y="548"/>
                  <a:pt x="898" y="556"/>
                  <a:pt x="899" y="563"/>
                </a:cubicBezTo>
                <a:cubicBezTo>
                  <a:pt x="892" y="565"/>
                  <a:pt x="884" y="566"/>
                  <a:pt x="875" y="566"/>
                </a:cubicBezTo>
                <a:close/>
                <a:moveTo>
                  <a:pt x="880" y="513"/>
                </a:moveTo>
                <a:cubicBezTo>
                  <a:pt x="888" y="514"/>
                  <a:pt x="896" y="514"/>
                  <a:pt x="903" y="514"/>
                </a:cubicBezTo>
                <a:cubicBezTo>
                  <a:pt x="905" y="514"/>
                  <a:pt x="907" y="514"/>
                  <a:pt x="910" y="514"/>
                </a:cubicBezTo>
                <a:cubicBezTo>
                  <a:pt x="913" y="522"/>
                  <a:pt x="915" y="530"/>
                  <a:pt x="917" y="537"/>
                </a:cubicBezTo>
                <a:cubicBezTo>
                  <a:pt x="910" y="538"/>
                  <a:pt x="901" y="539"/>
                  <a:pt x="892" y="539"/>
                </a:cubicBezTo>
                <a:cubicBezTo>
                  <a:pt x="889" y="531"/>
                  <a:pt x="885" y="523"/>
                  <a:pt x="880" y="513"/>
                </a:cubicBezTo>
                <a:close/>
                <a:moveTo>
                  <a:pt x="897" y="487"/>
                </a:moveTo>
                <a:cubicBezTo>
                  <a:pt x="906" y="488"/>
                  <a:pt x="914" y="488"/>
                  <a:pt x="922" y="488"/>
                </a:cubicBezTo>
                <a:cubicBezTo>
                  <a:pt x="924" y="488"/>
                  <a:pt x="926" y="488"/>
                  <a:pt x="927" y="488"/>
                </a:cubicBezTo>
                <a:cubicBezTo>
                  <a:pt x="931" y="496"/>
                  <a:pt x="933" y="504"/>
                  <a:pt x="935" y="511"/>
                </a:cubicBezTo>
                <a:cubicBezTo>
                  <a:pt x="927" y="512"/>
                  <a:pt x="919" y="513"/>
                  <a:pt x="910" y="514"/>
                </a:cubicBezTo>
                <a:cubicBezTo>
                  <a:pt x="907" y="505"/>
                  <a:pt x="902" y="496"/>
                  <a:pt x="897" y="487"/>
                </a:cubicBezTo>
                <a:close/>
                <a:moveTo>
                  <a:pt x="928" y="487"/>
                </a:moveTo>
                <a:cubicBezTo>
                  <a:pt x="924" y="478"/>
                  <a:pt x="919" y="469"/>
                  <a:pt x="913" y="458"/>
                </a:cubicBezTo>
                <a:cubicBezTo>
                  <a:pt x="924" y="458"/>
                  <a:pt x="933" y="457"/>
                  <a:pt x="942" y="456"/>
                </a:cubicBezTo>
                <a:cubicBezTo>
                  <a:pt x="947" y="467"/>
                  <a:pt x="950" y="476"/>
                  <a:pt x="952" y="485"/>
                </a:cubicBezTo>
                <a:cubicBezTo>
                  <a:pt x="945" y="486"/>
                  <a:pt x="937" y="487"/>
                  <a:pt x="928" y="487"/>
                </a:cubicBezTo>
                <a:close/>
                <a:moveTo>
                  <a:pt x="930" y="432"/>
                </a:moveTo>
                <a:cubicBezTo>
                  <a:pt x="931" y="432"/>
                  <a:pt x="932" y="432"/>
                  <a:pt x="933" y="432"/>
                </a:cubicBezTo>
                <a:cubicBezTo>
                  <a:pt x="933" y="432"/>
                  <a:pt x="933" y="432"/>
                  <a:pt x="933" y="432"/>
                </a:cubicBezTo>
                <a:cubicBezTo>
                  <a:pt x="943" y="432"/>
                  <a:pt x="952" y="432"/>
                  <a:pt x="960" y="431"/>
                </a:cubicBezTo>
                <a:cubicBezTo>
                  <a:pt x="963" y="438"/>
                  <a:pt x="966" y="445"/>
                  <a:pt x="968" y="451"/>
                </a:cubicBezTo>
                <a:cubicBezTo>
                  <a:pt x="960" y="453"/>
                  <a:pt x="952" y="454"/>
                  <a:pt x="942" y="455"/>
                </a:cubicBezTo>
                <a:cubicBezTo>
                  <a:pt x="939" y="448"/>
                  <a:pt x="935" y="440"/>
                  <a:pt x="930" y="432"/>
                </a:cubicBezTo>
                <a:close/>
                <a:moveTo>
                  <a:pt x="961" y="431"/>
                </a:moveTo>
                <a:cubicBezTo>
                  <a:pt x="970" y="430"/>
                  <a:pt x="979" y="429"/>
                  <a:pt x="986" y="427"/>
                </a:cubicBezTo>
                <a:cubicBezTo>
                  <a:pt x="988" y="433"/>
                  <a:pt x="989" y="438"/>
                  <a:pt x="989" y="443"/>
                </a:cubicBezTo>
                <a:cubicBezTo>
                  <a:pt x="983" y="446"/>
                  <a:pt x="976" y="449"/>
                  <a:pt x="968" y="451"/>
                </a:cubicBezTo>
                <a:cubicBezTo>
                  <a:pt x="966" y="445"/>
                  <a:pt x="964" y="438"/>
                  <a:pt x="961" y="431"/>
                </a:cubicBezTo>
                <a:close/>
                <a:moveTo>
                  <a:pt x="960" y="430"/>
                </a:moveTo>
                <a:cubicBezTo>
                  <a:pt x="957" y="423"/>
                  <a:pt x="953" y="415"/>
                  <a:pt x="948" y="406"/>
                </a:cubicBezTo>
                <a:cubicBezTo>
                  <a:pt x="952" y="406"/>
                  <a:pt x="957" y="406"/>
                  <a:pt x="961" y="406"/>
                </a:cubicBezTo>
                <a:cubicBezTo>
                  <a:pt x="961" y="406"/>
                  <a:pt x="961" y="406"/>
                  <a:pt x="961" y="406"/>
                </a:cubicBezTo>
                <a:cubicBezTo>
                  <a:pt x="967" y="406"/>
                  <a:pt x="973" y="406"/>
                  <a:pt x="978" y="406"/>
                </a:cubicBezTo>
                <a:cubicBezTo>
                  <a:pt x="981" y="413"/>
                  <a:pt x="984" y="420"/>
                  <a:pt x="986" y="427"/>
                </a:cubicBezTo>
                <a:cubicBezTo>
                  <a:pt x="978" y="428"/>
                  <a:pt x="970" y="430"/>
                  <a:pt x="960" y="430"/>
                </a:cubicBezTo>
                <a:close/>
                <a:moveTo>
                  <a:pt x="965" y="380"/>
                </a:moveTo>
                <a:cubicBezTo>
                  <a:pt x="972" y="381"/>
                  <a:pt x="979" y="381"/>
                  <a:pt x="986" y="381"/>
                </a:cubicBezTo>
                <a:cubicBezTo>
                  <a:pt x="986" y="381"/>
                  <a:pt x="986" y="381"/>
                  <a:pt x="986" y="381"/>
                </a:cubicBezTo>
                <a:cubicBezTo>
                  <a:pt x="992" y="381"/>
                  <a:pt x="999" y="381"/>
                  <a:pt x="1005" y="380"/>
                </a:cubicBezTo>
                <a:cubicBezTo>
                  <a:pt x="1008" y="387"/>
                  <a:pt x="1010" y="394"/>
                  <a:pt x="1011" y="400"/>
                </a:cubicBezTo>
                <a:cubicBezTo>
                  <a:pt x="1002" y="403"/>
                  <a:pt x="991" y="404"/>
                  <a:pt x="978" y="405"/>
                </a:cubicBezTo>
                <a:cubicBezTo>
                  <a:pt x="975" y="398"/>
                  <a:pt x="970" y="389"/>
                  <a:pt x="965" y="380"/>
                </a:cubicBezTo>
                <a:close/>
                <a:moveTo>
                  <a:pt x="993" y="356"/>
                </a:moveTo>
                <a:cubicBezTo>
                  <a:pt x="998" y="356"/>
                  <a:pt x="1003" y="356"/>
                  <a:pt x="1008" y="356"/>
                </a:cubicBezTo>
                <a:cubicBezTo>
                  <a:pt x="1008" y="356"/>
                  <a:pt x="1008" y="356"/>
                  <a:pt x="1008" y="356"/>
                </a:cubicBezTo>
                <a:cubicBezTo>
                  <a:pt x="1013" y="356"/>
                  <a:pt x="1017" y="356"/>
                  <a:pt x="1021" y="356"/>
                </a:cubicBezTo>
                <a:cubicBezTo>
                  <a:pt x="1024" y="363"/>
                  <a:pt x="1026" y="370"/>
                  <a:pt x="1027" y="376"/>
                </a:cubicBezTo>
                <a:cubicBezTo>
                  <a:pt x="1021" y="378"/>
                  <a:pt x="1013" y="379"/>
                  <a:pt x="1005" y="380"/>
                </a:cubicBezTo>
                <a:cubicBezTo>
                  <a:pt x="1002" y="372"/>
                  <a:pt x="998" y="364"/>
                  <a:pt x="993" y="356"/>
                </a:cubicBezTo>
                <a:close/>
                <a:moveTo>
                  <a:pt x="1009" y="330"/>
                </a:moveTo>
                <a:cubicBezTo>
                  <a:pt x="1016" y="331"/>
                  <a:pt x="1023" y="331"/>
                  <a:pt x="1029" y="331"/>
                </a:cubicBezTo>
                <a:cubicBezTo>
                  <a:pt x="1029" y="331"/>
                  <a:pt x="1029" y="331"/>
                  <a:pt x="1029" y="331"/>
                </a:cubicBezTo>
                <a:cubicBezTo>
                  <a:pt x="1032" y="331"/>
                  <a:pt x="1035" y="331"/>
                  <a:pt x="1037" y="331"/>
                </a:cubicBezTo>
                <a:cubicBezTo>
                  <a:pt x="1041" y="339"/>
                  <a:pt x="1043" y="346"/>
                  <a:pt x="1044" y="352"/>
                </a:cubicBezTo>
                <a:cubicBezTo>
                  <a:pt x="1038" y="354"/>
                  <a:pt x="1030" y="355"/>
                  <a:pt x="1022" y="355"/>
                </a:cubicBezTo>
                <a:cubicBezTo>
                  <a:pt x="1018" y="348"/>
                  <a:pt x="1014" y="339"/>
                  <a:pt x="1009" y="330"/>
                </a:cubicBezTo>
                <a:close/>
                <a:moveTo>
                  <a:pt x="1021" y="355"/>
                </a:moveTo>
                <a:cubicBezTo>
                  <a:pt x="1017" y="356"/>
                  <a:pt x="1013" y="356"/>
                  <a:pt x="1008" y="356"/>
                </a:cubicBezTo>
                <a:cubicBezTo>
                  <a:pt x="1008" y="356"/>
                  <a:pt x="1008" y="356"/>
                  <a:pt x="1008" y="356"/>
                </a:cubicBezTo>
                <a:cubicBezTo>
                  <a:pt x="1003" y="356"/>
                  <a:pt x="998" y="356"/>
                  <a:pt x="993" y="355"/>
                </a:cubicBezTo>
                <a:cubicBezTo>
                  <a:pt x="988" y="347"/>
                  <a:pt x="981" y="337"/>
                  <a:pt x="974" y="326"/>
                </a:cubicBezTo>
                <a:cubicBezTo>
                  <a:pt x="986" y="328"/>
                  <a:pt x="998" y="329"/>
                  <a:pt x="1008" y="330"/>
                </a:cubicBezTo>
                <a:cubicBezTo>
                  <a:pt x="1013" y="339"/>
                  <a:pt x="1018" y="348"/>
                  <a:pt x="1021" y="355"/>
                </a:cubicBezTo>
                <a:close/>
                <a:moveTo>
                  <a:pt x="992" y="355"/>
                </a:moveTo>
                <a:cubicBezTo>
                  <a:pt x="979" y="355"/>
                  <a:pt x="963" y="353"/>
                  <a:pt x="946" y="351"/>
                </a:cubicBezTo>
                <a:cubicBezTo>
                  <a:pt x="939" y="340"/>
                  <a:pt x="931" y="329"/>
                  <a:pt x="922" y="317"/>
                </a:cubicBezTo>
                <a:cubicBezTo>
                  <a:pt x="941" y="321"/>
                  <a:pt x="958" y="324"/>
                  <a:pt x="973" y="326"/>
                </a:cubicBezTo>
                <a:cubicBezTo>
                  <a:pt x="981" y="337"/>
                  <a:pt x="987" y="347"/>
                  <a:pt x="992" y="355"/>
                </a:cubicBezTo>
                <a:close/>
                <a:moveTo>
                  <a:pt x="945" y="350"/>
                </a:moveTo>
                <a:cubicBezTo>
                  <a:pt x="933" y="349"/>
                  <a:pt x="920" y="347"/>
                  <a:pt x="906" y="344"/>
                </a:cubicBezTo>
                <a:cubicBezTo>
                  <a:pt x="897" y="331"/>
                  <a:pt x="886" y="318"/>
                  <a:pt x="875" y="303"/>
                </a:cubicBezTo>
                <a:cubicBezTo>
                  <a:pt x="888" y="309"/>
                  <a:pt x="901" y="313"/>
                  <a:pt x="913" y="315"/>
                </a:cubicBezTo>
                <a:cubicBezTo>
                  <a:pt x="916" y="316"/>
                  <a:pt x="919" y="317"/>
                  <a:pt x="921" y="317"/>
                </a:cubicBezTo>
                <a:cubicBezTo>
                  <a:pt x="930" y="329"/>
                  <a:pt x="938" y="340"/>
                  <a:pt x="945" y="350"/>
                </a:cubicBezTo>
                <a:close/>
                <a:moveTo>
                  <a:pt x="905" y="344"/>
                </a:moveTo>
                <a:cubicBezTo>
                  <a:pt x="904" y="343"/>
                  <a:pt x="904" y="343"/>
                  <a:pt x="904" y="343"/>
                </a:cubicBezTo>
                <a:cubicBezTo>
                  <a:pt x="889" y="341"/>
                  <a:pt x="873" y="335"/>
                  <a:pt x="857" y="328"/>
                </a:cubicBezTo>
                <a:cubicBezTo>
                  <a:pt x="843" y="310"/>
                  <a:pt x="827" y="291"/>
                  <a:pt x="808" y="267"/>
                </a:cubicBezTo>
                <a:cubicBezTo>
                  <a:pt x="831" y="282"/>
                  <a:pt x="853" y="294"/>
                  <a:pt x="874" y="303"/>
                </a:cubicBezTo>
                <a:cubicBezTo>
                  <a:pt x="886" y="318"/>
                  <a:pt x="896" y="331"/>
                  <a:pt x="905" y="344"/>
                </a:cubicBezTo>
                <a:close/>
                <a:moveTo>
                  <a:pt x="889" y="370"/>
                </a:moveTo>
                <a:cubicBezTo>
                  <a:pt x="874" y="367"/>
                  <a:pt x="857" y="361"/>
                  <a:pt x="840" y="353"/>
                </a:cubicBezTo>
                <a:cubicBezTo>
                  <a:pt x="825" y="333"/>
                  <a:pt x="808" y="312"/>
                  <a:pt x="785" y="285"/>
                </a:cubicBezTo>
                <a:cubicBezTo>
                  <a:pt x="811" y="304"/>
                  <a:pt x="834" y="318"/>
                  <a:pt x="857" y="328"/>
                </a:cubicBezTo>
                <a:cubicBezTo>
                  <a:pt x="869" y="344"/>
                  <a:pt x="879" y="358"/>
                  <a:pt x="889" y="370"/>
                </a:cubicBezTo>
                <a:close/>
                <a:moveTo>
                  <a:pt x="873" y="398"/>
                </a:moveTo>
                <a:cubicBezTo>
                  <a:pt x="857" y="394"/>
                  <a:pt x="840" y="387"/>
                  <a:pt x="821" y="376"/>
                </a:cubicBezTo>
                <a:cubicBezTo>
                  <a:pt x="800" y="348"/>
                  <a:pt x="777" y="320"/>
                  <a:pt x="757" y="295"/>
                </a:cubicBezTo>
                <a:cubicBezTo>
                  <a:pt x="787" y="321"/>
                  <a:pt x="815" y="340"/>
                  <a:pt x="840" y="353"/>
                </a:cubicBezTo>
                <a:cubicBezTo>
                  <a:pt x="853" y="370"/>
                  <a:pt x="864" y="384"/>
                  <a:pt x="873" y="398"/>
                </a:cubicBezTo>
                <a:close/>
                <a:moveTo>
                  <a:pt x="857" y="425"/>
                </a:moveTo>
                <a:cubicBezTo>
                  <a:pt x="841" y="421"/>
                  <a:pt x="822" y="412"/>
                  <a:pt x="801" y="397"/>
                </a:cubicBezTo>
                <a:cubicBezTo>
                  <a:pt x="777" y="365"/>
                  <a:pt x="750" y="332"/>
                  <a:pt x="720" y="295"/>
                </a:cubicBezTo>
                <a:cubicBezTo>
                  <a:pt x="759" y="332"/>
                  <a:pt x="792" y="359"/>
                  <a:pt x="821" y="376"/>
                </a:cubicBezTo>
                <a:cubicBezTo>
                  <a:pt x="821" y="376"/>
                  <a:pt x="821" y="376"/>
                  <a:pt x="821" y="376"/>
                </a:cubicBezTo>
                <a:cubicBezTo>
                  <a:pt x="835" y="394"/>
                  <a:pt x="847" y="411"/>
                  <a:pt x="857" y="425"/>
                </a:cubicBezTo>
                <a:close/>
                <a:moveTo>
                  <a:pt x="841" y="452"/>
                </a:moveTo>
                <a:cubicBezTo>
                  <a:pt x="823" y="446"/>
                  <a:pt x="802" y="433"/>
                  <a:pt x="777" y="414"/>
                </a:cubicBezTo>
                <a:cubicBezTo>
                  <a:pt x="752" y="381"/>
                  <a:pt x="724" y="345"/>
                  <a:pt x="694" y="308"/>
                </a:cubicBezTo>
                <a:cubicBezTo>
                  <a:pt x="684" y="296"/>
                  <a:pt x="675" y="284"/>
                  <a:pt x="665" y="272"/>
                </a:cubicBezTo>
                <a:cubicBezTo>
                  <a:pt x="668" y="275"/>
                  <a:pt x="672" y="279"/>
                  <a:pt x="675" y="282"/>
                </a:cubicBezTo>
                <a:cubicBezTo>
                  <a:pt x="729" y="339"/>
                  <a:pt x="768" y="375"/>
                  <a:pt x="801" y="398"/>
                </a:cubicBezTo>
                <a:cubicBezTo>
                  <a:pt x="817" y="418"/>
                  <a:pt x="830" y="436"/>
                  <a:pt x="841" y="452"/>
                </a:cubicBezTo>
                <a:close/>
                <a:moveTo>
                  <a:pt x="823" y="477"/>
                </a:moveTo>
                <a:cubicBezTo>
                  <a:pt x="804" y="470"/>
                  <a:pt x="780" y="453"/>
                  <a:pt x="748" y="422"/>
                </a:cubicBezTo>
                <a:cubicBezTo>
                  <a:pt x="727" y="395"/>
                  <a:pt x="705" y="367"/>
                  <a:pt x="682" y="338"/>
                </a:cubicBezTo>
                <a:cubicBezTo>
                  <a:pt x="661" y="312"/>
                  <a:pt x="640" y="285"/>
                  <a:pt x="619" y="257"/>
                </a:cubicBezTo>
                <a:cubicBezTo>
                  <a:pt x="606" y="241"/>
                  <a:pt x="594" y="224"/>
                  <a:pt x="580" y="206"/>
                </a:cubicBezTo>
                <a:cubicBezTo>
                  <a:pt x="617" y="249"/>
                  <a:pt x="646" y="283"/>
                  <a:pt x="673" y="312"/>
                </a:cubicBezTo>
                <a:cubicBezTo>
                  <a:pt x="716" y="359"/>
                  <a:pt x="749" y="392"/>
                  <a:pt x="777" y="414"/>
                </a:cubicBezTo>
                <a:cubicBezTo>
                  <a:pt x="796" y="438"/>
                  <a:pt x="811" y="459"/>
                  <a:pt x="823" y="477"/>
                </a:cubicBezTo>
                <a:close/>
                <a:moveTo>
                  <a:pt x="806" y="503"/>
                </a:moveTo>
                <a:cubicBezTo>
                  <a:pt x="775" y="488"/>
                  <a:pt x="733" y="442"/>
                  <a:pt x="689" y="393"/>
                </a:cubicBezTo>
                <a:cubicBezTo>
                  <a:pt x="680" y="382"/>
                  <a:pt x="672" y="371"/>
                  <a:pt x="663" y="360"/>
                </a:cubicBezTo>
                <a:cubicBezTo>
                  <a:pt x="643" y="334"/>
                  <a:pt x="623" y="308"/>
                  <a:pt x="602" y="281"/>
                </a:cubicBezTo>
                <a:cubicBezTo>
                  <a:pt x="569" y="238"/>
                  <a:pt x="538" y="193"/>
                  <a:pt x="512" y="154"/>
                </a:cubicBezTo>
                <a:cubicBezTo>
                  <a:pt x="515" y="158"/>
                  <a:pt x="515" y="158"/>
                  <a:pt x="515" y="158"/>
                </a:cubicBezTo>
                <a:cubicBezTo>
                  <a:pt x="565" y="219"/>
                  <a:pt x="617" y="283"/>
                  <a:pt x="666" y="337"/>
                </a:cubicBezTo>
                <a:cubicBezTo>
                  <a:pt x="696" y="370"/>
                  <a:pt x="723" y="399"/>
                  <a:pt x="747" y="422"/>
                </a:cubicBezTo>
                <a:cubicBezTo>
                  <a:pt x="772" y="455"/>
                  <a:pt x="791" y="480"/>
                  <a:pt x="806" y="503"/>
                </a:cubicBezTo>
                <a:close/>
                <a:moveTo>
                  <a:pt x="787" y="526"/>
                </a:moveTo>
                <a:cubicBezTo>
                  <a:pt x="759" y="507"/>
                  <a:pt x="721" y="463"/>
                  <a:pt x="673" y="407"/>
                </a:cubicBezTo>
                <a:cubicBezTo>
                  <a:pt x="669" y="403"/>
                  <a:pt x="665" y="399"/>
                  <a:pt x="661" y="394"/>
                </a:cubicBezTo>
                <a:cubicBezTo>
                  <a:pt x="639" y="368"/>
                  <a:pt x="614" y="338"/>
                  <a:pt x="582" y="300"/>
                </a:cubicBezTo>
                <a:cubicBezTo>
                  <a:pt x="541" y="245"/>
                  <a:pt x="502" y="186"/>
                  <a:pt x="465" y="130"/>
                </a:cubicBezTo>
                <a:cubicBezTo>
                  <a:pt x="461" y="123"/>
                  <a:pt x="461" y="123"/>
                  <a:pt x="461" y="123"/>
                </a:cubicBezTo>
                <a:cubicBezTo>
                  <a:pt x="459" y="120"/>
                  <a:pt x="457" y="117"/>
                  <a:pt x="455" y="114"/>
                </a:cubicBezTo>
                <a:cubicBezTo>
                  <a:pt x="477" y="140"/>
                  <a:pt x="498" y="167"/>
                  <a:pt x="520" y="193"/>
                </a:cubicBezTo>
                <a:cubicBezTo>
                  <a:pt x="570" y="255"/>
                  <a:pt x="617" y="313"/>
                  <a:pt x="664" y="365"/>
                </a:cubicBezTo>
                <a:cubicBezTo>
                  <a:pt x="672" y="375"/>
                  <a:pt x="681" y="384"/>
                  <a:pt x="688" y="393"/>
                </a:cubicBezTo>
                <a:cubicBezTo>
                  <a:pt x="729" y="445"/>
                  <a:pt x="762" y="488"/>
                  <a:pt x="787" y="526"/>
                </a:cubicBezTo>
                <a:close/>
                <a:moveTo>
                  <a:pt x="586" y="305"/>
                </a:moveTo>
                <a:cubicBezTo>
                  <a:pt x="607" y="334"/>
                  <a:pt x="629" y="363"/>
                  <a:pt x="650" y="390"/>
                </a:cubicBezTo>
                <a:cubicBezTo>
                  <a:pt x="692" y="445"/>
                  <a:pt x="732" y="496"/>
                  <a:pt x="763" y="541"/>
                </a:cubicBezTo>
                <a:cubicBezTo>
                  <a:pt x="741" y="521"/>
                  <a:pt x="713" y="488"/>
                  <a:pt x="679" y="448"/>
                </a:cubicBezTo>
                <a:cubicBezTo>
                  <a:pt x="672" y="440"/>
                  <a:pt x="665" y="432"/>
                  <a:pt x="658" y="424"/>
                </a:cubicBezTo>
                <a:cubicBezTo>
                  <a:pt x="619" y="378"/>
                  <a:pt x="579" y="327"/>
                  <a:pt x="536" y="273"/>
                </a:cubicBezTo>
                <a:cubicBezTo>
                  <a:pt x="524" y="259"/>
                  <a:pt x="513" y="244"/>
                  <a:pt x="501" y="230"/>
                </a:cubicBezTo>
                <a:cubicBezTo>
                  <a:pt x="485" y="206"/>
                  <a:pt x="468" y="180"/>
                  <a:pt x="448" y="147"/>
                </a:cubicBezTo>
                <a:cubicBezTo>
                  <a:pt x="438" y="131"/>
                  <a:pt x="428" y="115"/>
                  <a:pt x="419" y="100"/>
                </a:cubicBezTo>
                <a:cubicBezTo>
                  <a:pt x="455" y="143"/>
                  <a:pt x="491" y="188"/>
                  <a:pt x="527" y="232"/>
                </a:cubicBezTo>
                <a:cubicBezTo>
                  <a:pt x="545" y="255"/>
                  <a:pt x="564" y="278"/>
                  <a:pt x="582" y="300"/>
                </a:cubicBezTo>
                <a:cubicBezTo>
                  <a:pt x="583" y="302"/>
                  <a:pt x="584" y="304"/>
                  <a:pt x="586" y="305"/>
                </a:cubicBezTo>
                <a:close/>
                <a:moveTo>
                  <a:pt x="571" y="331"/>
                </a:moveTo>
                <a:cubicBezTo>
                  <a:pt x="593" y="361"/>
                  <a:pt x="616" y="390"/>
                  <a:pt x="637" y="419"/>
                </a:cubicBezTo>
                <a:cubicBezTo>
                  <a:pt x="668" y="459"/>
                  <a:pt x="697" y="498"/>
                  <a:pt x="723" y="533"/>
                </a:cubicBezTo>
                <a:cubicBezTo>
                  <a:pt x="712" y="520"/>
                  <a:pt x="700" y="506"/>
                  <a:pt x="687" y="490"/>
                </a:cubicBezTo>
                <a:cubicBezTo>
                  <a:pt x="677" y="478"/>
                  <a:pt x="666" y="465"/>
                  <a:pt x="655" y="452"/>
                </a:cubicBezTo>
                <a:cubicBezTo>
                  <a:pt x="619" y="409"/>
                  <a:pt x="582" y="362"/>
                  <a:pt x="542" y="312"/>
                </a:cubicBezTo>
                <a:cubicBezTo>
                  <a:pt x="511" y="272"/>
                  <a:pt x="479" y="231"/>
                  <a:pt x="446" y="191"/>
                </a:cubicBezTo>
                <a:cubicBezTo>
                  <a:pt x="441" y="184"/>
                  <a:pt x="437" y="177"/>
                  <a:pt x="433" y="170"/>
                </a:cubicBezTo>
                <a:cubicBezTo>
                  <a:pt x="414" y="141"/>
                  <a:pt x="398" y="115"/>
                  <a:pt x="384" y="89"/>
                </a:cubicBezTo>
                <a:cubicBezTo>
                  <a:pt x="425" y="136"/>
                  <a:pt x="466" y="187"/>
                  <a:pt x="501" y="230"/>
                </a:cubicBezTo>
                <a:cubicBezTo>
                  <a:pt x="526" y="268"/>
                  <a:pt x="549" y="301"/>
                  <a:pt x="571" y="331"/>
                </a:cubicBezTo>
                <a:close/>
                <a:moveTo>
                  <a:pt x="448" y="196"/>
                </a:moveTo>
                <a:cubicBezTo>
                  <a:pt x="482" y="249"/>
                  <a:pt x="517" y="303"/>
                  <a:pt x="554" y="355"/>
                </a:cubicBezTo>
                <a:cubicBezTo>
                  <a:pt x="568" y="374"/>
                  <a:pt x="582" y="392"/>
                  <a:pt x="595" y="410"/>
                </a:cubicBezTo>
                <a:cubicBezTo>
                  <a:pt x="581" y="392"/>
                  <a:pt x="567" y="375"/>
                  <a:pt x="553" y="356"/>
                </a:cubicBezTo>
                <a:cubicBezTo>
                  <a:pt x="505" y="294"/>
                  <a:pt x="455" y="230"/>
                  <a:pt x="404" y="170"/>
                </a:cubicBezTo>
                <a:cubicBezTo>
                  <a:pt x="386" y="140"/>
                  <a:pt x="370" y="113"/>
                  <a:pt x="357" y="87"/>
                </a:cubicBezTo>
                <a:cubicBezTo>
                  <a:pt x="383" y="117"/>
                  <a:pt x="413" y="151"/>
                  <a:pt x="445" y="191"/>
                </a:cubicBezTo>
                <a:lnTo>
                  <a:pt x="448" y="196"/>
                </a:lnTo>
                <a:close/>
                <a:moveTo>
                  <a:pt x="418" y="194"/>
                </a:moveTo>
                <a:cubicBezTo>
                  <a:pt x="422" y="201"/>
                  <a:pt x="427" y="209"/>
                  <a:pt x="432" y="216"/>
                </a:cubicBezTo>
                <a:cubicBezTo>
                  <a:pt x="447" y="241"/>
                  <a:pt x="463" y="267"/>
                  <a:pt x="480" y="292"/>
                </a:cubicBezTo>
                <a:cubicBezTo>
                  <a:pt x="437" y="238"/>
                  <a:pt x="402" y="195"/>
                  <a:pt x="368" y="157"/>
                </a:cubicBezTo>
                <a:cubicBezTo>
                  <a:pt x="355" y="133"/>
                  <a:pt x="342" y="110"/>
                  <a:pt x="331" y="88"/>
                </a:cubicBezTo>
                <a:cubicBezTo>
                  <a:pt x="354" y="113"/>
                  <a:pt x="378" y="140"/>
                  <a:pt x="403" y="170"/>
                </a:cubicBezTo>
                <a:cubicBezTo>
                  <a:pt x="408" y="178"/>
                  <a:pt x="413" y="186"/>
                  <a:pt x="418" y="194"/>
                </a:cubicBezTo>
                <a:close/>
                <a:moveTo>
                  <a:pt x="402" y="216"/>
                </a:moveTo>
                <a:cubicBezTo>
                  <a:pt x="411" y="230"/>
                  <a:pt x="419" y="243"/>
                  <a:pt x="427" y="257"/>
                </a:cubicBezTo>
                <a:cubicBezTo>
                  <a:pt x="395" y="218"/>
                  <a:pt x="366" y="184"/>
                  <a:pt x="339" y="154"/>
                </a:cubicBezTo>
                <a:cubicBezTo>
                  <a:pt x="327" y="132"/>
                  <a:pt x="316" y="111"/>
                  <a:pt x="307" y="91"/>
                </a:cubicBezTo>
                <a:cubicBezTo>
                  <a:pt x="326" y="111"/>
                  <a:pt x="347" y="133"/>
                  <a:pt x="368" y="158"/>
                </a:cubicBezTo>
                <a:cubicBezTo>
                  <a:pt x="379" y="176"/>
                  <a:pt x="390" y="195"/>
                  <a:pt x="402" y="216"/>
                </a:cubicBezTo>
                <a:close/>
                <a:moveTo>
                  <a:pt x="337" y="152"/>
                </a:moveTo>
                <a:cubicBezTo>
                  <a:pt x="320" y="133"/>
                  <a:pt x="302" y="115"/>
                  <a:pt x="286" y="98"/>
                </a:cubicBezTo>
                <a:cubicBezTo>
                  <a:pt x="278" y="81"/>
                  <a:pt x="271" y="65"/>
                  <a:pt x="265" y="50"/>
                </a:cubicBezTo>
                <a:cubicBezTo>
                  <a:pt x="278" y="62"/>
                  <a:pt x="292" y="76"/>
                  <a:pt x="306" y="90"/>
                </a:cubicBezTo>
                <a:cubicBezTo>
                  <a:pt x="315" y="110"/>
                  <a:pt x="326" y="130"/>
                  <a:pt x="337" y="152"/>
                </a:cubicBezTo>
                <a:close/>
                <a:moveTo>
                  <a:pt x="312" y="154"/>
                </a:moveTo>
                <a:cubicBezTo>
                  <a:pt x="296" y="137"/>
                  <a:pt x="280" y="121"/>
                  <a:pt x="265" y="107"/>
                </a:cubicBezTo>
                <a:cubicBezTo>
                  <a:pt x="259" y="91"/>
                  <a:pt x="253" y="76"/>
                  <a:pt x="247" y="62"/>
                </a:cubicBezTo>
                <a:cubicBezTo>
                  <a:pt x="260" y="73"/>
                  <a:pt x="272" y="85"/>
                  <a:pt x="285" y="98"/>
                </a:cubicBezTo>
                <a:cubicBezTo>
                  <a:pt x="293" y="116"/>
                  <a:pt x="302" y="135"/>
                  <a:pt x="312" y="154"/>
                </a:cubicBezTo>
                <a:close/>
                <a:moveTo>
                  <a:pt x="289" y="159"/>
                </a:moveTo>
                <a:cubicBezTo>
                  <a:pt x="274" y="144"/>
                  <a:pt x="260" y="130"/>
                  <a:pt x="246" y="117"/>
                </a:cubicBezTo>
                <a:cubicBezTo>
                  <a:pt x="240" y="103"/>
                  <a:pt x="234" y="88"/>
                  <a:pt x="230" y="74"/>
                </a:cubicBezTo>
                <a:cubicBezTo>
                  <a:pt x="241" y="84"/>
                  <a:pt x="253" y="95"/>
                  <a:pt x="265" y="107"/>
                </a:cubicBezTo>
                <a:cubicBezTo>
                  <a:pt x="272" y="123"/>
                  <a:pt x="280" y="141"/>
                  <a:pt x="289" y="159"/>
                </a:cubicBezTo>
                <a:close/>
                <a:moveTo>
                  <a:pt x="245" y="117"/>
                </a:moveTo>
                <a:cubicBezTo>
                  <a:pt x="234" y="106"/>
                  <a:pt x="223" y="96"/>
                  <a:pt x="212" y="87"/>
                </a:cubicBezTo>
                <a:cubicBezTo>
                  <a:pt x="208" y="75"/>
                  <a:pt x="204" y="62"/>
                  <a:pt x="201" y="50"/>
                </a:cubicBezTo>
                <a:cubicBezTo>
                  <a:pt x="210" y="57"/>
                  <a:pt x="219" y="65"/>
                  <a:pt x="229" y="74"/>
                </a:cubicBezTo>
                <a:cubicBezTo>
                  <a:pt x="234" y="87"/>
                  <a:pt x="239" y="102"/>
                  <a:pt x="245" y="117"/>
                </a:cubicBezTo>
                <a:close/>
                <a:moveTo>
                  <a:pt x="226" y="128"/>
                </a:moveTo>
                <a:cubicBezTo>
                  <a:pt x="216" y="119"/>
                  <a:pt x="205" y="110"/>
                  <a:pt x="195" y="102"/>
                </a:cubicBezTo>
                <a:cubicBezTo>
                  <a:pt x="191" y="89"/>
                  <a:pt x="188" y="77"/>
                  <a:pt x="185" y="66"/>
                </a:cubicBezTo>
                <a:cubicBezTo>
                  <a:pt x="194" y="73"/>
                  <a:pt x="203" y="80"/>
                  <a:pt x="212" y="88"/>
                </a:cubicBezTo>
                <a:cubicBezTo>
                  <a:pt x="216" y="101"/>
                  <a:pt x="221" y="114"/>
                  <a:pt x="226" y="128"/>
                </a:cubicBezTo>
                <a:close/>
                <a:moveTo>
                  <a:pt x="195" y="101"/>
                </a:moveTo>
                <a:cubicBezTo>
                  <a:pt x="186" y="94"/>
                  <a:pt x="177" y="87"/>
                  <a:pt x="168" y="81"/>
                </a:cubicBezTo>
                <a:cubicBezTo>
                  <a:pt x="166" y="70"/>
                  <a:pt x="163" y="59"/>
                  <a:pt x="161" y="48"/>
                </a:cubicBezTo>
                <a:cubicBezTo>
                  <a:pt x="169" y="53"/>
                  <a:pt x="176" y="59"/>
                  <a:pt x="184" y="65"/>
                </a:cubicBezTo>
                <a:cubicBezTo>
                  <a:pt x="187" y="77"/>
                  <a:pt x="191" y="89"/>
                  <a:pt x="195" y="101"/>
                </a:cubicBezTo>
                <a:close/>
                <a:moveTo>
                  <a:pt x="168" y="80"/>
                </a:moveTo>
                <a:cubicBezTo>
                  <a:pt x="161" y="75"/>
                  <a:pt x="153" y="69"/>
                  <a:pt x="146" y="65"/>
                </a:cubicBezTo>
                <a:cubicBezTo>
                  <a:pt x="144" y="54"/>
                  <a:pt x="143" y="44"/>
                  <a:pt x="141" y="34"/>
                </a:cubicBezTo>
                <a:cubicBezTo>
                  <a:pt x="148" y="38"/>
                  <a:pt x="154" y="43"/>
                  <a:pt x="161" y="48"/>
                </a:cubicBezTo>
                <a:cubicBezTo>
                  <a:pt x="163" y="58"/>
                  <a:pt x="165" y="69"/>
                  <a:pt x="168" y="80"/>
                </a:cubicBezTo>
                <a:close/>
                <a:moveTo>
                  <a:pt x="152" y="96"/>
                </a:moveTo>
                <a:cubicBezTo>
                  <a:pt x="145" y="91"/>
                  <a:pt x="138" y="86"/>
                  <a:pt x="131" y="81"/>
                </a:cubicBezTo>
                <a:cubicBezTo>
                  <a:pt x="129" y="71"/>
                  <a:pt x="128" y="62"/>
                  <a:pt x="126" y="52"/>
                </a:cubicBezTo>
                <a:cubicBezTo>
                  <a:pt x="133" y="56"/>
                  <a:pt x="139" y="60"/>
                  <a:pt x="146" y="65"/>
                </a:cubicBezTo>
                <a:cubicBezTo>
                  <a:pt x="148" y="75"/>
                  <a:pt x="150" y="86"/>
                  <a:pt x="152" y="96"/>
                </a:cubicBezTo>
                <a:close/>
                <a:moveTo>
                  <a:pt x="130" y="81"/>
                </a:moveTo>
                <a:cubicBezTo>
                  <a:pt x="124" y="77"/>
                  <a:pt x="118" y="73"/>
                  <a:pt x="113" y="70"/>
                </a:cubicBezTo>
                <a:cubicBezTo>
                  <a:pt x="112" y="69"/>
                  <a:pt x="112" y="69"/>
                  <a:pt x="111" y="69"/>
                </a:cubicBezTo>
                <a:cubicBezTo>
                  <a:pt x="110" y="59"/>
                  <a:pt x="109" y="50"/>
                  <a:pt x="109" y="42"/>
                </a:cubicBezTo>
                <a:cubicBezTo>
                  <a:pt x="111" y="43"/>
                  <a:pt x="114" y="44"/>
                  <a:pt x="117" y="46"/>
                </a:cubicBezTo>
                <a:cubicBezTo>
                  <a:pt x="120" y="48"/>
                  <a:pt x="123" y="50"/>
                  <a:pt x="126" y="52"/>
                </a:cubicBezTo>
                <a:cubicBezTo>
                  <a:pt x="127" y="61"/>
                  <a:pt x="128" y="71"/>
                  <a:pt x="130" y="81"/>
                </a:cubicBezTo>
                <a:close/>
                <a:moveTo>
                  <a:pt x="111" y="68"/>
                </a:moveTo>
                <a:cubicBezTo>
                  <a:pt x="106" y="65"/>
                  <a:pt x="100" y="63"/>
                  <a:pt x="94" y="60"/>
                </a:cubicBezTo>
                <a:cubicBezTo>
                  <a:pt x="93" y="51"/>
                  <a:pt x="93" y="43"/>
                  <a:pt x="93" y="34"/>
                </a:cubicBezTo>
                <a:cubicBezTo>
                  <a:pt x="98" y="36"/>
                  <a:pt x="103" y="38"/>
                  <a:pt x="108" y="41"/>
                </a:cubicBezTo>
                <a:cubicBezTo>
                  <a:pt x="109" y="50"/>
                  <a:pt x="110" y="59"/>
                  <a:pt x="111" y="68"/>
                </a:cubicBezTo>
                <a:close/>
                <a:moveTo>
                  <a:pt x="96" y="87"/>
                </a:moveTo>
                <a:cubicBezTo>
                  <a:pt x="90" y="84"/>
                  <a:pt x="85" y="81"/>
                  <a:pt x="80" y="80"/>
                </a:cubicBezTo>
                <a:cubicBezTo>
                  <a:pt x="79" y="80"/>
                  <a:pt x="79" y="80"/>
                  <a:pt x="79" y="80"/>
                </a:cubicBezTo>
                <a:cubicBezTo>
                  <a:pt x="79" y="71"/>
                  <a:pt x="78" y="63"/>
                  <a:pt x="78" y="55"/>
                </a:cubicBezTo>
                <a:cubicBezTo>
                  <a:pt x="80" y="55"/>
                  <a:pt x="83" y="56"/>
                  <a:pt x="85" y="57"/>
                </a:cubicBezTo>
                <a:cubicBezTo>
                  <a:pt x="87" y="58"/>
                  <a:pt x="90" y="59"/>
                  <a:pt x="93" y="60"/>
                </a:cubicBezTo>
                <a:cubicBezTo>
                  <a:pt x="94" y="69"/>
                  <a:pt x="95" y="78"/>
                  <a:pt x="96" y="87"/>
                </a:cubicBezTo>
                <a:close/>
                <a:moveTo>
                  <a:pt x="81" y="106"/>
                </a:moveTo>
                <a:cubicBezTo>
                  <a:pt x="79" y="105"/>
                  <a:pt x="76" y="104"/>
                  <a:pt x="73" y="103"/>
                </a:cubicBezTo>
                <a:cubicBezTo>
                  <a:pt x="70" y="102"/>
                  <a:pt x="68" y="100"/>
                  <a:pt x="65" y="99"/>
                </a:cubicBezTo>
                <a:cubicBezTo>
                  <a:pt x="64" y="91"/>
                  <a:pt x="64" y="82"/>
                  <a:pt x="63" y="74"/>
                </a:cubicBezTo>
                <a:cubicBezTo>
                  <a:pt x="69" y="76"/>
                  <a:pt x="74" y="78"/>
                  <a:pt x="79" y="80"/>
                </a:cubicBezTo>
                <a:cubicBezTo>
                  <a:pt x="79" y="88"/>
                  <a:pt x="80" y="97"/>
                  <a:pt x="81" y="106"/>
                </a:cubicBezTo>
                <a:close/>
                <a:moveTo>
                  <a:pt x="64" y="99"/>
                </a:moveTo>
                <a:cubicBezTo>
                  <a:pt x="59" y="97"/>
                  <a:pt x="54" y="95"/>
                  <a:pt x="49" y="93"/>
                </a:cubicBezTo>
                <a:cubicBezTo>
                  <a:pt x="49" y="85"/>
                  <a:pt x="49" y="76"/>
                  <a:pt x="49" y="68"/>
                </a:cubicBezTo>
                <a:cubicBezTo>
                  <a:pt x="53" y="70"/>
                  <a:pt x="58" y="72"/>
                  <a:pt x="63" y="74"/>
                </a:cubicBezTo>
                <a:cubicBezTo>
                  <a:pt x="63" y="82"/>
                  <a:pt x="64" y="90"/>
                  <a:pt x="64" y="99"/>
                </a:cubicBezTo>
                <a:close/>
                <a:moveTo>
                  <a:pt x="63" y="73"/>
                </a:moveTo>
                <a:cubicBezTo>
                  <a:pt x="58" y="71"/>
                  <a:pt x="53" y="69"/>
                  <a:pt x="49" y="68"/>
                </a:cubicBezTo>
                <a:cubicBezTo>
                  <a:pt x="49" y="60"/>
                  <a:pt x="49" y="52"/>
                  <a:pt x="50" y="44"/>
                </a:cubicBezTo>
                <a:cubicBezTo>
                  <a:pt x="54" y="45"/>
                  <a:pt x="59" y="47"/>
                  <a:pt x="63" y="49"/>
                </a:cubicBezTo>
                <a:cubicBezTo>
                  <a:pt x="63" y="57"/>
                  <a:pt x="63" y="65"/>
                  <a:pt x="63" y="73"/>
                </a:cubicBezTo>
                <a:close/>
                <a:moveTo>
                  <a:pt x="48" y="67"/>
                </a:moveTo>
                <a:cubicBezTo>
                  <a:pt x="44" y="66"/>
                  <a:pt x="39" y="64"/>
                  <a:pt x="35" y="62"/>
                </a:cubicBezTo>
                <a:cubicBezTo>
                  <a:pt x="35" y="54"/>
                  <a:pt x="36" y="46"/>
                  <a:pt x="37" y="38"/>
                </a:cubicBezTo>
                <a:cubicBezTo>
                  <a:pt x="41" y="40"/>
                  <a:pt x="45" y="42"/>
                  <a:pt x="50" y="44"/>
                </a:cubicBezTo>
                <a:cubicBezTo>
                  <a:pt x="49" y="51"/>
                  <a:pt x="49" y="59"/>
                  <a:pt x="48" y="67"/>
                </a:cubicBezTo>
                <a:close/>
                <a:moveTo>
                  <a:pt x="34" y="62"/>
                </a:moveTo>
                <a:cubicBezTo>
                  <a:pt x="30" y="60"/>
                  <a:pt x="27" y="59"/>
                  <a:pt x="23" y="57"/>
                </a:cubicBezTo>
                <a:cubicBezTo>
                  <a:pt x="24" y="49"/>
                  <a:pt x="25" y="42"/>
                  <a:pt x="26" y="34"/>
                </a:cubicBezTo>
                <a:cubicBezTo>
                  <a:pt x="30" y="35"/>
                  <a:pt x="33" y="37"/>
                  <a:pt x="36" y="38"/>
                </a:cubicBezTo>
                <a:cubicBezTo>
                  <a:pt x="35" y="46"/>
                  <a:pt x="35" y="54"/>
                  <a:pt x="34" y="62"/>
                </a:cubicBezTo>
                <a:close/>
                <a:moveTo>
                  <a:pt x="23" y="57"/>
                </a:moveTo>
                <a:cubicBezTo>
                  <a:pt x="19" y="55"/>
                  <a:pt x="15" y="54"/>
                  <a:pt x="12" y="52"/>
                </a:cubicBezTo>
                <a:cubicBezTo>
                  <a:pt x="13" y="44"/>
                  <a:pt x="14" y="37"/>
                  <a:pt x="15" y="29"/>
                </a:cubicBezTo>
                <a:cubicBezTo>
                  <a:pt x="19" y="31"/>
                  <a:pt x="22" y="32"/>
                  <a:pt x="26" y="34"/>
                </a:cubicBezTo>
                <a:cubicBezTo>
                  <a:pt x="24" y="41"/>
                  <a:pt x="23" y="49"/>
                  <a:pt x="23" y="57"/>
                </a:cubicBezTo>
                <a:close/>
                <a:moveTo>
                  <a:pt x="23" y="57"/>
                </a:moveTo>
                <a:cubicBezTo>
                  <a:pt x="27" y="59"/>
                  <a:pt x="30" y="61"/>
                  <a:pt x="34" y="62"/>
                </a:cubicBezTo>
                <a:cubicBezTo>
                  <a:pt x="34" y="70"/>
                  <a:pt x="33" y="78"/>
                  <a:pt x="33" y="86"/>
                </a:cubicBezTo>
                <a:cubicBezTo>
                  <a:pt x="29" y="85"/>
                  <a:pt x="25" y="83"/>
                  <a:pt x="21" y="81"/>
                </a:cubicBezTo>
                <a:cubicBezTo>
                  <a:pt x="22" y="73"/>
                  <a:pt x="22" y="65"/>
                  <a:pt x="23" y="57"/>
                </a:cubicBezTo>
                <a:close/>
                <a:moveTo>
                  <a:pt x="33" y="87"/>
                </a:moveTo>
                <a:cubicBezTo>
                  <a:pt x="33" y="94"/>
                  <a:pt x="33" y="102"/>
                  <a:pt x="33" y="109"/>
                </a:cubicBezTo>
                <a:cubicBezTo>
                  <a:pt x="29" y="107"/>
                  <a:pt x="25" y="105"/>
                  <a:pt x="21" y="104"/>
                </a:cubicBezTo>
                <a:cubicBezTo>
                  <a:pt x="21" y="96"/>
                  <a:pt x="21" y="89"/>
                  <a:pt x="21" y="82"/>
                </a:cubicBezTo>
                <a:cubicBezTo>
                  <a:pt x="25" y="83"/>
                  <a:pt x="29" y="85"/>
                  <a:pt x="33" y="87"/>
                </a:cubicBezTo>
                <a:close/>
                <a:moveTo>
                  <a:pt x="33" y="110"/>
                </a:moveTo>
                <a:cubicBezTo>
                  <a:pt x="34" y="117"/>
                  <a:pt x="34" y="125"/>
                  <a:pt x="35" y="133"/>
                </a:cubicBezTo>
                <a:cubicBezTo>
                  <a:pt x="30" y="131"/>
                  <a:pt x="25" y="129"/>
                  <a:pt x="21" y="127"/>
                </a:cubicBezTo>
                <a:cubicBezTo>
                  <a:pt x="21" y="119"/>
                  <a:pt x="20" y="111"/>
                  <a:pt x="21" y="104"/>
                </a:cubicBezTo>
                <a:cubicBezTo>
                  <a:pt x="25" y="106"/>
                  <a:pt x="29" y="108"/>
                  <a:pt x="33" y="110"/>
                </a:cubicBezTo>
                <a:close/>
                <a:moveTo>
                  <a:pt x="35" y="133"/>
                </a:moveTo>
                <a:cubicBezTo>
                  <a:pt x="35" y="141"/>
                  <a:pt x="36" y="149"/>
                  <a:pt x="37" y="157"/>
                </a:cubicBezTo>
                <a:cubicBezTo>
                  <a:pt x="32" y="155"/>
                  <a:pt x="27" y="153"/>
                  <a:pt x="22" y="151"/>
                </a:cubicBezTo>
                <a:cubicBezTo>
                  <a:pt x="22" y="143"/>
                  <a:pt x="21" y="135"/>
                  <a:pt x="21" y="127"/>
                </a:cubicBezTo>
                <a:cubicBezTo>
                  <a:pt x="25" y="129"/>
                  <a:pt x="30" y="131"/>
                  <a:pt x="35" y="133"/>
                </a:cubicBezTo>
                <a:close/>
                <a:moveTo>
                  <a:pt x="37" y="158"/>
                </a:moveTo>
                <a:cubicBezTo>
                  <a:pt x="38" y="166"/>
                  <a:pt x="39" y="174"/>
                  <a:pt x="40" y="182"/>
                </a:cubicBezTo>
                <a:cubicBezTo>
                  <a:pt x="35" y="179"/>
                  <a:pt x="29" y="177"/>
                  <a:pt x="24" y="175"/>
                </a:cubicBezTo>
                <a:cubicBezTo>
                  <a:pt x="23" y="167"/>
                  <a:pt x="23" y="159"/>
                  <a:pt x="22" y="151"/>
                </a:cubicBezTo>
                <a:cubicBezTo>
                  <a:pt x="27" y="153"/>
                  <a:pt x="32" y="155"/>
                  <a:pt x="37" y="158"/>
                </a:cubicBezTo>
                <a:close/>
                <a:moveTo>
                  <a:pt x="40" y="182"/>
                </a:moveTo>
                <a:cubicBezTo>
                  <a:pt x="41" y="191"/>
                  <a:pt x="43" y="199"/>
                  <a:pt x="44" y="208"/>
                </a:cubicBezTo>
                <a:cubicBezTo>
                  <a:pt x="44" y="208"/>
                  <a:pt x="44" y="208"/>
                  <a:pt x="44" y="208"/>
                </a:cubicBezTo>
                <a:cubicBezTo>
                  <a:pt x="41" y="206"/>
                  <a:pt x="37" y="204"/>
                  <a:pt x="34" y="203"/>
                </a:cubicBezTo>
                <a:cubicBezTo>
                  <a:pt x="32" y="202"/>
                  <a:pt x="30" y="201"/>
                  <a:pt x="28" y="200"/>
                </a:cubicBezTo>
                <a:cubicBezTo>
                  <a:pt x="26" y="191"/>
                  <a:pt x="25" y="183"/>
                  <a:pt x="24" y="175"/>
                </a:cubicBezTo>
                <a:cubicBezTo>
                  <a:pt x="30" y="178"/>
                  <a:pt x="35" y="180"/>
                  <a:pt x="40" y="182"/>
                </a:cubicBezTo>
                <a:close/>
                <a:moveTo>
                  <a:pt x="34" y="203"/>
                </a:moveTo>
                <a:cubicBezTo>
                  <a:pt x="37" y="205"/>
                  <a:pt x="41" y="207"/>
                  <a:pt x="44" y="209"/>
                </a:cubicBezTo>
                <a:cubicBezTo>
                  <a:pt x="46" y="218"/>
                  <a:pt x="48" y="227"/>
                  <a:pt x="50" y="236"/>
                </a:cubicBezTo>
                <a:cubicBezTo>
                  <a:pt x="44" y="232"/>
                  <a:pt x="38" y="229"/>
                  <a:pt x="32" y="226"/>
                </a:cubicBezTo>
                <a:cubicBezTo>
                  <a:pt x="30" y="217"/>
                  <a:pt x="29" y="209"/>
                  <a:pt x="28" y="200"/>
                </a:cubicBezTo>
                <a:cubicBezTo>
                  <a:pt x="30" y="201"/>
                  <a:pt x="32" y="202"/>
                  <a:pt x="34" y="203"/>
                </a:cubicBezTo>
                <a:close/>
                <a:moveTo>
                  <a:pt x="50" y="237"/>
                </a:moveTo>
                <a:cubicBezTo>
                  <a:pt x="52" y="247"/>
                  <a:pt x="54" y="257"/>
                  <a:pt x="57" y="267"/>
                </a:cubicBezTo>
                <a:cubicBezTo>
                  <a:pt x="54" y="264"/>
                  <a:pt x="50" y="262"/>
                  <a:pt x="47" y="260"/>
                </a:cubicBezTo>
                <a:cubicBezTo>
                  <a:pt x="44" y="257"/>
                  <a:pt x="41" y="255"/>
                  <a:pt x="37" y="253"/>
                </a:cubicBezTo>
                <a:cubicBezTo>
                  <a:pt x="35" y="244"/>
                  <a:pt x="33" y="235"/>
                  <a:pt x="32" y="226"/>
                </a:cubicBezTo>
                <a:cubicBezTo>
                  <a:pt x="38" y="229"/>
                  <a:pt x="44" y="233"/>
                  <a:pt x="50" y="237"/>
                </a:cubicBezTo>
                <a:close/>
                <a:moveTo>
                  <a:pt x="43" y="283"/>
                </a:moveTo>
                <a:cubicBezTo>
                  <a:pt x="42" y="282"/>
                  <a:pt x="40" y="281"/>
                  <a:pt x="39" y="280"/>
                </a:cubicBezTo>
                <a:cubicBezTo>
                  <a:pt x="34" y="276"/>
                  <a:pt x="29" y="273"/>
                  <a:pt x="24" y="270"/>
                </a:cubicBezTo>
                <a:cubicBezTo>
                  <a:pt x="22" y="261"/>
                  <a:pt x="20" y="252"/>
                  <a:pt x="19" y="244"/>
                </a:cubicBezTo>
                <a:cubicBezTo>
                  <a:pt x="24" y="246"/>
                  <a:pt x="30" y="250"/>
                  <a:pt x="37" y="254"/>
                </a:cubicBezTo>
                <a:cubicBezTo>
                  <a:pt x="39" y="263"/>
                  <a:pt x="41" y="273"/>
                  <a:pt x="43" y="283"/>
                </a:cubicBezTo>
                <a:close/>
                <a:moveTo>
                  <a:pt x="39" y="280"/>
                </a:moveTo>
                <a:cubicBezTo>
                  <a:pt x="40" y="281"/>
                  <a:pt x="42" y="282"/>
                  <a:pt x="44" y="284"/>
                </a:cubicBezTo>
                <a:cubicBezTo>
                  <a:pt x="46" y="294"/>
                  <a:pt x="49" y="304"/>
                  <a:pt x="52" y="314"/>
                </a:cubicBezTo>
                <a:cubicBezTo>
                  <a:pt x="45" y="309"/>
                  <a:pt x="38" y="304"/>
                  <a:pt x="31" y="300"/>
                </a:cubicBezTo>
                <a:cubicBezTo>
                  <a:pt x="30" y="299"/>
                  <a:pt x="30" y="299"/>
                  <a:pt x="30" y="299"/>
                </a:cubicBezTo>
                <a:cubicBezTo>
                  <a:pt x="28" y="289"/>
                  <a:pt x="26" y="280"/>
                  <a:pt x="24" y="271"/>
                </a:cubicBezTo>
                <a:cubicBezTo>
                  <a:pt x="29" y="274"/>
                  <a:pt x="34" y="277"/>
                  <a:pt x="39" y="280"/>
                </a:cubicBezTo>
                <a:close/>
                <a:moveTo>
                  <a:pt x="31" y="300"/>
                </a:moveTo>
                <a:cubicBezTo>
                  <a:pt x="38" y="305"/>
                  <a:pt x="45" y="310"/>
                  <a:pt x="52" y="315"/>
                </a:cubicBezTo>
                <a:cubicBezTo>
                  <a:pt x="55" y="326"/>
                  <a:pt x="58" y="337"/>
                  <a:pt x="62" y="348"/>
                </a:cubicBezTo>
                <a:cubicBezTo>
                  <a:pt x="54" y="342"/>
                  <a:pt x="46" y="336"/>
                  <a:pt x="38" y="331"/>
                </a:cubicBezTo>
                <a:cubicBezTo>
                  <a:pt x="35" y="320"/>
                  <a:pt x="33" y="310"/>
                  <a:pt x="30" y="300"/>
                </a:cubicBezTo>
                <a:lnTo>
                  <a:pt x="31" y="300"/>
                </a:lnTo>
                <a:close/>
                <a:moveTo>
                  <a:pt x="62" y="349"/>
                </a:moveTo>
                <a:cubicBezTo>
                  <a:pt x="65" y="360"/>
                  <a:pt x="69" y="372"/>
                  <a:pt x="73" y="384"/>
                </a:cubicBezTo>
                <a:cubicBezTo>
                  <a:pt x="64" y="377"/>
                  <a:pt x="56" y="370"/>
                  <a:pt x="47" y="364"/>
                </a:cubicBezTo>
                <a:cubicBezTo>
                  <a:pt x="44" y="353"/>
                  <a:pt x="41" y="342"/>
                  <a:pt x="38" y="332"/>
                </a:cubicBezTo>
                <a:cubicBezTo>
                  <a:pt x="46" y="337"/>
                  <a:pt x="54" y="343"/>
                  <a:pt x="62" y="349"/>
                </a:cubicBezTo>
                <a:close/>
                <a:moveTo>
                  <a:pt x="57" y="398"/>
                </a:moveTo>
                <a:cubicBezTo>
                  <a:pt x="49" y="391"/>
                  <a:pt x="41" y="385"/>
                  <a:pt x="33" y="379"/>
                </a:cubicBezTo>
                <a:cubicBezTo>
                  <a:pt x="30" y="368"/>
                  <a:pt x="27" y="357"/>
                  <a:pt x="24" y="347"/>
                </a:cubicBezTo>
                <a:cubicBezTo>
                  <a:pt x="32" y="353"/>
                  <a:pt x="39" y="358"/>
                  <a:pt x="47" y="364"/>
                </a:cubicBezTo>
                <a:cubicBezTo>
                  <a:pt x="50" y="375"/>
                  <a:pt x="53" y="386"/>
                  <a:pt x="57" y="398"/>
                </a:cubicBezTo>
                <a:close/>
                <a:moveTo>
                  <a:pt x="57" y="398"/>
                </a:moveTo>
                <a:cubicBezTo>
                  <a:pt x="61" y="410"/>
                  <a:pt x="65" y="421"/>
                  <a:pt x="69" y="433"/>
                </a:cubicBezTo>
                <a:cubicBezTo>
                  <a:pt x="60" y="425"/>
                  <a:pt x="51" y="418"/>
                  <a:pt x="43" y="412"/>
                </a:cubicBezTo>
                <a:cubicBezTo>
                  <a:pt x="39" y="401"/>
                  <a:pt x="36" y="390"/>
                  <a:pt x="33" y="379"/>
                </a:cubicBezTo>
                <a:cubicBezTo>
                  <a:pt x="41" y="386"/>
                  <a:pt x="49" y="392"/>
                  <a:pt x="57" y="398"/>
                </a:cubicBezTo>
                <a:close/>
                <a:moveTo>
                  <a:pt x="69" y="434"/>
                </a:moveTo>
                <a:cubicBezTo>
                  <a:pt x="73" y="446"/>
                  <a:pt x="78" y="458"/>
                  <a:pt x="82" y="471"/>
                </a:cubicBezTo>
                <a:cubicBezTo>
                  <a:pt x="73" y="463"/>
                  <a:pt x="64" y="455"/>
                  <a:pt x="54" y="447"/>
                </a:cubicBezTo>
                <a:cubicBezTo>
                  <a:pt x="50" y="435"/>
                  <a:pt x="46" y="424"/>
                  <a:pt x="43" y="412"/>
                </a:cubicBezTo>
                <a:cubicBezTo>
                  <a:pt x="52" y="419"/>
                  <a:pt x="60" y="426"/>
                  <a:pt x="69" y="434"/>
                </a:cubicBezTo>
                <a:close/>
                <a:moveTo>
                  <a:pt x="66" y="483"/>
                </a:moveTo>
                <a:cubicBezTo>
                  <a:pt x="57" y="475"/>
                  <a:pt x="47" y="467"/>
                  <a:pt x="38" y="460"/>
                </a:cubicBezTo>
                <a:cubicBezTo>
                  <a:pt x="34" y="448"/>
                  <a:pt x="31" y="437"/>
                  <a:pt x="27" y="426"/>
                </a:cubicBezTo>
                <a:cubicBezTo>
                  <a:pt x="36" y="433"/>
                  <a:pt x="45" y="440"/>
                  <a:pt x="54" y="447"/>
                </a:cubicBezTo>
                <a:cubicBezTo>
                  <a:pt x="57" y="459"/>
                  <a:pt x="62" y="471"/>
                  <a:pt x="66" y="483"/>
                </a:cubicBezTo>
                <a:close/>
                <a:moveTo>
                  <a:pt x="66" y="484"/>
                </a:moveTo>
                <a:cubicBezTo>
                  <a:pt x="70" y="495"/>
                  <a:pt x="74" y="507"/>
                  <a:pt x="79" y="518"/>
                </a:cubicBezTo>
                <a:cubicBezTo>
                  <a:pt x="69" y="510"/>
                  <a:pt x="59" y="501"/>
                  <a:pt x="48" y="492"/>
                </a:cubicBezTo>
                <a:cubicBezTo>
                  <a:pt x="45" y="482"/>
                  <a:pt x="41" y="471"/>
                  <a:pt x="38" y="460"/>
                </a:cubicBezTo>
                <a:cubicBezTo>
                  <a:pt x="47" y="468"/>
                  <a:pt x="57" y="476"/>
                  <a:pt x="66" y="484"/>
                </a:cubicBezTo>
                <a:close/>
                <a:moveTo>
                  <a:pt x="79" y="519"/>
                </a:moveTo>
                <a:cubicBezTo>
                  <a:pt x="84" y="531"/>
                  <a:pt x="88" y="543"/>
                  <a:pt x="93" y="555"/>
                </a:cubicBezTo>
                <a:cubicBezTo>
                  <a:pt x="82" y="546"/>
                  <a:pt x="71" y="536"/>
                  <a:pt x="60" y="526"/>
                </a:cubicBezTo>
                <a:cubicBezTo>
                  <a:pt x="56" y="515"/>
                  <a:pt x="52" y="504"/>
                  <a:pt x="49" y="493"/>
                </a:cubicBezTo>
                <a:cubicBezTo>
                  <a:pt x="59" y="502"/>
                  <a:pt x="69" y="511"/>
                  <a:pt x="79" y="519"/>
                </a:cubicBezTo>
                <a:close/>
                <a:moveTo>
                  <a:pt x="73" y="562"/>
                </a:moveTo>
                <a:cubicBezTo>
                  <a:pt x="64" y="554"/>
                  <a:pt x="54" y="545"/>
                  <a:pt x="45" y="538"/>
                </a:cubicBezTo>
                <a:cubicBezTo>
                  <a:pt x="41" y="527"/>
                  <a:pt x="38" y="516"/>
                  <a:pt x="34" y="505"/>
                </a:cubicBezTo>
                <a:cubicBezTo>
                  <a:pt x="43" y="512"/>
                  <a:pt x="51" y="519"/>
                  <a:pt x="60" y="527"/>
                </a:cubicBezTo>
                <a:cubicBezTo>
                  <a:pt x="64" y="538"/>
                  <a:pt x="68" y="550"/>
                  <a:pt x="73" y="562"/>
                </a:cubicBezTo>
                <a:close/>
                <a:moveTo>
                  <a:pt x="73" y="563"/>
                </a:moveTo>
                <a:cubicBezTo>
                  <a:pt x="75" y="567"/>
                  <a:pt x="76" y="571"/>
                  <a:pt x="78" y="575"/>
                </a:cubicBezTo>
                <a:cubicBezTo>
                  <a:pt x="81" y="582"/>
                  <a:pt x="81" y="582"/>
                  <a:pt x="81" y="582"/>
                </a:cubicBezTo>
                <a:cubicBezTo>
                  <a:pt x="83" y="587"/>
                  <a:pt x="85" y="593"/>
                  <a:pt x="87" y="598"/>
                </a:cubicBezTo>
                <a:cubicBezTo>
                  <a:pt x="77" y="589"/>
                  <a:pt x="67" y="580"/>
                  <a:pt x="57" y="572"/>
                </a:cubicBezTo>
                <a:cubicBezTo>
                  <a:pt x="57" y="572"/>
                  <a:pt x="57" y="572"/>
                  <a:pt x="57" y="572"/>
                </a:cubicBezTo>
                <a:cubicBezTo>
                  <a:pt x="53" y="560"/>
                  <a:pt x="49" y="549"/>
                  <a:pt x="46" y="539"/>
                </a:cubicBezTo>
                <a:cubicBezTo>
                  <a:pt x="55" y="546"/>
                  <a:pt x="64" y="555"/>
                  <a:pt x="73" y="563"/>
                </a:cubicBezTo>
                <a:close/>
                <a:moveTo>
                  <a:pt x="87" y="599"/>
                </a:moveTo>
                <a:cubicBezTo>
                  <a:pt x="93" y="613"/>
                  <a:pt x="97" y="624"/>
                  <a:pt x="101" y="634"/>
                </a:cubicBezTo>
                <a:cubicBezTo>
                  <a:pt x="91" y="624"/>
                  <a:pt x="80" y="614"/>
                  <a:pt x="69" y="605"/>
                </a:cubicBezTo>
                <a:cubicBezTo>
                  <a:pt x="68" y="600"/>
                  <a:pt x="66" y="595"/>
                  <a:pt x="64" y="591"/>
                </a:cubicBezTo>
                <a:cubicBezTo>
                  <a:pt x="62" y="585"/>
                  <a:pt x="60" y="578"/>
                  <a:pt x="58" y="573"/>
                </a:cubicBezTo>
                <a:cubicBezTo>
                  <a:pt x="68" y="581"/>
                  <a:pt x="78" y="590"/>
                  <a:pt x="87" y="599"/>
                </a:cubicBezTo>
                <a:close/>
                <a:moveTo>
                  <a:pt x="83" y="641"/>
                </a:moveTo>
                <a:cubicBezTo>
                  <a:pt x="72" y="631"/>
                  <a:pt x="60" y="621"/>
                  <a:pt x="49" y="611"/>
                </a:cubicBezTo>
                <a:cubicBezTo>
                  <a:pt x="48" y="608"/>
                  <a:pt x="48" y="608"/>
                  <a:pt x="48" y="608"/>
                </a:cubicBezTo>
                <a:cubicBezTo>
                  <a:pt x="44" y="598"/>
                  <a:pt x="41" y="587"/>
                  <a:pt x="37" y="576"/>
                </a:cubicBezTo>
                <a:cubicBezTo>
                  <a:pt x="48" y="586"/>
                  <a:pt x="58" y="595"/>
                  <a:pt x="69" y="605"/>
                </a:cubicBezTo>
                <a:cubicBezTo>
                  <a:pt x="74" y="618"/>
                  <a:pt x="78" y="630"/>
                  <a:pt x="83" y="641"/>
                </a:cubicBezTo>
                <a:close/>
                <a:moveTo>
                  <a:pt x="83" y="642"/>
                </a:moveTo>
                <a:cubicBezTo>
                  <a:pt x="88" y="656"/>
                  <a:pt x="93" y="669"/>
                  <a:pt x="98" y="682"/>
                </a:cubicBezTo>
                <a:cubicBezTo>
                  <a:pt x="86" y="670"/>
                  <a:pt x="74" y="659"/>
                  <a:pt x="62" y="648"/>
                </a:cubicBezTo>
                <a:cubicBezTo>
                  <a:pt x="62" y="648"/>
                  <a:pt x="62" y="648"/>
                  <a:pt x="62" y="648"/>
                </a:cubicBezTo>
                <a:cubicBezTo>
                  <a:pt x="58" y="637"/>
                  <a:pt x="54" y="625"/>
                  <a:pt x="49" y="612"/>
                </a:cubicBezTo>
                <a:cubicBezTo>
                  <a:pt x="61" y="622"/>
                  <a:pt x="72" y="632"/>
                  <a:pt x="83" y="642"/>
                </a:cubicBezTo>
                <a:close/>
                <a:moveTo>
                  <a:pt x="99" y="683"/>
                </a:moveTo>
                <a:cubicBezTo>
                  <a:pt x="104" y="697"/>
                  <a:pt x="110" y="711"/>
                  <a:pt x="116" y="724"/>
                </a:cubicBezTo>
                <a:cubicBezTo>
                  <a:pt x="103" y="711"/>
                  <a:pt x="90" y="698"/>
                  <a:pt x="76" y="685"/>
                </a:cubicBezTo>
                <a:cubicBezTo>
                  <a:pt x="72" y="674"/>
                  <a:pt x="67" y="662"/>
                  <a:pt x="63" y="649"/>
                </a:cubicBezTo>
                <a:cubicBezTo>
                  <a:pt x="75" y="660"/>
                  <a:pt x="87" y="671"/>
                  <a:pt x="99" y="683"/>
                </a:cubicBezTo>
                <a:close/>
                <a:moveTo>
                  <a:pt x="91" y="724"/>
                </a:moveTo>
                <a:cubicBezTo>
                  <a:pt x="79" y="712"/>
                  <a:pt x="67" y="701"/>
                  <a:pt x="55" y="690"/>
                </a:cubicBezTo>
                <a:cubicBezTo>
                  <a:pt x="51" y="679"/>
                  <a:pt x="47" y="667"/>
                  <a:pt x="42" y="655"/>
                </a:cubicBezTo>
                <a:cubicBezTo>
                  <a:pt x="54" y="665"/>
                  <a:pt x="65" y="675"/>
                  <a:pt x="76" y="686"/>
                </a:cubicBezTo>
                <a:cubicBezTo>
                  <a:pt x="81" y="699"/>
                  <a:pt x="86" y="711"/>
                  <a:pt x="91" y="724"/>
                </a:cubicBezTo>
                <a:close/>
                <a:moveTo>
                  <a:pt x="91" y="725"/>
                </a:moveTo>
                <a:cubicBezTo>
                  <a:pt x="97" y="739"/>
                  <a:pt x="103" y="754"/>
                  <a:pt x="109" y="767"/>
                </a:cubicBezTo>
                <a:cubicBezTo>
                  <a:pt x="96" y="754"/>
                  <a:pt x="83" y="741"/>
                  <a:pt x="70" y="729"/>
                </a:cubicBezTo>
                <a:cubicBezTo>
                  <a:pt x="65" y="717"/>
                  <a:pt x="60" y="704"/>
                  <a:pt x="55" y="691"/>
                </a:cubicBezTo>
                <a:cubicBezTo>
                  <a:pt x="67" y="702"/>
                  <a:pt x="79" y="713"/>
                  <a:pt x="91" y="725"/>
                </a:cubicBezTo>
                <a:close/>
                <a:moveTo>
                  <a:pt x="84" y="767"/>
                </a:moveTo>
                <a:cubicBezTo>
                  <a:pt x="72" y="755"/>
                  <a:pt x="59" y="743"/>
                  <a:pt x="46" y="731"/>
                </a:cubicBezTo>
                <a:cubicBezTo>
                  <a:pt x="42" y="720"/>
                  <a:pt x="38" y="709"/>
                  <a:pt x="34" y="696"/>
                </a:cubicBezTo>
                <a:cubicBezTo>
                  <a:pt x="46" y="707"/>
                  <a:pt x="58" y="718"/>
                  <a:pt x="69" y="729"/>
                </a:cubicBezTo>
                <a:cubicBezTo>
                  <a:pt x="74" y="742"/>
                  <a:pt x="79" y="755"/>
                  <a:pt x="84" y="767"/>
                </a:cubicBezTo>
                <a:close/>
                <a:moveTo>
                  <a:pt x="85" y="768"/>
                </a:moveTo>
                <a:cubicBezTo>
                  <a:pt x="91" y="783"/>
                  <a:pt x="97" y="797"/>
                  <a:pt x="103" y="811"/>
                </a:cubicBezTo>
                <a:cubicBezTo>
                  <a:pt x="89" y="797"/>
                  <a:pt x="75" y="783"/>
                  <a:pt x="61" y="769"/>
                </a:cubicBezTo>
                <a:cubicBezTo>
                  <a:pt x="56" y="757"/>
                  <a:pt x="52" y="745"/>
                  <a:pt x="47" y="732"/>
                </a:cubicBezTo>
                <a:cubicBezTo>
                  <a:pt x="60" y="744"/>
                  <a:pt x="72" y="756"/>
                  <a:pt x="85" y="768"/>
                </a:cubicBezTo>
                <a:close/>
                <a:moveTo>
                  <a:pt x="104" y="812"/>
                </a:moveTo>
                <a:cubicBezTo>
                  <a:pt x="106" y="817"/>
                  <a:pt x="108" y="822"/>
                  <a:pt x="111" y="828"/>
                </a:cubicBezTo>
                <a:cubicBezTo>
                  <a:pt x="116" y="838"/>
                  <a:pt x="121" y="848"/>
                  <a:pt x="126" y="859"/>
                </a:cubicBezTo>
                <a:cubicBezTo>
                  <a:pt x="110" y="842"/>
                  <a:pt x="94" y="826"/>
                  <a:pt x="78" y="810"/>
                </a:cubicBezTo>
                <a:cubicBezTo>
                  <a:pt x="72" y="797"/>
                  <a:pt x="67" y="784"/>
                  <a:pt x="61" y="770"/>
                </a:cubicBezTo>
                <a:cubicBezTo>
                  <a:pt x="76" y="784"/>
                  <a:pt x="90" y="798"/>
                  <a:pt x="104" y="812"/>
                </a:cubicBezTo>
                <a:close/>
                <a:moveTo>
                  <a:pt x="93" y="845"/>
                </a:moveTo>
                <a:cubicBezTo>
                  <a:pt x="94" y="848"/>
                  <a:pt x="96" y="851"/>
                  <a:pt x="97" y="854"/>
                </a:cubicBezTo>
                <a:cubicBezTo>
                  <a:pt x="83" y="839"/>
                  <a:pt x="68" y="824"/>
                  <a:pt x="53" y="810"/>
                </a:cubicBezTo>
                <a:cubicBezTo>
                  <a:pt x="48" y="798"/>
                  <a:pt x="43" y="786"/>
                  <a:pt x="39" y="773"/>
                </a:cubicBezTo>
                <a:cubicBezTo>
                  <a:pt x="52" y="785"/>
                  <a:pt x="65" y="798"/>
                  <a:pt x="77" y="810"/>
                </a:cubicBezTo>
                <a:cubicBezTo>
                  <a:pt x="83" y="822"/>
                  <a:pt x="88" y="834"/>
                  <a:pt x="93" y="845"/>
                </a:cubicBezTo>
                <a:close/>
                <a:moveTo>
                  <a:pt x="97" y="855"/>
                </a:moveTo>
                <a:cubicBezTo>
                  <a:pt x="105" y="871"/>
                  <a:pt x="112" y="887"/>
                  <a:pt x="120" y="903"/>
                </a:cubicBezTo>
                <a:cubicBezTo>
                  <a:pt x="104" y="886"/>
                  <a:pt x="87" y="869"/>
                  <a:pt x="71" y="852"/>
                </a:cubicBezTo>
                <a:cubicBezTo>
                  <a:pt x="65" y="839"/>
                  <a:pt x="59" y="825"/>
                  <a:pt x="53" y="811"/>
                </a:cubicBezTo>
                <a:cubicBezTo>
                  <a:pt x="68" y="826"/>
                  <a:pt x="83" y="840"/>
                  <a:pt x="97" y="855"/>
                </a:cubicBezTo>
                <a:close/>
                <a:moveTo>
                  <a:pt x="99" y="856"/>
                </a:moveTo>
                <a:cubicBezTo>
                  <a:pt x="117" y="875"/>
                  <a:pt x="135" y="894"/>
                  <a:pt x="152" y="912"/>
                </a:cubicBezTo>
                <a:cubicBezTo>
                  <a:pt x="162" y="932"/>
                  <a:pt x="172" y="951"/>
                  <a:pt x="182" y="970"/>
                </a:cubicBezTo>
                <a:cubicBezTo>
                  <a:pt x="162" y="948"/>
                  <a:pt x="142" y="926"/>
                  <a:pt x="121" y="904"/>
                </a:cubicBezTo>
                <a:cubicBezTo>
                  <a:pt x="113" y="888"/>
                  <a:pt x="106" y="872"/>
                  <a:pt x="99" y="856"/>
                </a:cubicBezTo>
                <a:close/>
                <a:moveTo>
                  <a:pt x="98" y="855"/>
                </a:moveTo>
                <a:cubicBezTo>
                  <a:pt x="96" y="851"/>
                  <a:pt x="95" y="848"/>
                  <a:pt x="94" y="845"/>
                </a:cubicBezTo>
                <a:cubicBezTo>
                  <a:pt x="88" y="834"/>
                  <a:pt x="83" y="823"/>
                  <a:pt x="78" y="811"/>
                </a:cubicBezTo>
                <a:cubicBezTo>
                  <a:pt x="95" y="827"/>
                  <a:pt x="111" y="844"/>
                  <a:pt x="126" y="860"/>
                </a:cubicBezTo>
                <a:cubicBezTo>
                  <a:pt x="135" y="877"/>
                  <a:pt x="143" y="894"/>
                  <a:pt x="151" y="911"/>
                </a:cubicBezTo>
                <a:cubicBezTo>
                  <a:pt x="134" y="892"/>
                  <a:pt x="116" y="873"/>
                  <a:pt x="98" y="855"/>
                </a:cubicBezTo>
                <a:close/>
                <a:moveTo>
                  <a:pt x="111" y="827"/>
                </a:moveTo>
                <a:cubicBezTo>
                  <a:pt x="109" y="823"/>
                  <a:pt x="107" y="818"/>
                  <a:pt x="105" y="813"/>
                </a:cubicBezTo>
                <a:cubicBezTo>
                  <a:pt x="123" y="831"/>
                  <a:pt x="141" y="850"/>
                  <a:pt x="158" y="869"/>
                </a:cubicBezTo>
                <a:cubicBezTo>
                  <a:pt x="167" y="888"/>
                  <a:pt x="177" y="907"/>
                  <a:pt x="187" y="925"/>
                </a:cubicBezTo>
                <a:cubicBezTo>
                  <a:pt x="168" y="903"/>
                  <a:pt x="147" y="881"/>
                  <a:pt x="127" y="860"/>
                </a:cubicBezTo>
                <a:cubicBezTo>
                  <a:pt x="122" y="849"/>
                  <a:pt x="116" y="838"/>
                  <a:pt x="111" y="827"/>
                </a:cubicBezTo>
                <a:close/>
                <a:moveTo>
                  <a:pt x="104" y="812"/>
                </a:moveTo>
                <a:cubicBezTo>
                  <a:pt x="98" y="798"/>
                  <a:pt x="92" y="784"/>
                  <a:pt x="86" y="769"/>
                </a:cubicBezTo>
                <a:cubicBezTo>
                  <a:pt x="101" y="784"/>
                  <a:pt x="117" y="800"/>
                  <a:pt x="131" y="815"/>
                </a:cubicBezTo>
                <a:cubicBezTo>
                  <a:pt x="140" y="832"/>
                  <a:pt x="148" y="850"/>
                  <a:pt x="157" y="867"/>
                </a:cubicBezTo>
                <a:cubicBezTo>
                  <a:pt x="140" y="848"/>
                  <a:pt x="122" y="830"/>
                  <a:pt x="104" y="812"/>
                </a:cubicBezTo>
                <a:close/>
                <a:moveTo>
                  <a:pt x="129" y="809"/>
                </a:moveTo>
                <a:cubicBezTo>
                  <a:pt x="123" y="796"/>
                  <a:pt x="117" y="783"/>
                  <a:pt x="111" y="770"/>
                </a:cubicBezTo>
                <a:cubicBezTo>
                  <a:pt x="129" y="788"/>
                  <a:pt x="147" y="806"/>
                  <a:pt x="164" y="825"/>
                </a:cubicBezTo>
                <a:cubicBezTo>
                  <a:pt x="173" y="843"/>
                  <a:pt x="183" y="862"/>
                  <a:pt x="192" y="880"/>
                </a:cubicBezTo>
                <a:cubicBezTo>
                  <a:pt x="173" y="858"/>
                  <a:pt x="152" y="836"/>
                  <a:pt x="132" y="815"/>
                </a:cubicBezTo>
                <a:cubicBezTo>
                  <a:pt x="131" y="813"/>
                  <a:pt x="130" y="811"/>
                  <a:pt x="129" y="809"/>
                </a:cubicBezTo>
                <a:close/>
                <a:moveTo>
                  <a:pt x="147" y="790"/>
                </a:moveTo>
                <a:cubicBezTo>
                  <a:pt x="144" y="784"/>
                  <a:pt x="141" y="778"/>
                  <a:pt x="138" y="772"/>
                </a:cubicBezTo>
                <a:cubicBezTo>
                  <a:pt x="156" y="790"/>
                  <a:pt x="174" y="809"/>
                  <a:pt x="191" y="828"/>
                </a:cubicBezTo>
                <a:cubicBezTo>
                  <a:pt x="203" y="850"/>
                  <a:pt x="215" y="873"/>
                  <a:pt x="229" y="897"/>
                </a:cubicBezTo>
                <a:cubicBezTo>
                  <a:pt x="208" y="872"/>
                  <a:pt x="186" y="848"/>
                  <a:pt x="164" y="824"/>
                </a:cubicBezTo>
                <a:cubicBezTo>
                  <a:pt x="159" y="813"/>
                  <a:pt x="153" y="802"/>
                  <a:pt x="147" y="790"/>
                </a:cubicBezTo>
                <a:close/>
                <a:moveTo>
                  <a:pt x="137" y="770"/>
                </a:moveTo>
                <a:cubicBezTo>
                  <a:pt x="131" y="756"/>
                  <a:pt x="124" y="741"/>
                  <a:pt x="117" y="726"/>
                </a:cubicBezTo>
                <a:cubicBezTo>
                  <a:pt x="132" y="741"/>
                  <a:pt x="147" y="756"/>
                  <a:pt x="162" y="771"/>
                </a:cubicBezTo>
                <a:cubicBezTo>
                  <a:pt x="162" y="772"/>
                  <a:pt x="163" y="773"/>
                  <a:pt x="163" y="774"/>
                </a:cubicBezTo>
                <a:cubicBezTo>
                  <a:pt x="172" y="791"/>
                  <a:pt x="181" y="808"/>
                  <a:pt x="190" y="826"/>
                </a:cubicBezTo>
                <a:cubicBezTo>
                  <a:pt x="173" y="807"/>
                  <a:pt x="155" y="789"/>
                  <a:pt x="137" y="770"/>
                </a:cubicBezTo>
                <a:close/>
                <a:moveTo>
                  <a:pt x="139" y="722"/>
                </a:moveTo>
                <a:cubicBezTo>
                  <a:pt x="157" y="740"/>
                  <a:pt x="174" y="759"/>
                  <a:pt x="192" y="778"/>
                </a:cubicBezTo>
                <a:cubicBezTo>
                  <a:pt x="203" y="798"/>
                  <a:pt x="214" y="819"/>
                  <a:pt x="227" y="842"/>
                </a:cubicBezTo>
                <a:cubicBezTo>
                  <a:pt x="206" y="818"/>
                  <a:pt x="184" y="794"/>
                  <a:pt x="162" y="771"/>
                </a:cubicBezTo>
                <a:cubicBezTo>
                  <a:pt x="154" y="755"/>
                  <a:pt x="147" y="739"/>
                  <a:pt x="139" y="722"/>
                </a:cubicBezTo>
                <a:close/>
                <a:moveTo>
                  <a:pt x="138" y="721"/>
                </a:moveTo>
                <a:cubicBezTo>
                  <a:pt x="132" y="707"/>
                  <a:pt x="126" y="693"/>
                  <a:pt x="119" y="677"/>
                </a:cubicBezTo>
                <a:cubicBezTo>
                  <a:pt x="134" y="691"/>
                  <a:pt x="149" y="706"/>
                  <a:pt x="163" y="721"/>
                </a:cubicBezTo>
                <a:cubicBezTo>
                  <a:pt x="169" y="733"/>
                  <a:pt x="174" y="744"/>
                  <a:pt x="180" y="755"/>
                </a:cubicBezTo>
                <a:cubicBezTo>
                  <a:pt x="184" y="762"/>
                  <a:pt x="187" y="769"/>
                  <a:pt x="191" y="776"/>
                </a:cubicBezTo>
                <a:cubicBezTo>
                  <a:pt x="174" y="757"/>
                  <a:pt x="156" y="739"/>
                  <a:pt x="138" y="721"/>
                </a:cubicBezTo>
                <a:close/>
                <a:moveTo>
                  <a:pt x="143" y="675"/>
                </a:moveTo>
                <a:cubicBezTo>
                  <a:pt x="159" y="691"/>
                  <a:pt x="175" y="708"/>
                  <a:pt x="191" y="725"/>
                </a:cubicBezTo>
                <a:cubicBezTo>
                  <a:pt x="193" y="729"/>
                  <a:pt x="196" y="734"/>
                  <a:pt x="198" y="738"/>
                </a:cubicBezTo>
                <a:cubicBezTo>
                  <a:pt x="206" y="753"/>
                  <a:pt x="215" y="770"/>
                  <a:pt x="224" y="787"/>
                </a:cubicBezTo>
                <a:cubicBezTo>
                  <a:pt x="205" y="764"/>
                  <a:pt x="184" y="742"/>
                  <a:pt x="164" y="721"/>
                </a:cubicBezTo>
                <a:cubicBezTo>
                  <a:pt x="157" y="706"/>
                  <a:pt x="150" y="691"/>
                  <a:pt x="143" y="675"/>
                </a:cubicBezTo>
                <a:close/>
                <a:moveTo>
                  <a:pt x="170" y="679"/>
                </a:moveTo>
                <a:cubicBezTo>
                  <a:pt x="189" y="700"/>
                  <a:pt x="209" y="721"/>
                  <a:pt x="228" y="742"/>
                </a:cubicBezTo>
                <a:cubicBezTo>
                  <a:pt x="239" y="763"/>
                  <a:pt x="251" y="784"/>
                  <a:pt x="265" y="807"/>
                </a:cubicBezTo>
                <a:cubicBezTo>
                  <a:pt x="241" y="779"/>
                  <a:pt x="217" y="752"/>
                  <a:pt x="192" y="725"/>
                </a:cubicBezTo>
                <a:cubicBezTo>
                  <a:pt x="184" y="710"/>
                  <a:pt x="177" y="696"/>
                  <a:pt x="170" y="679"/>
                </a:cubicBezTo>
                <a:close/>
                <a:moveTo>
                  <a:pt x="169" y="678"/>
                </a:moveTo>
                <a:cubicBezTo>
                  <a:pt x="162" y="664"/>
                  <a:pt x="156" y="650"/>
                  <a:pt x="149" y="634"/>
                </a:cubicBezTo>
                <a:cubicBezTo>
                  <a:pt x="165" y="650"/>
                  <a:pt x="181" y="667"/>
                  <a:pt x="197" y="683"/>
                </a:cubicBezTo>
                <a:cubicBezTo>
                  <a:pt x="203" y="696"/>
                  <a:pt x="209" y="708"/>
                  <a:pt x="215" y="719"/>
                </a:cubicBezTo>
                <a:cubicBezTo>
                  <a:pt x="219" y="726"/>
                  <a:pt x="223" y="733"/>
                  <a:pt x="227" y="741"/>
                </a:cubicBezTo>
                <a:cubicBezTo>
                  <a:pt x="208" y="719"/>
                  <a:pt x="189" y="698"/>
                  <a:pt x="169" y="678"/>
                </a:cubicBezTo>
                <a:close/>
                <a:moveTo>
                  <a:pt x="174" y="634"/>
                </a:moveTo>
                <a:cubicBezTo>
                  <a:pt x="192" y="653"/>
                  <a:pt x="211" y="672"/>
                  <a:pt x="228" y="692"/>
                </a:cubicBezTo>
                <a:cubicBezTo>
                  <a:pt x="230" y="695"/>
                  <a:pt x="232" y="698"/>
                  <a:pt x="233" y="701"/>
                </a:cubicBezTo>
                <a:cubicBezTo>
                  <a:pt x="244" y="720"/>
                  <a:pt x="255" y="741"/>
                  <a:pt x="268" y="762"/>
                </a:cubicBezTo>
                <a:cubicBezTo>
                  <a:pt x="245" y="735"/>
                  <a:pt x="221" y="709"/>
                  <a:pt x="197" y="683"/>
                </a:cubicBezTo>
                <a:cubicBezTo>
                  <a:pt x="190" y="668"/>
                  <a:pt x="182" y="652"/>
                  <a:pt x="174" y="634"/>
                </a:cubicBezTo>
                <a:close/>
                <a:moveTo>
                  <a:pt x="200" y="636"/>
                </a:moveTo>
                <a:cubicBezTo>
                  <a:pt x="224" y="661"/>
                  <a:pt x="247" y="687"/>
                  <a:pt x="270" y="714"/>
                </a:cubicBezTo>
                <a:cubicBezTo>
                  <a:pt x="286" y="742"/>
                  <a:pt x="304" y="772"/>
                  <a:pt x="325" y="807"/>
                </a:cubicBezTo>
                <a:cubicBezTo>
                  <a:pt x="294" y="767"/>
                  <a:pt x="262" y="729"/>
                  <a:pt x="229" y="692"/>
                </a:cubicBezTo>
                <a:cubicBezTo>
                  <a:pt x="219" y="675"/>
                  <a:pt x="210" y="657"/>
                  <a:pt x="200" y="636"/>
                </a:cubicBezTo>
                <a:close/>
                <a:moveTo>
                  <a:pt x="252" y="681"/>
                </a:moveTo>
                <a:cubicBezTo>
                  <a:pt x="246" y="670"/>
                  <a:pt x="240" y="659"/>
                  <a:pt x="234" y="647"/>
                </a:cubicBezTo>
                <a:cubicBezTo>
                  <a:pt x="266" y="683"/>
                  <a:pt x="298" y="721"/>
                  <a:pt x="329" y="760"/>
                </a:cubicBezTo>
                <a:cubicBezTo>
                  <a:pt x="347" y="790"/>
                  <a:pt x="365" y="818"/>
                  <a:pt x="382" y="846"/>
                </a:cubicBezTo>
                <a:cubicBezTo>
                  <a:pt x="406" y="884"/>
                  <a:pt x="429" y="921"/>
                  <a:pt x="449" y="955"/>
                </a:cubicBezTo>
                <a:cubicBezTo>
                  <a:pt x="395" y="870"/>
                  <a:pt x="335" y="790"/>
                  <a:pt x="270" y="714"/>
                </a:cubicBezTo>
                <a:cubicBezTo>
                  <a:pt x="264" y="703"/>
                  <a:pt x="258" y="692"/>
                  <a:pt x="252" y="681"/>
                </a:cubicBezTo>
                <a:close/>
                <a:moveTo>
                  <a:pt x="233" y="645"/>
                </a:moveTo>
                <a:cubicBezTo>
                  <a:pt x="224" y="628"/>
                  <a:pt x="214" y="609"/>
                  <a:pt x="204" y="588"/>
                </a:cubicBezTo>
                <a:cubicBezTo>
                  <a:pt x="226" y="610"/>
                  <a:pt x="247" y="633"/>
                  <a:pt x="268" y="657"/>
                </a:cubicBezTo>
                <a:cubicBezTo>
                  <a:pt x="269" y="659"/>
                  <a:pt x="270" y="661"/>
                  <a:pt x="271" y="662"/>
                </a:cubicBezTo>
                <a:cubicBezTo>
                  <a:pt x="287" y="691"/>
                  <a:pt x="305" y="722"/>
                  <a:pt x="326" y="756"/>
                </a:cubicBezTo>
                <a:cubicBezTo>
                  <a:pt x="296" y="718"/>
                  <a:pt x="265" y="681"/>
                  <a:pt x="233" y="645"/>
                </a:cubicBezTo>
                <a:close/>
                <a:moveTo>
                  <a:pt x="233" y="589"/>
                </a:moveTo>
                <a:cubicBezTo>
                  <a:pt x="260" y="619"/>
                  <a:pt x="287" y="650"/>
                  <a:pt x="314" y="682"/>
                </a:cubicBezTo>
                <a:cubicBezTo>
                  <a:pt x="342" y="729"/>
                  <a:pt x="370" y="774"/>
                  <a:pt x="397" y="817"/>
                </a:cubicBezTo>
                <a:cubicBezTo>
                  <a:pt x="404" y="828"/>
                  <a:pt x="411" y="839"/>
                  <a:pt x="417" y="849"/>
                </a:cubicBezTo>
                <a:cubicBezTo>
                  <a:pt x="371" y="782"/>
                  <a:pt x="321" y="717"/>
                  <a:pt x="268" y="657"/>
                </a:cubicBezTo>
                <a:cubicBezTo>
                  <a:pt x="257" y="637"/>
                  <a:pt x="245" y="615"/>
                  <a:pt x="233" y="589"/>
                </a:cubicBezTo>
                <a:close/>
                <a:moveTo>
                  <a:pt x="291" y="642"/>
                </a:moveTo>
                <a:cubicBezTo>
                  <a:pt x="283" y="628"/>
                  <a:pt x="274" y="614"/>
                  <a:pt x="266" y="598"/>
                </a:cubicBezTo>
                <a:cubicBezTo>
                  <a:pt x="305" y="642"/>
                  <a:pt x="343" y="689"/>
                  <a:pt x="380" y="738"/>
                </a:cubicBezTo>
                <a:cubicBezTo>
                  <a:pt x="392" y="756"/>
                  <a:pt x="403" y="774"/>
                  <a:pt x="414" y="791"/>
                </a:cubicBezTo>
                <a:cubicBezTo>
                  <a:pt x="473" y="884"/>
                  <a:pt x="524" y="965"/>
                  <a:pt x="545" y="1022"/>
                </a:cubicBezTo>
                <a:cubicBezTo>
                  <a:pt x="499" y="939"/>
                  <a:pt x="422" y="814"/>
                  <a:pt x="314" y="682"/>
                </a:cubicBezTo>
                <a:cubicBezTo>
                  <a:pt x="306" y="668"/>
                  <a:pt x="298" y="655"/>
                  <a:pt x="291" y="642"/>
                </a:cubicBezTo>
                <a:close/>
                <a:moveTo>
                  <a:pt x="310" y="622"/>
                </a:moveTo>
                <a:cubicBezTo>
                  <a:pt x="308" y="619"/>
                  <a:pt x="306" y="616"/>
                  <a:pt x="305" y="614"/>
                </a:cubicBezTo>
                <a:cubicBezTo>
                  <a:pt x="412" y="741"/>
                  <a:pt x="495" y="869"/>
                  <a:pt x="545" y="955"/>
                </a:cubicBezTo>
                <a:cubicBezTo>
                  <a:pt x="563" y="990"/>
                  <a:pt x="571" y="1018"/>
                  <a:pt x="572" y="1038"/>
                </a:cubicBezTo>
                <a:cubicBezTo>
                  <a:pt x="568" y="1030"/>
                  <a:pt x="564" y="1022"/>
                  <a:pt x="559" y="1014"/>
                </a:cubicBezTo>
                <a:cubicBezTo>
                  <a:pt x="523" y="949"/>
                  <a:pt x="463" y="848"/>
                  <a:pt x="381" y="738"/>
                </a:cubicBezTo>
                <a:cubicBezTo>
                  <a:pt x="352" y="692"/>
                  <a:pt x="330" y="656"/>
                  <a:pt x="310" y="622"/>
                </a:cubicBezTo>
                <a:close/>
                <a:moveTo>
                  <a:pt x="428" y="760"/>
                </a:moveTo>
                <a:cubicBezTo>
                  <a:pt x="404" y="723"/>
                  <a:pt x="379" y="684"/>
                  <a:pt x="354" y="644"/>
                </a:cubicBezTo>
                <a:cubicBezTo>
                  <a:pt x="451" y="766"/>
                  <a:pt x="525" y="885"/>
                  <a:pt x="570" y="964"/>
                </a:cubicBezTo>
                <a:cubicBezTo>
                  <a:pt x="577" y="975"/>
                  <a:pt x="583" y="986"/>
                  <a:pt x="588" y="997"/>
                </a:cubicBezTo>
                <a:cubicBezTo>
                  <a:pt x="590" y="1010"/>
                  <a:pt x="590" y="1021"/>
                  <a:pt x="587" y="1030"/>
                </a:cubicBezTo>
                <a:cubicBezTo>
                  <a:pt x="580" y="1017"/>
                  <a:pt x="573" y="1003"/>
                  <a:pt x="565" y="989"/>
                </a:cubicBezTo>
                <a:cubicBezTo>
                  <a:pt x="559" y="978"/>
                  <a:pt x="552" y="966"/>
                  <a:pt x="545" y="954"/>
                </a:cubicBezTo>
                <a:cubicBezTo>
                  <a:pt x="519" y="901"/>
                  <a:pt x="477" y="836"/>
                  <a:pt x="428" y="760"/>
                </a:cubicBezTo>
                <a:close/>
                <a:moveTo>
                  <a:pt x="587" y="1032"/>
                </a:moveTo>
                <a:cubicBezTo>
                  <a:pt x="595" y="1049"/>
                  <a:pt x="601" y="1064"/>
                  <a:pt x="606" y="1078"/>
                </a:cubicBezTo>
                <a:cubicBezTo>
                  <a:pt x="597" y="1071"/>
                  <a:pt x="588" y="1061"/>
                  <a:pt x="577" y="1046"/>
                </a:cubicBezTo>
                <a:cubicBezTo>
                  <a:pt x="581" y="1042"/>
                  <a:pt x="585" y="1037"/>
                  <a:pt x="587" y="1032"/>
                </a:cubicBezTo>
                <a:close/>
                <a:moveTo>
                  <a:pt x="587" y="1031"/>
                </a:moveTo>
                <a:cubicBezTo>
                  <a:pt x="590" y="1022"/>
                  <a:pt x="591" y="1011"/>
                  <a:pt x="589" y="998"/>
                </a:cubicBezTo>
                <a:cubicBezTo>
                  <a:pt x="592" y="1004"/>
                  <a:pt x="595" y="1010"/>
                  <a:pt x="597" y="1016"/>
                </a:cubicBezTo>
                <a:cubicBezTo>
                  <a:pt x="595" y="1019"/>
                  <a:pt x="593" y="1021"/>
                  <a:pt x="590" y="1023"/>
                </a:cubicBezTo>
                <a:cubicBezTo>
                  <a:pt x="590" y="1023"/>
                  <a:pt x="590" y="1023"/>
                  <a:pt x="590" y="1023"/>
                </a:cubicBezTo>
                <a:cubicBezTo>
                  <a:pt x="590" y="1023"/>
                  <a:pt x="590" y="1023"/>
                  <a:pt x="590" y="1023"/>
                </a:cubicBezTo>
                <a:cubicBezTo>
                  <a:pt x="598" y="1033"/>
                  <a:pt x="604" y="1042"/>
                  <a:pt x="611" y="1048"/>
                </a:cubicBezTo>
                <a:cubicBezTo>
                  <a:pt x="616" y="1063"/>
                  <a:pt x="620" y="1076"/>
                  <a:pt x="621" y="1087"/>
                </a:cubicBezTo>
                <a:cubicBezTo>
                  <a:pt x="617" y="1086"/>
                  <a:pt x="612" y="1084"/>
                  <a:pt x="606" y="1079"/>
                </a:cubicBezTo>
                <a:cubicBezTo>
                  <a:pt x="602" y="1065"/>
                  <a:pt x="595" y="1048"/>
                  <a:pt x="587" y="1031"/>
                </a:cubicBezTo>
                <a:close/>
                <a:moveTo>
                  <a:pt x="636" y="1059"/>
                </a:moveTo>
                <a:cubicBezTo>
                  <a:pt x="634" y="1061"/>
                  <a:pt x="632" y="1062"/>
                  <a:pt x="629" y="1061"/>
                </a:cubicBezTo>
                <a:cubicBezTo>
                  <a:pt x="627" y="1048"/>
                  <a:pt x="622" y="1031"/>
                  <a:pt x="614" y="1012"/>
                </a:cubicBezTo>
                <a:cubicBezTo>
                  <a:pt x="614" y="1012"/>
                  <a:pt x="614" y="1012"/>
                  <a:pt x="614" y="1012"/>
                </a:cubicBezTo>
                <a:cubicBezTo>
                  <a:pt x="614" y="1012"/>
                  <a:pt x="614" y="1012"/>
                  <a:pt x="614" y="1012"/>
                </a:cubicBezTo>
                <a:cubicBezTo>
                  <a:pt x="623" y="1024"/>
                  <a:pt x="630" y="1031"/>
                  <a:pt x="636" y="1034"/>
                </a:cubicBezTo>
                <a:cubicBezTo>
                  <a:pt x="639" y="1047"/>
                  <a:pt x="639" y="1055"/>
                  <a:pt x="636" y="1059"/>
                </a:cubicBezTo>
                <a:close/>
                <a:moveTo>
                  <a:pt x="645" y="1033"/>
                </a:moveTo>
                <a:cubicBezTo>
                  <a:pt x="643" y="1036"/>
                  <a:pt x="640" y="1036"/>
                  <a:pt x="637" y="1034"/>
                </a:cubicBezTo>
                <a:cubicBezTo>
                  <a:pt x="634" y="1021"/>
                  <a:pt x="628" y="1005"/>
                  <a:pt x="620" y="986"/>
                </a:cubicBezTo>
                <a:cubicBezTo>
                  <a:pt x="621" y="985"/>
                  <a:pt x="622" y="983"/>
                  <a:pt x="623" y="982"/>
                </a:cubicBezTo>
                <a:cubicBezTo>
                  <a:pt x="623" y="982"/>
                  <a:pt x="623" y="982"/>
                  <a:pt x="623" y="982"/>
                </a:cubicBezTo>
                <a:cubicBezTo>
                  <a:pt x="631" y="994"/>
                  <a:pt x="638" y="1002"/>
                  <a:pt x="644" y="1006"/>
                </a:cubicBezTo>
                <a:cubicBezTo>
                  <a:pt x="647" y="1020"/>
                  <a:pt x="648" y="1030"/>
                  <a:pt x="645" y="1033"/>
                </a:cubicBezTo>
                <a:close/>
                <a:moveTo>
                  <a:pt x="654" y="1008"/>
                </a:moveTo>
                <a:cubicBezTo>
                  <a:pt x="652" y="1010"/>
                  <a:pt x="649" y="1010"/>
                  <a:pt x="644" y="1006"/>
                </a:cubicBezTo>
                <a:cubicBezTo>
                  <a:pt x="641" y="995"/>
                  <a:pt x="637" y="983"/>
                  <a:pt x="631" y="969"/>
                </a:cubicBezTo>
                <a:cubicBezTo>
                  <a:pt x="633" y="967"/>
                  <a:pt x="636" y="964"/>
                  <a:pt x="638" y="961"/>
                </a:cubicBezTo>
                <a:cubicBezTo>
                  <a:pt x="642" y="968"/>
                  <a:pt x="646" y="973"/>
                  <a:pt x="650" y="977"/>
                </a:cubicBezTo>
                <a:cubicBezTo>
                  <a:pt x="655" y="993"/>
                  <a:pt x="656" y="1004"/>
                  <a:pt x="654" y="1008"/>
                </a:cubicBezTo>
                <a:close/>
                <a:moveTo>
                  <a:pt x="663" y="983"/>
                </a:moveTo>
                <a:cubicBezTo>
                  <a:pt x="662" y="983"/>
                  <a:pt x="662" y="984"/>
                  <a:pt x="661" y="984"/>
                </a:cubicBezTo>
                <a:cubicBezTo>
                  <a:pt x="658" y="984"/>
                  <a:pt x="655" y="981"/>
                  <a:pt x="650" y="976"/>
                </a:cubicBezTo>
                <a:cubicBezTo>
                  <a:pt x="648" y="969"/>
                  <a:pt x="645" y="962"/>
                  <a:pt x="642" y="954"/>
                </a:cubicBezTo>
                <a:cubicBezTo>
                  <a:pt x="642" y="952"/>
                  <a:pt x="643" y="950"/>
                  <a:pt x="644" y="948"/>
                </a:cubicBezTo>
                <a:cubicBezTo>
                  <a:pt x="647" y="946"/>
                  <a:pt x="651" y="943"/>
                  <a:pt x="653" y="940"/>
                </a:cubicBezTo>
                <a:cubicBezTo>
                  <a:pt x="662" y="962"/>
                  <a:pt x="666" y="978"/>
                  <a:pt x="663" y="983"/>
                </a:cubicBezTo>
                <a:close/>
                <a:moveTo>
                  <a:pt x="654" y="939"/>
                </a:moveTo>
                <a:cubicBezTo>
                  <a:pt x="653" y="939"/>
                  <a:pt x="653" y="938"/>
                  <a:pt x="653" y="938"/>
                </a:cubicBezTo>
                <a:cubicBezTo>
                  <a:pt x="652" y="935"/>
                  <a:pt x="650" y="932"/>
                  <a:pt x="649" y="929"/>
                </a:cubicBezTo>
                <a:cubicBezTo>
                  <a:pt x="654" y="927"/>
                  <a:pt x="658" y="926"/>
                  <a:pt x="662" y="924"/>
                </a:cubicBezTo>
                <a:cubicBezTo>
                  <a:pt x="660" y="930"/>
                  <a:pt x="657" y="935"/>
                  <a:pt x="654" y="939"/>
                </a:cubicBezTo>
                <a:close/>
                <a:moveTo>
                  <a:pt x="672" y="957"/>
                </a:moveTo>
                <a:cubicBezTo>
                  <a:pt x="672" y="957"/>
                  <a:pt x="671" y="958"/>
                  <a:pt x="671" y="958"/>
                </a:cubicBezTo>
                <a:cubicBezTo>
                  <a:pt x="668" y="958"/>
                  <a:pt x="662" y="951"/>
                  <a:pt x="654" y="939"/>
                </a:cubicBezTo>
                <a:cubicBezTo>
                  <a:pt x="658" y="935"/>
                  <a:pt x="661" y="930"/>
                  <a:pt x="662" y="923"/>
                </a:cubicBezTo>
                <a:cubicBezTo>
                  <a:pt x="663" y="923"/>
                  <a:pt x="663" y="923"/>
                  <a:pt x="664" y="922"/>
                </a:cubicBezTo>
                <a:cubicBezTo>
                  <a:pt x="664" y="922"/>
                  <a:pt x="664" y="922"/>
                  <a:pt x="664" y="922"/>
                </a:cubicBezTo>
                <a:cubicBezTo>
                  <a:pt x="671" y="940"/>
                  <a:pt x="674" y="954"/>
                  <a:pt x="672" y="957"/>
                </a:cubicBezTo>
                <a:close/>
                <a:moveTo>
                  <a:pt x="664" y="922"/>
                </a:moveTo>
                <a:cubicBezTo>
                  <a:pt x="664" y="921"/>
                  <a:pt x="664" y="920"/>
                  <a:pt x="663" y="919"/>
                </a:cubicBezTo>
                <a:cubicBezTo>
                  <a:pt x="664" y="916"/>
                  <a:pt x="664" y="913"/>
                  <a:pt x="664" y="910"/>
                </a:cubicBezTo>
                <a:cubicBezTo>
                  <a:pt x="664" y="910"/>
                  <a:pt x="664" y="910"/>
                  <a:pt x="664" y="910"/>
                </a:cubicBezTo>
                <a:cubicBezTo>
                  <a:pt x="665" y="913"/>
                  <a:pt x="667" y="916"/>
                  <a:pt x="669" y="918"/>
                </a:cubicBezTo>
                <a:cubicBezTo>
                  <a:pt x="667" y="920"/>
                  <a:pt x="666" y="921"/>
                  <a:pt x="664" y="922"/>
                </a:cubicBezTo>
                <a:close/>
                <a:moveTo>
                  <a:pt x="664" y="909"/>
                </a:moveTo>
                <a:cubicBezTo>
                  <a:pt x="664" y="908"/>
                  <a:pt x="664" y="906"/>
                  <a:pt x="664" y="905"/>
                </a:cubicBezTo>
                <a:cubicBezTo>
                  <a:pt x="667" y="904"/>
                  <a:pt x="671" y="903"/>
                  <a:pt x="674" y="902"/>
                </a:cubicBezTo>
                <a:cubicBezTo>
                  <a:pt x="675" y="904"/>
                  <a:pt x="676" y="907"/>
                  <a:pt x="677" y="909"/>
                </a:cubicBezTo>
                <a:cubicBezTo>
                  <a:pt x="675" y="913"/>
                  <a:pt x="672" y="916"/>
                  <a:pt x="669" y="918"/>
                </a:cubicBezTo>
                <a:cubicBezTo>
                  <a:pt x="667" y="916"/>
                  <a:pt x="666" y="913"/>
                  <a:pt x="664" y="909"/>
                </a:cubicBezTo>
                <a:close/>
                <a:moveTo>
                  <a:pt x="682" y="931"/>
                </a:moveTo>
                <a:cubicBezTo>
                  <a:pt x="681" y="932"/>
                  <a:pt x="681" y="932"/>
                  <a:pt x="681" y="932"/>
                </a:cubicBezTo>
                <a:cubicBezTo>
                  <a:pt x="680" y="932"/>
                  <a:pt x="677" y="931"/>
                  <a:pt x="669" y="919"/>
                </a:cubicBezTo>
                <a:cubicBezTo>
                  <a:pt x="672" y="916"/>
                  <a:pt x="675" y="913"/>
                  <a:pt x="677" y="910"/>
                </a:cubicBezTo>
                <a:cubicBezTo>
                  <a:pt x="681" y="921"/>
                  <a:pt x="683" y="929"/>
                  <a:pt x="682" y="931"/>
                </a:cubicBezTo>
                <a:close/>
                <a:moveTo>
                  <a:pt x="677" y="909"/>
                </a:moveTo>
                <a:cubicBezTo>
                  <a:pt x="676" y="906"/>
                  <a:pt x="675" y="904"/>
                  <a:pt x="674" y="902"/>
                </a:cubicBezTo>
                <a:cubicBezTo>
                  <a:pt x="677" y="901"/>
                  <a:pt x="679" y="899"/>
                  <a:pt x="681" y="898"/>
                </a:cubicBezTo>
                <a:cubicBezTo>
                  <a:pt x="680" y="902"/>
                  <a:pt x="679" y="906"/>
                  <a:pt x="677" y="909"/>
                </a:cubicBezTo>
                <a:close/>
                <a:moveTo>
                  <a:pt x="682" y="898"/>
                </a:moveTo>
                <a:cubicBezTo>
                  <a:pt x="679" y="899"/>
                  <a:pt x="677" y="900"/>
                  <a:pt x="674" y="901"/>
                </a:cubicBezTo>
                <a:cubicBezTo>
                  <a:pt x="669" y="888"/>
                  <a:pt x="659" y="867"/>
                  <a:pt x="642" y="838"/>
                </a:cubicBezTo>
                <a:cubicBezTo>
                  <a:pt x="642" y="838"/>
                  <a:pt x="642" y="838"/>
                  <a:pt x="642" y="838"/>
                </a:cubicBezTo>
                <a:cubicBezTo>
                  <a:pt x="615" y="781"/>
                  <a:pt x="566" y="710"/>
                  <a:pt x="509" y="627"/>
                </a:cubicBezTo>
                <a:cubicBezTo>
                  <a:pt x="482" y="587"/>
                  <a:pt x="453" y="546"/>
                  <a:pt x="425" y="503"/>
                </a:cubicBezTo>
                <a:cubicBezTo>
                  <a:pt x="416" y="488"/>
                  <a:pt x="406" y="474"/>
                  <a:pt x="397" y="457"/>
                </a:cubicBezTo>
                <a:cubicBezTo>
                  <a:pt x="485" y="567"/>
                  <a:pt x="561" y="680"/>
                  <a:pt x="617" y="763"/>
                </a:cubicBezTo>
                <a:cubicBezTo>
                  <a:pt x="657" y="822"/>
                  <a:pt x="676" y="863"/>
                  <a:pt x="683" y="878"/>
                </a:cubicBezTo>
                <a:cubicBezTo>
                  <a:pt x="683" y="878"/>
                  <a:pt x="683" y="879"/>
                  <a:pt x="683" y="880"/>
                </a:cubicBezTo>
                <a:cubicBezTo>
                  <a:pt x="680" y="880"/>
                  <a:pt x="678" y="881"/>
                  <a:pt x="675" y="881"/>
                </a:cubicBezTo>
                <a:cubicBezTo>
                  <a:pt x="675" y="881"/>
                  <a:pt x="675" y="881"/>
                  <a:pt x="675" y="881"/>
                </a:cubicBezTo>
                <a:cubicBezTo>
                  <a:pt x="675" y="881"/>
                  <a:pt x="675" y="881"/>
                  <a:pt x="675" y="881"/>
                </a:cubicBezTo>
                <a:cubicBezTo>
                  <a:pt x="677" y="887"/>
                  <a:pt x="680" y="891"/>
                  <a:pt x="682" y="895"/>
                </a:cubicBezTo>
                <a:cubicBezTo>
                  <a:pt x="682" y="896"/>
                  <a:pt x="682" y="897"/>
                  <a:pt x="682" y="898"/>
                </a:cubicBezTo>
                <a:close/>
                <a:moveTo>
                  <a:pt x="682" y="897"/>
                </a:moveTo>
                <a:cubicBezTo>
                  <a:pt x="682" y="897"/>
                  <a:pt x="682" y="896"/>
                  <a:pt x="682" y="896"/>
                </a:cubicBezTo>
                <a:cubicBezTo>
                  <a:pt x="682" y="896"/>
                  <a:pt x="682" y="896"/>
                  <a:pt x="682" y="896"/>
                </a:cubicBezTo>
                <a:cubicBezTo>
                  <a:pt x="682" y="896"/>
                  <a:pt x="682" y="896"/>
                  <a:pt x="682" y="896"/>
                </a:cubicBezTo>
                <a:cubicBezTo>
                  <a:pt x="683" y="896"/>
                  <a:pt x="683" y="896"/>
                  <a:pt x="683" y="897"/>
                </a:cubicBezTo>
                <a:cubicBezTo>
                  <a:pt x="683" y="897"/>
                  <a:pt x="682" y="897"/>
                  <a:pt x="682" y="897"/>
                </a:cubicBezTo>
                <a:close/>
                <a:moveTo>
                  <a:pt x="683" y="895"/>
                </a:moveTo>
                <a:cubicBezTo>
                  <a:pt x="683" y="890"/>
                  <a:pt x="684" y="885"/>
                  <a:pt x="683" y="880"/>
                </a:cubicBezTo>
                <a:cubicBezTo>
                  <a:pt x="684" y="880"/>
                  <a:pt x="684" y="880"/>
                  <a:pt x="684" y="880"/>
                </a:cubicBezTo>
                <a:cubicBezTo>
                  <a:pt x="686" y="885"/>
                  <a:pt x="687" y="889"/>
                  <a:pt x="689" y="893"/>
                </a:cubicBezTo>
                <a:cubicBezTo>
                  <a:pt x="687" y="894"/>
                  <a:pt x="685" y="895"/>
                  <a:pt x="684" y="896"/>
                </a:cubicBezTo>
                <a:cubicBezTo>
                  <a:pt x="683" y="896"/>
                  <a:pt x="683" y="895"/>
                  <a:pt x="683" y="895"/>
                </a:cubicBezTo>
                <a:close/>
                <a:moveTo>
                  <a:pt x="691" y="905"/>
                </a:moveTo>
                <a:cubicBezTo>
                  <a:pt x="691" y="906"/>
                  <a:pt x="691" y="906"/>
                  <a:pt x="691" y="906"/>
                </a:cubicBezTo>
                <a:cubicBezTo>
                  <a:pt x="691" y="906"/>
                  <a:pt x="689" y="905"/>
                  <a:pt x="684" y="897"/>
                </a:cubicBezTo>
                <a:cubicBezTo>
                  <a:pt x="686" y="896"/>
                  <a:pt x="687" y="894"/>
                  <a:pt x="689" y="893"/>
                </a:cubicBezTo>
                <a:cubicBezTo>
                  <a:pt x="692" y="903"/>
                  <a:pt x="692" y="905"/>
                  <a:pt x="691" y="905"/>
                </a:cubicBezTo>
                <a:close/>
                <a:moveTo>
                  <a:pt x="689" y="892"/>
                </a:moveTo>
                <a:cubicBezTo>
                  <a:pt x="688" y="889"/>
                  <a:pt x="686" y="884"/>
                  <a:pt x="684" y="880"/>
                </a:cubicBezTo>
                <a:cubicBezTo>
                  <a:pt x="689" y="879"/>
                  <a:pt x="693" y="877"/>
                  <a:pt x="697" y="875"/>
                </a:cubicBezTo>
                <a:cubicBezTo>
                  <a:pt x="698" y="876"/>
                  <a:pt x="698" y="877"/>
                  <a:pt x="699" y="878"/>
                </a:cubicBezTo>
                <a:cubicBezTo>
                  <a:pt x="697" y="884"/>
                  <a:pt x="693" y="888"/>
                  <a:pt x="689" y="892"/>
                </a:cubicBezTo>
                <a:close/>
                <a:moveTo>
                  <a:pt x="699" y="878"/>
                </a:moveTo>
                <a:cubicBezTo>
                  <a:pt x="699" y="877"/>
                  <a:pt x="698" y="876"/>
                  <a:pt x="698" y="875"/>
                </a:cubicBezTo>
                <a:cubicBezTo>
                  <a:pt x="698" y="875"/>
                  <a:pt x="699" y="875"/>
                  <a:pt x="700" y="874"/>
                </a:cubicBezTo>
                <a:cubicBezTo>
                  <a:pt x="700" y="875"/>
                  <a:pt x="700" y="875"/>
                  <a:pt x="700" y="875"/>
                </a:cubicBezTo>
                <a:cubicBezTo>
                  <a:pt x="700" y="876"/>
                  <a:pt x="699" y="877"/>
                  <a:pt x="699" y="878"/>
                </a:cubicBezTo>
                <a:close/>
                <a:moveTo>
                  <a:pt x="701" y="880"/>
                </a:moveTo>
                <a:cubicBezTo>
                  <a:pt x="701" y="880"/>
                  <a:pt x="700" y="880"/>
                  <a:pt x="699" y="878"/>
                </a:cubicBezTo>
                <a:cubicBezTo>
                  <a:pt x="700" y="877"/>
                  <a:pt x="700" y="877"/>
                  <a:pt x="700" y="876"/>
                </a:cubicBezTo>
                <a:cubicBezTo>
                  <a:pt x="701" y="879"/>
                  <a:pt x="701" y="880"/>
                  <a:pt x="701" y="880"/>
                </a:cubicBezTo>
                <a:close/>
                <a:moveTo>
                  <a:pt x="701" y="873"/>
                </a:moveTo>
                <a:cubicBezTo>
                  <a:pt x="700" y="873"/>
                  <a:pt x="700" y="873"/>
                  <a:pt x="700" y="873"/>
                </a:cubicBezTo>
                <a:cubicBezTo>
                  <a:pt x="699" y="870"/>
                  <a:pt x="697" y="865"/>
                  <a:pt x="693" y="857"/>
                </a:cubicBezTo>
                <a:cubicBezTo>
                  <a:pt x="696" y="857"/>
                  <a:pt x="699" y="856"/>
                  <a:pt x="702" y="856"/>
                </a:cubicBezTo>
                <a:cubicBezTo>
                  <a:pt x="702" y="862"/>
                  <a:pt x="702" y="868"/>
                  <a:pt x="701" y="873"/>
                </a:cubicBezTo>
                <a:close/>
                <a:moveTo>
                  <a:pt x="701" y="873"/>
                </a:moveTo>
                <a:cubicBezTo>
                  <a:pt x="702" y="868"/>
                  <a:pt x="703" y="862"/>
                  <a:pt x="702" y="855"/>
                </a:cubicBezTo>
                <a:cubicBezTo>
                  <a:pt x="705" y="855"/>
                  <a:pt x="708" y="854"/>
                  <a:pt x="711" y="853"/>
                </a:cubicBezTo>
                <a:cubicBezTo>
                  <a:pt x="711" y="854"/>
                  <a:pt x="711" y="854"/>
                  <a:pt x="712" y="854"/>
                </a:cubicBezTo>
                <a:cubicBezTo>
                  <a:pt x="712" y="854"/>
                  <a:pt x="712" y="854"/>
                  <a:pt x="712" y="854"/>
                </a:cubicBezTo>
                <a:cubicBezTo>
                  <a:pt x="712" y="854"/>
                  <a:pt x="712" y="854"/>
                  <a:pt x="712" y="854"/>
                </a:cubicBezTo>
                <a:cubicBezTo>
                  <a:pt x="712" y="854"/>
                  <a:pt x="712" y="854"/>
                  <a:pt x="711" y="853"/>
                </a:cubicBezTo>
                <a:cubicBezTo>
                  <a:pt x="714" y="852"/>
                  <a:pt x="717" y="851"/>
                  <a:pt x="720" y="849"/>
                </a:cubicBezTo>
                <a:cubicBezTo>
                  <a:pt x="717" y="859"/>
                  <a:pt x="711" y="867"/>
                  <a:pt x="701" y="873"/>
                </a:cubicBezTo>
                <a:close/>
                <a:moveTo>
                  <a:pt x="720" y="849"/>
                </a:moveTo>
                <a:cubicBezTo>
                  <a:pt x="717" y="850"/>
                  <a:pt x="714" y="851"/>
                  <a:pt x="711" y="852"/>
                </a:cubicBezTo>
                <a:cubicBezTo>
                  <a:pt x="710" y="850"/>
                  <a:pt x="708" y="845"/>
                  <a:pt x="705" y="838"/>
                </a:cubicBezTo>
                <a:cubicBezTo>
                  <a:pt x="704" y="837"/>
                  <a:pt x="704" y="835"/>
                  <a:pt x="703" y="834"/>
                </a:cubicBezTo>
                <a:cubicBezTo>
                  <a:pt x="710" y="833"/>
                  <a:pt x="716" y="833"/>
                  <a:pt x="721" y="831"/>
                </a:cubicBezTo>
                <a:cubicBezTo>
                  <a:pt x="722" y="838"/>
                  <a:pt x="721" y="843"/>
                  <a:pt x="720" y="849"/>
                </a:cubicBezTo>
                <a:close/>
                <a:moveTo>
                  <a:pt x="720" y="848"/>
                </a:moveTo>
                <a:cubicBezTo>
                  <a:pt x="722" y="843"/>
                  <a:pt x="722" y="837"/>
                  <a:pt x="722" y="831"/>
                </a:cubicBezTo>
                <a:cubicBezTo>
                  <a:pt x="728" y="830"/>
                  <a:pt x="734" y="828"/>
                  <a:pt x="739" y="825"/>
                </a:cubicBezTo>
                <a:cubicBezTo>
                  <a:pt x="736" y="835"/>
                  <a:pt x="730" y="843"/>
                  <a:pt x="720" y="848"/>
                </a:cubicBezTo>
                <a:close/>
                <a:moveTo>
                  <a:pt x="739" y="825"/>
                </a:moveTo>
                <a:cubicBezTo>
                  <a:pt x="734" y="827"/>
                  <a:pt x="728" y="829"/>
                  <a:pt x="722" y="831"/>
                </a:cubicBezTo>
                <a:cubicBezTo>
                  <a:pt x="721" y="824"/>
                  <a:pt x="720" y="816"/>
                  <a:pt x="717" y="808"/>
                </a:cubicBezTo>
                <a:cubicBezTo>
                  <a:pt x="726" y="807"/>
                  <a:pt x="734" y="806"/>
                  <a:pt x="740" y="805"/>
                </a:cubicBezTo>
                <a:cubicBezTo>
                  <a:pt x="741" y="812"/>
                  <a:pt x="741" y="819"/>
                  <a:pt x="739" y="825"/>
                </a:cubicBezTo>
                <a:close/>
                <a:moveTo>
                  <a:pt x="740" y="824"/>
                </a:moveTo>
                <a:cubicBezTo>
                  <a:pt x="741" y="818"/>
                  <a:pt x="742" y="812"/>
                  <a:pt x="741" y="805"/>
                </a:cubicBezTo>
                <a:cubicBezTo>
                  <a:pt x="748" y="803"/>
                  <a:pt x="755" y="800"/>
                  <a:pt x="760" y="797"/>
                </a:cubicBezTo>
                <a:cubicBezTo>
                  <a:pt x="758" y="809"/>
                  <a:pt x="751" y="818"/>
                  <a:pt x="740" y="824"/>
                </a:cubicBezTo>
                <a:close/>
                <a:moveTo>
                  <a:pt x="760" y="797"/>
                </a:moveTo>
                <a:cubicBezTo>
                  <a:pt x="755" y="800"/>
                  <a:pt x="748" y="802"/>
                  <a:pt x="741" y="804"/>
                </a:cubicBezTo>
                <a:cubicBezTo>
                  <a:pt x="740" y="797"/>
                  <a:pt x="738" y="789"/>
                  <a:pt x="736" y="781"/>
                </a:cubicBezTo>
                <a:cubicBezTo>
                  <a:pt x="745" y="780"/>
                  <a:pt x="753" y="779"/>
                  <a:pt x="760" y="777"/>
                </a:cubicBezTo>
                <a:cubicBezTo>
                  <a:pt x="761" y="784"/>
                  <a:pt x="761" y="791"/>
                  <a:pt x="760" y="797"/>
                </a:cubicBezTo>
                <a:close/>
                <a:moveTo>
                  <a:pt x="761" y="796"/>
                </a:moveTo>
                <a:cubicBezTo>
                  <a:pt x="762" y="791"/>
                  <a:pt x="762" y="784"/>
                  <a:pt x="761" y="777"/>
                </a:cubicBezTo>
                <a:cubicBezTo>
                  <a:pt x="767" y="775"/>
                  <a:pt x="773" y="773"/>
                  <a:pt x="778" y="770"/>
                </a:cubicBezTo>
                <a:cubicBezTo>
                  <a:pt x="776" y="781"/>
                  <a:pt x="771" y="790"/>
                  <a:pt x="761" y="796"/>
                </a:cubicBezTo>
                <a:close/>
                <a:moveTo>
                  <a:pt x="778" y="769"/>
                </a:moveTo>
                <a:cubicBezTo>
                  <a:pt x="773" y="772"/>
                  <a:pt x="767" y="775"/>
                  <a:pt x="761" y="776"/>
                </a:cubicBezTo>
                <a:cubicBezTo>
                  <a:pt x="760" y="770"/>
                  <a:pt x="758" y="762"/>
                  <a:pt x="755" y="754"/>
                </a:cubicBezTo>
                <a:cubicBezTo>
                  <a:pt x="763" y="753"/>
                  <a:pt x="771" y="752"/>
                  <a:pt x="778" y="750"/>
                </a:cubicBezTo>
                <a:cubicBezTo>
                  <a:pt x="779" y="757"/>
                  <a:pt x="779" y="763"/>
                  <a:pt x="778" y="769"/>
                </a:cubicBezTo>
                <a:close/>
                <a:moveTo>
                  <a:pt x="779" y="769"/>
                </a:moveTo>
                <a:cubicBezTo>
                  <a:pt x="780" y="763"/>
                  <a:pt x="780" y="757"/>
                  <a:pt x="779" y="750"/>
                </a:cubicBezTo>
                <a:cubicBezTo>
                  <a:pt x="785" y="748"/>
                  <a:pt x="791" y="746"/>
                  <a:pt x="795" y="743"/>
                </a:cubicBezTo>
                <a:cubicBezTo>
                  <a:pt x="794" y="754"/>
                  <a:pt x="788" y="763"/>
                  <a:pt x="779" y="769"/>
                </a:cubicBezTo>
                <a:close/>
                <a:moveTo>
                  <a:pt x="795" y="743"/>
                </a:moveTo>
                <a:cubicBezTo>
                  <a:pt x="791" y="745"/>
                  <a:pt x="785" y="748"/>
                  <a:pt x="778" y="750"/>
                </a:cubicBezTo>
                <a:cubicBezTo>
                  <a:pt x="777" y="742"/>
                  <a:pt x="775" y="734"/>
                  <a:pt x="772" y="724"/>
                </a:cubicBezTo>
                <a:cubicBezTo>
                  <a:pt x="780" y="724"/>
                  <a:pt x="788" y="723"/>
                  <a:pt x="795" y="721"/>
                </a:cubicBezTo>
                <a:cubicBezTo>
                  <a:pt x="796" y="729"/>
                  <a:pt x="796" y="736"/>
                  <a:pt x="795" y="743"/>
                </a:cubicBezTo>
                <a:close/>
                <a:moveTo>
                  <a:pt x="796" y="742"/>
                </a:moveTo>
                <a:cubicBezTo>
                  <a:pt x="797" y="736"/>
                  <a:pt x="797" y="729"/>
                  <a:pt x="795" y="721"/>
                </a:cubicBezTo>
                <a:cubicBezTo>
                  <a:pt x="802" y="719"/>
                  <a:pt x="809" y="716"/>
                  <a:pt x="814" y="713"/>
                </a:cubicBezTo>
                <a:cubicBezTo>
                  <a:pt x="812" y="726"/>
                  <a:pt x="807" y="735"/>
                  <a:pt x="796" y="742"/>
                </a:cubicBezTo>
                <a:close/>
                <a:moveTo>
                  <a:pt x="814" y="712"/>
                </a:moveTo>
                <a:cubicBezTo>
                  <a:pt x="809" y="715"/>
                  <a:pt x="802" y="718"/>
                  <a:pt x="795" y="720"/>
                </a:cubicBezTo>
                <a:cubicBezTo>
                  <a:pt x="794" y="713"/>
                  <a:pt x="792" y="706"/>
                  <a:pt x="789" y="698"/>
                </a:cubicBezTo>
                <a:cubicBezTo>
                  <a:pt x="798" y="697"/>
                  <a:pt x="806" y="696"/>
                  <a:pt x="812" y="694"/>
                </a:cubicBezTo>
                <a:cubicBezTo>
                  <a:pt x="814" y="701"/>
                  <a:pt x="814" y="707"/>
                  <a:pt x="814" y="712"/>
                </a:cubicBezTo>
                <a:close/>
                <a:moveTo>
                  <a:pt x="814" y="712"/>
                </a:moveTo>
                <a:cubicBezTo>
                  <a:pt x="814" y="706"/>
                  <a:pt x="814" y="700"/>
                  <a:pt x="813" y="694"/>
                </a:cubicBezTo>
                <a:cubicBezTo>
                  <a:pt x="819" y="693"/>
                  <a:pt x="824" y="691"/>
                  <a:pt x="828" y="688"/>
                </a:cubicBezTo>
                <a:cubicBezTo>
                  <a:pt x="827" y="698"/>
                  <a:pt x="822" y="706"/>
                  <a:pt x="814" y="712"/>
                </a:cubicBezTo>
                <a:close/>
                <a:moveTo>
                  <a:pt x="829" y="687"/>
                </a:moveTo>
                <a:cubicBezTo>
                  <a:pt x="824" y="690"/>
                  <a:pt x="819" y="692"/>
                  <a:pt x="813" y="694"/>
                </a:cubicBezTo>
                <a:cubicBezTo>
                  <a:pt x="812" y="687"/>
                  <a:pt x="809" y="680"/>
                  <a:pt x="806" y="671"/>
                </a:cubicBezTo>
                <a:cubicBezTo>
                  <a:pt x="815" y="671"/>
                  <a:pt x="822" y="670"/>
                  <a:pt x="828" y="668"/>
                </a:cubicBezTo>
                <a:cubicBezTo>
                  <a:pt x="829" y="675"/>
                  <a:pt x="829" y="682"/>
                  <a:pt x="829" y="687"/>
                </a:cubicBezTo>
                <a:close/>
                <a:moveTo>
                  <a:pt x="829" y="687"/>
                </a:moveTo>
                <a:cubicBezTo>
                  <a:pt x="830" y="681"/>
                  <a:pt x="830" y="675"/>
                  <a:pt x="829" y="668"/>
                </a:cubicBezTo>
                <a:cubicBezTo>
                  <a:pt x="829" y="668"/>
                  <a:pt x="829" y="668"/>
                  <a:pt x="829" y="668"/>
                </a:cubicBezTo>
                <a:cubicBezTo>
                  <a:pt x="836" y="667"/>
                  <a:pt x="841" y="664"/>
                  <a:pt x="846" y="661"/>
                </a:cubicBezTo>
                <a:cubicBezTo>
                  <a:pt x="845" y="672"/>
                  <a:pt x="839" y="681"/>
                  <a:pt x="829" y="687"/>
                </a:cubicBezTo>
                <a:close/>
                <a:moveTo>
                  <a:pt x="846" y="661"/>
                </a:moveTo>
                <a:cubicBezTo>
                  <a:pt x="842" y="664"/>
                  <a:pt x="836" y="666"/>
                  <a:pt x="829" y="668"/>
                </a:cubicBezTo>
                <a:cubicBezTo>
                  <a:pt x="828" y="661"/>
                  <a:pt x="826" y="653"/>
                  <a:pt x="823" y="645"/>
                </a:cubicBezTo>
                <a:cubicBezTo>
                  <a:pt x="831" y="645"/>
                  <a:pt x="839" y="644"/>
                  <a:pt x="846" y="642"/>
                </a:cubicBezTo>
                <a:cubicBezTo>
                  <a:pt x="847" y="649"/>
                  <a:pt x="847" y="655"/>
                  <a:pt x="846" y="661"/>
                </a:cubicBezTo>
                <a:close/>
                <a:moveTo>
                  <a:pt x="847" y="660"/>
                </a:moveTo>
                <a:cubicBezTo>
                  <a:pt x="848" y="655"/>
                  <a:pt x="848" y="649"/>
                  <a:pt x="847" y="642"/>
                </a:cubicBezTo>
                <a:cubicBezTo>
                  <a:pt x="853" y="640"/>
                  <a:pt x="859" y="638"/>
                  <a:pt x="864" y="635"/>
                </a:cubicBezTo>
                <a:cubicBezTo>
                  <a:pt x="862" y="646"/>
                  <a:pt x="856" y="655"/>
                  <a:pt x="847" y="660"/>
                </a:cubicBezTo>
                <a:close/>
                <a:moveTo>
                  <a:pt x="864" y="635"/>
                </a:moveTo>
                <a:cubicBezTo>
                  <a:pt x="859" y="638"/>
                  <a:pt x="853" y="640"/>
                  <a:pt x="846" y="642"/>
                </a:cubicBezTo>
                <a:cubicBezTo>
                  <a:pt x="845" y="635"/>
                  <a:pt x="843" y="627"/>
                  <a:pt x="840" y="619"/>
                </a:cubicBezTo>
                <a:cubicBezTo>
                  <a:pt x="849" y="618"/>
                  <a:pt x="857" y="617"/>
                  <a:pt x="863" y="616"/>
                </a:cubicBezTo>
                <a:cubicBezTo>
                  <a:pt x="865" y="623"/>
                  <a:pt x="865" y="629"/>
                  <a:pt x="864" y="635"/>
                </a:cubicBezTo>
                <a:close/>
                <a:moveTo>
                  <a:pt x="864" y="635"/>
                </a:moveTo>
                <a:cubicBezTo>
                  <a:pt x="865" y="629"/>
                  <a:pt x="865" y="623"/>
                  <a:pt x="864" y="616"/>
                </a:cubicBezTo>
                <a:cubicBezTo>
                  <a:pt x="871" y="614"/>
                  <a:pt x="877" y="612"/>
                  <a:pt x="882" y="609"/>
                </a:cubicBezTo>
                <a:cubicBezTo>
                  <a:pt x="880" y="620"/>
                  <a:pt x="874" y="629"/>
                  <a:pt x="864" y="635"/>
                </a:cubicBezTo>
                <a:close/>
                <a:moveTo>
                  <a:pt x="882" y="608"/>
                </a:moveTo>
                <a:cubicBezTo>
                  <a:pt x="877" y="611"/>
                  <a:pt x="871" y="613"/>
                  <a:pt x="864" y="615"/>
                </a:cubicBezTo>
                <a:cubicBezTo>
                  <a:pt x="863" y="608"/>
                  <a:pt x="861" y="601"/>
                  <a:pt x="857" y="592"/>
                </a:cubicBezTo>
                <a:cubicBezTo>
                  <a:pt x="866" y="592"/>
                  <a:pt x="874" y="591"/>
                  <a:pt x="881" y="589"/>
                </a:cubicBezTo>
                <a:cubicBezTo>
                  <a:pt x="883" y="596"/>
                  <a:pt x="883" y="603"/>
                  <a:pt x="882" y="608"/>
                </a:cubicBezTo>
                <a:close/>
                <a:moveTo>
                  <a:pt x="882" y="608"/>
                </a:moveTo>
                <a:cubicBezTo>
                  <a:pt x="883" y="602"/>
                  <a:pt x="883" y="596"/>
                  <a:pt x="882" y="589"/>
                </a:cubicBezTo>
                <a:cubicBezTo>
                  <a:pt x="889" y="588"/>
                  <a:pt x="895" y="585"/>
                  <a:pt x="900" y="583"/>
                </a:cubicBezTo>
                <a:cubicBezTo>
                  <a:pt x="898" y="594"/>
                  <a:pt x="892" y="602"/>
                  <a:pt x="882" y="608"/>
                </a:cubicBezTo>
                <a:close/>
                <a:moveTo>
                  <a:pt x="900" y="582"/>
                </a:moveTo>
                <a:cubicBezTo>
                  <a:pt x="895" y="585"/>
                  <a:pt x="889" y="587"/>
                  <a:pt x="882" y="589"/>
                </a:cubicBezTo>
                <a:cubicBezTo>
                  <a:pt x="880" y="582"/>
                  <a:pt x="878" y="574"/>
                  <a:pt x="875" y="566"/>
                </a:cubicBezTo>
                <a:cubicBezTo>
                  <a:pt x="884" y="566"/>
                  <a:pt x="892" y="565"/>
                  <a:pt x="899" y="564"/>
                </a:cubicBezTo>
                <a:cubicBezTo>
                  <a:pt x="900" y="570"/>
                  <a:pt x="900" y="577"/>
                  <a:pt x="900" y="582"/>
                </a:cubicBezTo>
                <a:close/>
                <a:moveTo>
                  <a:pt x="900" y="582"/>
                </a:moveTo>
                <a:cubicBezTo>
                  <a:pt x="901" y="576"/>
                  <a:pt x="901" y="570"/>
                  <a:pt x="899" y="563"/>
                </a:cubicBezTo>
                <a:cubicBezTo>
                  <a:pt x="906" y="562"/>
                  <a:pt x="912" y="560"/>
                  <a:pt x="917" y="557"/>
                </a:cubicBezTo>
                <a:cubicBezTo>
                  <a:pt x="915" y="568"/>
                  <a:pt x="910" y="576"/>
                  <a:pt x="900" y="582"/>
                </a:cubicBezTo>
                <a:close/>
                <a:moveTo>
                  <a:pt x="917" y="556"/>
                </a:moveTo>
                <a:cubicBezTo>
                  <a:pt x="912" y="559"/>
                  <a:pt x="906" y="561"/>
                  <a:pt x="899" y="563"/>
                </a:cubicBezTo>
                <a:cubicBezTo>
                  <a:pt x="898" y="556"/>
                  <a:pt x="896" y="548"/>
                  <a:pt x="893" y="540"/>
                </a:cubicBezTo>
                <a:cubicBezTo>
                  <a:pt x="902" y="540"/>
                  <a:pt x="910" y="539"/>
                  <a:pt x="917" y="537"/>
                </a:cubicBezTo>
                <a:cubicBezTo>
                  <a:pt x="918" y="544"/>
                  <a:pt x="918" y="551"/>
                  <a:pt x="917" y="556"/>
                </a:cubicBezTo>
                <a:close/>
                <a:moveTo>
                  <a:pt x="918" y="556"/>
                </a:moveTo>
                <a:cubicBezTo>
                  <a:pt x="919" y="551"/>
                  <a:pt x="918" y="544"/>
                  <a:pt x="917" y="537"/>
                </a:cubicBezTo>
                <a:cubicBezTo>
                  <a:pt x="924" y="536"/>
                  <a:pt x="930" y="533"/>
                  <a:pt x="935" y="530"/>
                </a:cubicBezTo>
                <a:cubicBezTo>
                  <a:pt x="934" y="542"/>
                  <a:pt x="928" y="550"/>
                  <a:pt x="918" y="556"/>
                </a:cubicBezTo>
                <a:close/>
                <a:moveTo>
                  <a:pt x="936" y="530"/>
                </a:moveTo>
                <a:cubicBezTo>
                  <a:pt x="931" y="533"/>
                  <a:pt x="924" y="535"/>
                  <a:pt x="917" y="537"/>
                </a:cubicBezTo>
                <a:cubicBezTo>
                  <a:pt x="916" y="530"/>
                  <a:pt x="913" y="522"/>
                  <a:pt x="910" y="514"/>
                </a:cubicBezTo>
                <a:cubicBezTo>
                  <a:pt x="919" y="514"/>
                  <a:pt x="928" y="513"/>
                  <a:pt x="935" y="511"/>
                </a:cubicBezTo>
                <a:cubicBezTo>
                  <a:pt x="936" y="518"/>
                  <a:pt x="936" y="524"/>
                  <a:pt x="936" y="530"/>
                </a:cubicBezTo>
                <a:close/>
                <a:moveTo>
                  <a:pt x="936" y="530"/>
                </a:moveTo>
                <a:cubicBezTo>
                  <a:pt x="937" y="524"/>
                  <a:pt x="936" y="518"/>
                  <a:pt x="935" y="511"/>
                </a:cubicBezTo>
                <a:cubicBezTo>
                  <a:pt x="942" y="510"/>
                  <a:pt x="948" y="507"/>
                  <a:pt x="953" y="505"/>
                </a:cubicBezTo>
                <a:cubicBezTo>
                  <a:pt x="951" y="515"/>
                  <a:pt x="946" y="524"/>
                  <a:pt x="936" y="530"/>
                </a:cubicBezTo>
                <a:close/>
                <a:moveTo>
                  <a:pt x="953" y="504"/>
                </a:moveTo>
                <a:cubicBezTo>
                  <a:pt x="948" y="507"/>
                  <a:pt x="942" y="509"/>
                  <a:pt x="935" y="511"/>
                </a:cubicBezTo>
                <a:cubicBezTo>
                  <a:pt x="934" y="504"/>
                  <a:pt x="931" y="496"/>
                  <a:pt x="928" y="488"/>
                </a:cubicBezTo>
                <a:cubicBezTo>
                  <a:pt x="937" y="488"/>
                  <a:pt x="945" y="487"/>
                  <a:pt x="952" y="485"/>
                </a:cubicBezTo>
                <a:cubicBezTo>
                  <a:pt x="953" y="492"/>
                  <a:pt x="954" y="499"/>
                  <a:pt x="953" y="504"/>
                </a:cubicBezTo>
                <a:close/>
                <a:moveTo>
                  <a:pt x="954" y="504"/>
                </a:moveTo>
                <a:cubicBezTo>
                  <a:pt x="954" y="498"/>
                  <a:pt x="954" y="492"/>
                  <a:pt x="953" y="485"/>
                </a:cubicBezTo>
                <a:cubicBezTo>
                  <a:pt x="953" y="485"/>
                  <a:pt x="953" y="485"/>
                  <a:pt x="953" y="485"/>
                </a:cubicBezTo>
                <a:cubicBezTo>
                  <a:pt x="960" y="484"/>
                  <a:pt x="966" y="482"/>
                  <a:pt x="971" y="479"/>
                </a:cubicBezTo>
                <a:cubicBezTo>
                  <a:pt x="969" y="490"/>
                  <a:pt x="963" y="498"/>
                  <a:pt x="954" y="504"/>
                </a:cubicBezTo>
                <a:close/>
                <a:moveTo>
                  <a:pt x="971" y="478"/>
                </a:moveTo>
                <a:cubicBezTo>
                  <a:pt x="966" y="481"/>
                  <a:pt x="960" y="483"/>
                  <a:pt x="952" y="485"/>
                </a:cubicBezTo>
                <a:cubicBezTo>
                  <a:pt x="951" y="476"/>
                  <a:pt x="947" y="467"/>
                  <a:pt x="943" y="456"/>
                </a:cubicBezTo>
                <a:cubicBezTo>
                  <a:pt x="952" y="455"/>
                  <a:pt x="960" y="453"/>
                  <a:pt x="968" y="451"/>
                </a:cubicBezTo>
                <a:cubicBezTo>
                  <a:pt x="971" y="462"/>
                  <a:pt x="972" y="471"/>
                  <a:pt x="971" y="478"/>
                </a:cubicBezTo>
                <a:close/>
                <a:moveTo>
                  <a:pt x="971" y="478"/>
                </a:moveTo>
                <a:cubicBezTo>
                  <a:pt x="972" y="471"/>
                  <a:pt x="971" y="461"/>
                  <a:pt x="968" y="451"/>
                </a:cubicBezTo>
                <a:cubicBezTo>
                  <a:pt x="976" y="449"/>
                  <a:pt x="983" y="447"/>
                  <a:pt x="989" y="443"/>
                </a:cubicBezTo>
                <a:cubicBezTo>
                  <a:pt x="990" y="460"/>
                  <a:pt x="984" y="471"/>
                  <a:pt x="971" y="478"/>
                </a:cubicBezTo>
                <a:close/>
                <a:moveTo>
                  <a:pt x="990" y="443"/>
                </a:moveTo>
                <a:cubicBezTo>
                  <a:pt x="989" y="438"/>
                  <a:pt x="988" y="433"/>
                  <a:pt x="987" y="427"/>
                </a:cubicBezTo>
                <a:cubicBezTo>
                  <a:pt x="987" y="427"/>
                  <a:pt x="987" y="427"/>
                  <a:pt x="987" y="427"/>
                </a:cubicBezTo>
                <a:cubicBezTo>
                  <a:pt x="996" y="425"/>
                  <a:pt x="1004" y="422"/>
                  <a:pt x="1010" y="418"/>
                </a:cubicBezTo>
                <a:cubicBezTo>
                  <a:pt x="1008" y="428"/>
                  <a:pt x="1001" y="436"/>
                  <a:pt x="990" y="443"/>
                </a:cubicBezTo>
                <a:close/>
                <a:moveTo>
                  <a:pt x="1010" y="417"/>
                </a:moveTo>
                <a:cubicBezTo>
                  <a:pt x="1004" y="421"/>
                  <a:pt x="996" y="424"/>
                  <a:pt x="986" y="426"/>
                </a:cubicBezTo>
                <a:cubicBezTo>
                  <a:pt x="985" y="420"/>
                  <a:pt x="982" y="413"/>
                  <a:pt x="978" y="406"/>
                </a:cubicBezTo>
                <a:cubicBezTo>
                  <a:pt x="991" y="405"/>
                  <a:pt x="1002" y="403"/>
                  <a:pt x="1011" y="401"/>
                </a:cubicBezTo>
                <a:cubicBezTo>
                  <a:pt x="1011" y="407"/>
                  <a:pt x="1011" y="412"/>
                  <a:pt x="1010" y="417"/>
                </a:cubicBezTo>
                <a:close/>
                <a:moveTo>
                  <a:pt x="1011" y="417"/>
                </a:moveTo>
                <a:cubicBezTo>
                  <a:pt x="1012" y="412"/>
                  <a:pt x="1012" y="407"/>
                  <a:pt x="1011" y="401"/>
                </a:cubicBezTo>
                <a:cubicBezTo>
                  <a:pt x="1017" y="399"/>
                  <a:pt x="1023" y="397"/>
                  <a:pt x="1028" y="394"/>
                </a:cubicBezTo>
                <a:cubicBezTo>
                  <a:pt x="1026" y="404"/>
                  <a:pt x="1020" y="411"/>
                  <a:pt x="1011" y="417"/>
                </a:cubicBezTo>
                <a:close/>
                <a:moveTo>
                  <a:pt x="1028" y="393"/>
                </a:moveTo>
                <a:cubicBezTo>
                  <a:pt x="1023" y="396"/>
                  <a:pt x="1018" y="398"/>
                  <a:pt x="1011" y="400"/>
                </a:cubicBezTo>
                <a:cubicBezTo>
                  <a:pt x="1010" y="394"/>
                  <a:pt x="1008" y="387"/>
                  <a:pt x="1005" y="380"/>
                </a:cubicBezTo>
                <a:cubicBezTo>
                  <a:pt x="1014" y="379"/>
                  <a:pt x="1021" y="378"/>
                  <a:pt x="1028" y="377"/>
                </a:cubicBezTo>
                <a:cubicBezTo>
                  <a:pt x="1029" y="383"/>
                  <a:pt x="1029" y="388"/>
                  <a:pt x="1028" y="393"/>
                </a:cubicBezTo>
                <a:close/>
                <a:moveTo>
                  <a:pt x="1028" y="393"/>
                </a:moveTo>
                <a:cubicBezTo>
                  <a:pt x="1029" y="388"/>
                  <a:pt x="1029" y="382"/>
                  <a:pt x="1028" y="376"/>
                </a:cubicBezTo>
                <a:cubicBezTo>
                  <a:pt x="1034" y="375"/>
                  <a:pt x="1040" y="373"/>
                  <a:pt x="1045" y="370"/>
                </a:cubicBezTo>
                <a:cubicBezTo>
                  <a:pt x="1043" y="380"/>
                  <a:pt x="1037" y="387"/>
                  <a:pt x="1028" y="393"/>
                </a:cubicBezTo>
                <a:close/>
                <a:moveTo>
                  <a:pt x="1045" y="369"/>
                </a:moveTo>
                <a:cubicBezTo>
                  <a:pt x="1040" y="372"/>
                  <a:pt x="1034" y="374"/>
                  <a:pt x="1028" y="376"/>
                </a:cubicBezTo>
                <a:cubicBezTo>
                  <a:pt x="1027" y="370"/>
                  <a:pt x="1025" y="363"/>
                  <a:pt x="1022" y="356"/>
                </a:cubicBezTo>
                <a:cubicBezTo>
                  <a:pt x="1030" y="355"/>
                  <a:pt x="1038" y="354"/>
                  <a:pt x="1044" y="353"/>
                </a:cubicBezTo>
                <a:cubicBezTo>
                  <a:pt x="1045" y="359"/>
                  <a:pt x="1046" y="364"/>
                  <a:pt x="1045" y="369"/>
                </a:cubicBezTo>
                <a:close/>
                <a:moveTo>
                  <a:pt x="1045" y="369"/>
                </a:moveTo>
                <a:cubicBezTo>
                  <a:pt x="1046" y="364"/>
                  <a:pt x="1046" y="359"/>
                  <a:pt x="1045" y="353"/>
                </a:cubicBezTo>
                <a:cubicBezTo>
                  <a:pt x="1051" y="351"/>
                  <a:pt x="1057" y="349"/>
                  <a:pt x="1062" y="347"/>
                </a:cubicBezTo>
                <a:cubicBezTo>
                  <a:pt x="1060" y="356"/>
                  <a:pt x="1054" y="364"/>
                  <a:pt x="1045" y="369"/>
                </a:cubicBezTo>
                <a:close/>
                <a:moveTo>
                  <a:pt x="1062" y="346"/>
                </a:moveTo>
                <a:cubicBezTo>
                  <a:pt x="1057" y="349"/>
                  <a:pt x="1051" y="351"/>
                  <a:pt x="1045" y="352"/>
                </a:cubicBezTo>
                <a:cubicBezTo>
                  <a:pt x="1043" y="346"/>
                  <a:pt x="1041" y="339"/>
                  <a:pt x="1038" y="331"/>
                </a:cubicBezTo>
                <a:cubicBezTo>
                  <a:pt x="1046" y="331"/>
                  <a:pt x="1054" y="330"/>
                  <a:pt x="1061" y="328"/>
                </a:cubicBezTo>
                <a:cubicBezTo>
                  <a:pt x="1062" y="335"/>
                  <a:pt x="1063" y="341"/>
                  <a:pt x="1062" y="346"/>
                </a:cubicBezTo>
                <a:close/>
                <a:moveTo>
                  <a:pt x="1062" y="346"/>
                </a:moveTo>
                <a:cubicBezTo>
                  <a:pt x="1063" y="340"/>
                  <a:pt x="1063" y="335"/>
                  <a:pt x="1061" y="328"/>
                </a:cubicBezTo>
                <a:cubicBezTo>
                  <a:pt x="1061" y="328"/>
                  <a:pt x="1061" y="328"/>
                  <a:pt x="1061" y="328"/>
                </a:cubicBezTo>
                <a:cubicBezTo>
                  <a:pt x="1068" y="327"/>
                  <a:pt x="1074" y="325"/>
                  <a:pt x="1079" y="322"/>
                </a:cubicBezTo>
                <a:cubicBezTo>
                  <a:pt x="1077" y="332"/>
                  <a:pt x="1072" y="340"/>
                  <a:pt x="1062" y="346"/>
                </a:cubicBezTo>
                <a:close/>
                <a:moveTo>
                  <a:pt x="1096" y="298"/>
                </a:moveTo>
                <a:cubicBezTo>
                  <a:pt x="1095" y="308"/>
                  <a:pt x="1089" y="316"/>
                  <a:pt x="1080" y="321"/>
                </a:cubicBezTo>
                <a:cubicBezTo>
                  <a:pt x="1080" y="316"/>
                  <a:pt x="1080" y="310"/>
                  <a:pt x="1078" y="304"/>
                </a:cubicBezTo>
                <a:cubicBezTo>
                  <a:pt x="1085" y="302"/>
                  <a:pt x="1091" y="300"/>
                  <a:pt x="1096" y="298"/>
                </a:cubicBezTo>
                <a:close/>
                <a:moveTo>
                  <a:pt x="1078" y="304"/>
                </a:moveTo>
                <a:cubicBezTo>
                  <a:pt x="1079" y="310"/>
                  <a:pt x="1080" y="316"/>
                  <a:pt x="1079" y="321"/>
                </a:cubicBezTo>
                <a:cubicBezTo>
                  <a:pt x="1074" y="324"/>
                  <a:pt x="1068" y="326"/>
                  <a:pt x="1061" y="328"/>
                </a:cubicBezTo>
                <a:cubicBezTo>
                  <a:pt x="1060" y="321"/>
                  <a:pt x="1058" y="314"/>
                  <a:pt x="1054" y="306"/>
                </a:cubicBezTo>
                <a:cubicBezTo>
                  <a:pt x="1063" y="306"/>
                  <a:pt x="1071" y="305"/>
                  <a:pt x="1078" y="304"/>
                </a:cubicBezTo>
                <a:close/>
                <a:moveTo>
                  <a:pt x="1024" y="305"/>
                </a:moveTo>
                <a:cubicBezTo>
                  <a:pt x="1024" y="305"/>
                  <a:pt x="1024" y="305"/>
                  <a:pt x="1024" y="305"/>
                </a:cubicBezTo>
                <a:cubicBezTo>
                  <a:pt x="1033" y="306"/>
                  <a:pt x="1042" y="306"/>
                  <a:pt x="1050" y="306"/>
                </a:cubicBezTo>
                <a:cubicBezTo>
                  <a:pt x="1051" y="306"/>
                  <a:pt x="1052" y="306"/>
                  <a:pt x="1054" y="306"/>
                </a:cubicBezTo>
                <a:cubicBezTo>
                  <a:pt x="1057" y="314"/>
                  <a:pt x="1060" y="321"/>
                  <a:pt x="1061" y="328"/>
                </a:cubicBezTo>
                <a:cubicBezTo>
                  <a:pt x="1054" y="329"/>
                  <a:pt x="1046" y="330"/>
                  <a:pt x="1038" y="330"/>
                </a:cubicBezTo>
                <a:cubicBezTo>
                  <a:pt x="1034" y="323"/>
                  <a:pt x="1030" y="314"/>
                  <a:pt x="1024" y="305"/>
                </a:cubicBezTo>
                <a:close/>
                <a:moveTo>
                  <a:pt x="1024" y="305"/>
                </a:moveTo>
                <a:cubicBezTo>
                  <a:pt x="1029" y="314"/>
                  <a:pt x="1034" y="323"/>
                  <a:pt x="1037" y="330"/>
                </a:cubicBezTo>
                <a:cubicBezTo>
                  <a:pt x="1035" y="330"/>
                  <a:pt x="1032" y="331"/>
                  <a:pt x="1029" y="331"/>
                </a:cubicBezTo>
                <a:cubicBezTo>
                  <a:pt x="1023" y="331"/>
                  <a:pt x="1016" y="330"/>
                  <a:pt x="1008" y="330"/>
                </a:cubicBezTo>
                <a:cubicBezTo>
                  <a:pt x="1003" y="321"/>
                  <a:pt x="996" y="311"/>
                  <a:pt x="989" y="300"/>
                </a:cubicBezTo>
                <a:cubicBezTo>
                  <a:pt x="1001" y="302"/>
                  <a:pt x="1013" y="304"/>
                  <a:pt x="1024" y="305"/>
                </a:cubicBezTo>
                <a:close/>
                <a:moveTo>
                  <a:pt x="988" y="300"/>
                </a:moveTo>
                <a:cubicBezTo>
                  <a:pt x="996" y="311"/>
                  <a:pt x="1002" y="321"/>
                  <a:pt x="1008" y="330"/>
                </a:cubicBezTo>
                <a:cubicBezTo>
                  <a:pt x="997" y="329"/>
                  <a:pt x="986" y="328"/>
                  <a:pt x="973" y="326"/>
                </a:cubicBezTo>
                <a:cubicBezTo>
                  <a:pt x="966" y="316"/>
                  <a:pt x="958" y="305"/>
                  <a:pt x="948" y="293"/>
                </a:cubicBezTo>
                <a:cubicBezTo>
                  <a:pt x="962" y="296"/>
                  <a:pt x="975" y="298"/>
                  <a:pt x="988" y="300"/>
                </a:cubicBezTo>
                <a:close/>
                <a:moveTo>
                  <a:pt x="923" y="287"/>
                </a:moveTo>
                <a:cubicBezTo>
                  <a:pt x="932" y="289"/>
                  <a:pt x="939" y="291"/>
                  <a:pt x="947" y="292"/>
                </a:cubicBezTo>
                <a:cubicBezTo>
                  <a:pt x="957" y="305"/>
                  <a:pt x="965" y="316"/>
                  <a:pt x="973" y="326"/>
                </a:cubicBezTo>
                <a:cubicBezTo>
                  <a:pt x="957" y="324"/>
                  <a:pt x="940" y="320"/>
                  <a:pt x="922" y="317"/>
                </a:cubicBezTo>
                <a:cubicBezTo>
                  <a:pt x="912" y="304"/>
                  <a:pt x="902" y="291"/>
                  <a:pt x="890" y="277"/>
                </a:cubicBezTo>
                <a:cubicBezTo>
                  <a:pt x="902" y="281"/>
                  <a:pt x="913" y="284"/>
                  <a:pt x="923" y="287"/>
                </a:cubicBezTo>
                <a:close/>
                <a:moveTo>
                  <a:pt x="890" y="277"/>
                </a:moveTo>
                <a:cubicBezTo>
                  <a:pt x="901" y="291"/>
                  <a:pt x="912" y="304"/>
                  <a:pt x="921" y="317"/>
                </a:cubicBezTo>
                <a:cubicBezTo>
                  <a:pt x="918" y="316"/>
                  <a:pt x="916" y="315"/>
                  <a:pt x="914" y="315"/>
                </a:cubicBezTo>
                <a:cubicBezTo>
                  <a:pt x="901" y="312"/>
                  <a:pt x="888" y="308"/>
                  <a:pt x="874" y="303"/>
                </a:cubicBezTo>
                <a:cubicBezTo>
                  <a:pt x="861" y="286"/>
                  <a:pt x="846" y="268"/>
                  <a:pt x="828" y="246"/>
                </a:cubicBezTo>
                <a:cubicBezTo>
                  <a:pt x="828" y="246"/>
                  <a:pt x="828" y="246"/>
                  <a:pt x="828" y="246"/>
                </a:cubicBezTo>
                <a:cubicBezTo>
                  <a:pt x="849" y="259"/>
                  <a:pt x="870" y="269"/>
                  <a:pt x="890" y="277"/>
                </a:cubicBezTo>
                <a:close/>
                <a:moveTo>
                  <a:pt x="826" y="245"/>
                </a:moveTo>
                <a:cubicBezTo>
                  <a:pt x="845" y="267"/>
                  <a:pt x="860" y="286"/>
                  <a:pt x="873" y="302"/>
                </a:cubicBezTo>
                <a:cubicBezTo>
                  <a:pt x="852" y="293"/>
                  <a:pt x="830" y="281"/>
                  <a:pt x="806" y="266"/>
                </a:cubicBezTo>
                <a:cubicBezTo>
                  <a:pt x="789" y="245"/>
                  <a:pt x="771" y="223"/>
                  <a:pt x="752" y="200"/>
                </a:cubicBezTo>
                <a:cubicBezTo>
                  <a:pt x="744" y="191"/>
                  <a:pt x="737" y="182"/>
                  <a:pt x="729" y="173"/>
                </a:cubicBezTo>
                <a:cubicBezTo>
                  <a:pt x="764" y="203"/>
                  <a:pt x="796" y="226"/>
                  <a:pt x="826" y="245"/>
                </a:cubicBezTo>
                <a:close/>
                <a:moveTo>
                  <a:pt x="684" y="163"/>
                </a:moveTo>
                <a:cubicBezTo>
                  <a:pt x="650" y="120"/>
                  <a:pt x="613" y="72"/>
                  <a:pt x="569" y="13"/>
                </a:cubicBezTo>
                <a:cubicBezTo>
                  <a:pt x="630" y="80"/>
                  <a:pt x="680" y="131"/>
                  <a:pt x="726" y="171"/>
                </a:cubicBezTo>
                <a:cubicBezTo>
                  <a:pt x="735" y="181"/>
                  <a:pt x="743" y="191"/>
                  <a:pt x="752" y="201"/>
                </a:cubicBezTo>
                <a:cubicBezTo>
                  <a:pt x="770" y="223"/>
                  <a:pt x="788" y="244"/>
                  <a:pt x="805" y="265"/>
                </a:cubicBezTo>
                <a:cubicBezTo>
                  <a:pt x="770" y="241"/>
                  <a:pt x="731" y="208"/>
                  <a:pt x="687" y="166"/>
                </a:cubicBezTo>
                <a:lnTo>
                  <a:pt x="684" y="163"/>
                </a:lnTo>
                <a:close/>
                <a:moveTo>
                  <a:pt x="738" y="228"/>
                </a:moveTo>
                <a:cubicBezTo>
                  <a:pt x="722" y="209"/>
                  <a:pt x="706" y="189"/>
                  <a:pt x="690" y="170"/>
                </a:cubicBezTo>
                <a:cubicBezTo>
                  <a:pt x="733" y="211"/>
                  <a:pt x="771" y="242"/>
                  <a:pt x="806" y="266"/>
                </a:cubicBezTo>
                <a:cubicBezTo>
                  <a:pt x="826" y="290"/>
                  <a:pt x="842" y="310"/>
                  <a:pt x="856" y="327"/>
                </a:cubicBezTo>
                <a:cubicBezTo>
                  <a:pt x="834" y="317"/>
                  <a:pt x="810" y="303"/>
                  <a:pt x="784" y="283"/>
                </a:cubicBezTo>
                <a:cubicBezTo>
                  <a:pt x="769" y="265"/>
                  <a:pt x="754" y="247"/>
                  <a:pt x="738" y="228"/>
                </a:cubicBezTo>
                <a:close/>
                <a:moveTo>
                  <a:pt x="725" y="256"/>
                </a:moveTo>
                <a:cubicBezTo>
                  <a:pt x="707" y="234"/>
                  <a:pt x="687" y="210"/>
                  <a:pt x="668" y="187"/>
                </a:cubicBezTo>
                <a:cubicBezTo>
                  <a:pt x="659" y="175"/>
                  <a:pt x="648" y="162"/>
                  <a:pt x="638" y="149"/>
                </a:cubicBezTo>
                <a:cubicBezTo>
                  <a:pt x="653" y="164"/>
                  <a:pt x="667" y="179"/>
                  <a:pt x="680" y="192"/>
                </a:cubicBezTo>
                <a:cubicBezTo>
                  <a:pt x="719" y="230"/>
                  <a:pt x="753" y="260"/>
                  <a:pt x="784" y="284"/>
                </a:cubicBezTo>
                <a:cubicBezTo>
                  <a:pt x="806" y="311"/>
                  <a:pt x="824" y="333"/>
                  <a:pt x="839" y="352"/>
                </a:cubicBezTo>
                <a:cubicBezTo>
                  <a:pt x="814" y="339"/>
                  <a:pt x="786" y="320"/>
                  <a:pt x="755" y="293"/>
                </a:cubicBezTo>
                <a:cubicBezTo>
                  <a:pt x="745" y="281"/>
                  <a:pt x="735" y="269"/>
                  <a:pt x="725" y="256"/>
                </a:cubicBezTo>
                <a:close/>
                <a:moveTo>
                  <a:pt x="709" y="281"/>
                </a:moveTo>
                <a:cubicBezTo>
                  <a:pt x="690" y="258"/>
                  <a:pt x="671" y="235"/>
                  <a:pt x="652" y="210"/>
                </a:cubicBezTo>
                <a:cubicBezTo>
                  <a:pt x="629" y="181"/>
                  <a:pt x="604" y="149"/>
                  <a:pt x="576" y="110"/>
                </a:cubicBezTo>
                <a:cubicBezTo>
                  <a:pt x="616" y="155"/>
                  <a:pt x="648" y="191"/>
                  <a:pt x="679" y="222"/>
                </a:cubicBezTo>
                <a:cubicBezTo>
                  <a:pt x="707" y="250"/>
                  <a:pt x="732" y="274"/>
                  <a:pt x="755" y="293"/>
                </a:cubicBezTo>
                <a:cubicBezTo>
                  <a:pt x="775" y="318"/>
                  <a:pt x="798" y="347"/>
                  <a:pt x="820" y="375"/>
                </a:cubicBezTo>
                <a:cubicBezTo>
                  <a:pt x="791" y="357"/>
                  <a:pt x="757" y="330"/>
                  <a:pt x="718" y="292"/>
                </a:cubicBezTo>
                <a:lnTo>
                  <a:pt x="709" y="281"/>
                </a:lnTo>
                <a:close/>
                <a:moveTo>
                  <a:pt x="635" y="234"/>
                </a:moveTo>
                <a:cubicBezTo>
                  <a:pt x="594" y="181"/>
                  <a:pt x="554" y="124"/>
                  <a:pt x="516" y="70"/>
                </a:cubicBezTo>
                <a:cubicBezTo>
                  <a:pt x="568" y="132"/>
                  <a:pt x="623" y="196"/>
                  <a:pt x="677" y="252"/>
                </a:cubicBezTo>
                <a:cubicBezTo>
                  <a:pt x="691" y="267"/>
                  <a:pt x="705" y="280"/>
                  <a:pt x="717" y="292"/>
                </a:cubicBezTo>
                <a:cubicBezTo>
                  <a:pt x="748" y="330"/>
                  <a:pt x="775" y="364"/>
                  <a:pt x="800" y="396"/>
                </a:cubicBezTo>
                <a:cubicBezTo>
                  <a:pt x="767" y="374"/>
                  <a:pt x="729" y="338"/>
                  <a:pt x="675" y="282"/>
                </a:cubicBezTo>
                <a:cubicBezTo>
                  <a:pt x="670" y="277"/>
                  <a:pt x="665" y="272"/>
                  <a:pt x="660" y="266"/>
                </a:cubicBezTo>
                <a:cubicBezTo>
                  <a:pt x="651" y="255"/>
                  <a:pt x="643" y="244"/>
                  <a:pt x="635" y="234"/>
                </a:cubicBezTo>
                <a:close/>
                <a:moveTo>
                  <a:pt x="491" y="78"/>
                </a:moveTo>
                <a:cubicBezTo>
                  <a:pt x="491" y="77"/>
                  <a:pt x="491" y="77"/>
                  <a:pt x="491" y="77"/>
                </a:cubicBezTo>
                <a:cubicBezTo>
                  <a:pt x="481" y="64"/>
                  <a:pt x="473" y="51"/>
                  <a:pt x="465" y="38"/>
                </a:cubicBezTo>
                <a:cubicBezTo>
                  <a:pt x="478" y="54"/>
                  <a:pt x="491" y="70"/>
                  <a:pt x="504" y="85"/>
                </a:cubicBezTo>
                <a:cubicBezTo>
                  <a:pt x="555" y="147"/>
                  <a:pt x="609" y="211"/>
                  <a:pt x="660" y="267"/>
                </a:cubicBezTo>
                <a:cubicBezTo>
                  <a:pt x="671" y="281"/>
                  <a:pt x="683" y="295"/>
                  <a:pt x="693" y="308"/>
                </a:cubicBezTo>
                <a:cubicBezTo>
                  <a:pt x="723" y="345"/>
                  <a:pt x="751" y="380"/>
                  <a:pt x="776" y="412"/>
                </a:cubicBezTo>
                <a:cubicBezTo>
                  <a:pt x="749" y="390"/>
                  <a:pt x="716" y="358"/>
                  <a:pt x="674" y="312"/>
                </a:cubicBezTo>
                <a:cubicBezTo>
                  <a:pt x="646" y="282"/>
                  <a:pt x="614" y="246"/>
                  <a:pt x="576" y="200"/>
                </a:cubicBezTo>
                <a:cubicBezTo>
                  <a:pt x="547" y="160"/>
                  <a:pt x="518" y="118"/>
                  <a:pt x="491" y="78"/>
                </a:cubicBezTo>
                <a:close/>
                <a:moveTo>
                  <a:pt x="481" y="108"/>
                </a:moveTo>
                <a:cubicBezTo>
                  <a:pt x="475" y="100"/>
                  <a:pt x="475" y="100"/>
                  <a:pt x="475" y="100"/>
                </a:cubicBezTo>
                <a:cubicBezTo>
                  <a:pt x="456" y="71"/>
                  <a:pt x="439" y="44"/>
                  <a:pt x="424" y="19"/>
                </a:cubicBezTo>
                <a:cubicBezTo>
                  <a:pt x="453" y="53"/>
                  <a:pt x="483" y="89"/>
                  <a:pt x="512" y="124"/>
                </a:cubicBezTo>
                <a:cubicBezTo>
                  <a:pt x="533" y="149"/>
                  <a:pt x="554" y="175"/>
                  <a:pt x="575" y="200"/>
                </a:cubicBezTo>
                <a:cubicBezTo>
                  <a:pt x="591" y="221"/>
                  <a:pt x="605" y="240"/>
                  <a:pt x="619" y="258"/>
                </a:cubicBezTo>
                <a:cubicBezTo>
                  <a:pt x="640" y="285"/>
                  <a:pt x="661" y="312"/>
                  <a:pt x="681" y="338"/>
                </a:cubicBezTo>
                <a:cubicBezTo>
                  <a:pt x="704" y="366"/>
                  <a:pt x="725" y="393"/>
                  <a:pt x="745" y="419"/>
                </a:cubicBezTo>
                <a:cubicBezTo>
                  <a:pt x="722" y="397"/>
                  <a:pt x="696" y="368"/>
                  <a:pt x="667" y="337"/>
                </a:cubicBezTo>
                <a:cubicBezTo>
                  <a:pt x="618" y="282"/>
                  <a:pt x="566" y="219"/>
                  <a:pt x="515" y="158"/>
                </a:cubicBezTo>
                <a:cubicBezTo>
                  <a:pt x="509" y="150"/>
                  <a:pt x="509" y="150"/>
                  <a:pt x="509" y="150"/>
                </a:cubicBezTo>
                <a:cubicBezTo>
                  <a:pt x="499" y="136"/>
                  <a:pt x="490" y="121"/>
                  <a:pt x="481" y="108"/>
                </a:cubicBezTo>
                <a:close/>
                <a:moveTo>
                  <a:pt x="393" y="12"/>
                </a:moveTo>
                <a:cubicBezTo>
                  <a:pt x="430" y="55"/>
                  <a:pt x="467" y="100"/>
                  <a:pt x="508" y="150"/>
                </a:cubicBezTo>
                <a:cubicBezTo>
                  <a:pt x="535" y="190"/>
                  <a:pt x="568" y="237"/>
                  <a:pt x="602" y="282"/>
                </a:cubicBezTo>
                <a:cubicBezTo>
                  <a:pt x="622" y="308"/>
                  <a:pt x="643" y="335"/>
                  <a:pt x="663" y="360"/>
                </a:cubicBezTo>
                <a:cubicBezTo>
                  <a:pt x="670" y="369"/>
                  <a:pt x="677" y="378"/>
                  <a:pt x="684" y="387"/>
                </a:cubicBezTo>
                <a:cubicBezTo>
                  <a:pt x="677" y="380"/>
                  <a:pt x="671" y="372"/>
                  <a:pt x="664" y="365"/>
                </a:cubicBezTo>
                <a:cubicBezTo>
                  <a:pt x="618" y="313"/>
                  <a:pt x="570" y="255"/>
                  <a:pt x="520" y="193"/>
                </a:cubicBezTo>
                <a:cubicBezTo>
                  <a:pt x="498" y="166"/>
                  <a:pt x="475" y="138"/>
                  <a:pt x="453" y="110"/>
                </a:cubicBezTo>
                <a:cubicBezTo>
                  <a:pt x="430" y="75"/>
                  <a:pt x="410" y="43"/>
                  <a:pt x="393" y="12"/>
                </a:cubicBezTo>
                <a:close/>
                <a:moveTo>
                  <a:pt x="368" y="13"/>
                </a:moveTo>
                <a:cubicBezTo>
                  <a:pt x="393" y="41"/>
                  <a:pt x="420" y="72"/>
                  <a:pt x="452" y="111"/>
                </a:cubicBezTo>
                <a:cubicBezTo>
                  <a:pt x="455" y="115"/>
                  <a:pt x="457" y="119"/>
                  <a:pt x="460" y="123"/>
                </a:cubicBezTo>
                <a:cubicBezTo>
                  <a:pt x="465" y="130"/>
                  <a:pt x="465" y="130"/>
                  <a:pt x="465" y="130"/>
                </a:cubicBezTo>
                <a:cubicBezTo>
                  <a:pt x="500" y="184"/>
                  <a:pt x="536" y="239"/>
                  <a:pt x="575" y="291"/>
                </a:cubicBezTo>
                <a:cubicBezTo>
                  <a:pt x="559" y="272"/>
                  <a:pt x="543" y="252"/>
                  <a:pt x="527" y="232"/>
                </a:cubicBezTo>
                <a:cubicBezTo>
                  <a:pt x="491" y="187"/>
                  <a:pt x="454" y="141"/>
                  <a:pt x="417" y="98"/>
                </a:cubicBezTo>
                <a:cubicBezTo>
                  <a:pt x="398" y="67"/>
                  <a:pt x="383" y="39"/>
                  <a:pt x="368" y="13"/>
                </a:cubicBezTo>
                <a:close/>
                <a:moveTo>
                  <a:pt x="345" y="16"/>
                </a:moveTo>
                <a:cubicBezTo>
                  <a:pt x="367" y="40"/>
                  <a:pt x="390" y="67"/>
                  <a:pt x="417" y="98"/>
                </a:cubicBezTo>
                <a:cubicBezTo>
                  <a:pt x="426" y="114"/>
                  <a:pt x="437" y="130"/>
                  <a:pt x="448" y="148"/>
                </a:cubicBezTo>
                <a:cubicBezTo>
                  <a:pt x="467" y="178"/>
                  <a:pt x="483" y="203"/>
                  <a:pt x="498" y="226"/>
                </a:cubicBezTo>
                <a:cubicBezTo>
                  <a:pt x="463" y="183"/>
                  <a:pt x="423" y="133"/>
                  <a:pt x="383" y="87"/>
                </a:cubicBezTo>
                <a:cubicBezTo>
                  <a:pt x="369" y="62"/>
                  <a:pt x="356" y="39"/>
                  <a:pt x="345" y="16"/>
                </a:cubicBezTo>
                <a:close/>
                <a:moveTo>
                  <a:pt x="325" y="24"/>
                </a:moveTo>
                <a:cubicBezTo>
                  <a:pt x="344" y="43"/>
                  <a:pt x="362" y="64"/>
                  <a:pt x="382" y="87"/>
                </a:cubicBezTo>
                <a:cubicBezTo>
                  <a:pt x="397" y="113"/>
                  <a:pt x="413" y="141"/>
                  <a:pt x="432" y="171"/>
                </a:cubicBezTo>
                <a:cubicBezTo>
                  <a:pt x="436" y="176"/>
                  <a:pt x="440" y="182"/>
                  <a:pt x="443" y="188"/>
                </a:cubicBezTo>
                <a:cubicBezTo>
                  <a:pt x="411" y="148"/>
                  <a:pt x="382" y="114"/>
                  <a:pt x="356" y="85"/>
                </a:cubicBezTo>
                <a:cubicBezTo>
                  <a:pt x="344" y="64"/>
                  <a:pt x="334" y="43"/>
                  <a:pt x="325" y="24"/>
                </a:cubicBezTo>
                <a:close/>
                <a:moveTo>
                  <a:pt x="355" y="85"/>
                </a:moveTo>
                <a:cubicBezTo>
                  <a:pt x="369" y="111"/>
                  <a:pt x="384" y="138"/>
                  <a:pt x="402" y="168"/>
                </a:cubicBezTo>
                <a:cubicBezTo>
                  <a:pt x="376" y="137"/>
                  <a:pt x="353" y="111"/>
                  <a:pt x="330" y="86"/>
                </a:cubicBezTo>
                <a:cubicBezTo>
                  <a:pt x="321" y="67"/>
                  <a:pt x="312" y="48"/>
                  <a:pt x="304" y="30"/>
                </a:cubicBezTo>
                <a:cubicBezTo>
                  <a:pt x="320" y="47"/>
                  <a:pt x="337" y="65"/>
                  <a:pt x="355" y="85"/>
                </a:cubicBezTo>
                <a:close/>
                <a:moveTo>
                  <a:pt x="330" y="87"/>
                </a:moveTo>
                <a:cubicBezTo>
                  <a:pt x="341" y="108"/>
                  <a:pt x="353" y="131"/>
                  <a:pt x="367" y="156"/>
                </a:cubicBezTo>
                <a:cubicBezTo>
                  <a:pt x="346" y="132"/>
                  <a:pt x="325" y="109"/>
                  <a:pt x="306" y="90"/>
                </a:cubicBezTo>
                <a:cubicBezTo>
                  <a:pt x="298" y="72"/>
                  <a:pt x="291" y="56"/>
                  <a:pt x="284" y="40"/>
                </a:cubicBezTo>
                <a:cubicBezTo>
                  <a:pt x="299" y="54"/>
                  <a:pt x="314" y="70"/>
                  <a:pt x="330" y="87"/>
                </a:cubicBezTo>
                <a:close/>
                <a:moveTo>
                  <a:pt x="250" y="8"/>
                </a:moveTo>
                <a:cubicBezTo>
                  <a:pt x="261" y="17"/>
                  <a:pt x="272" y="28"/>
                  <a:pt x="283" y="39"/>
                </a:cubicBezTo>
                <a:cubicBezTo>
                  <a:pt x="290" y="55"/>
                  <a:pt x="297" y="71"/>
                  <a:pt x="305" y="88"/>
                </a:cubicBezTo>
                <a:cubicBezTo>
                  <a:pt x="292" y="74"/>
                  <a:pt x="278" y="61"/>
                  <a:pt x="265" y="48"/>
                </a:cubicBezTo>
                <a:cubicBezTo>
                  <a:pt x="260" y="34"/>
                  <a:pt x="255" y="21"/>
                  <a:pt x="250" y="8"/>
                </a:cubicBezTo>
                <a:close/>
                <a:moveTo>
                  <a:pt x="233" y="20"/>
                </a:moveTo>
                <a:cubicBezTo>
                  <a:pt x="243" y="29"/>
                  <a:pt x="254" y="39"/>
                  <a:pt x="265" y="49"/>
                </a:cubicBezTo>
                <a:cubicBezTo>
                  <a:pt x="271" y="64"/>
                  <a:pt x="277" y="80"/>
                  <a:pt x="285" y="97"/>
                </a:cubicBezTo>
                <a:cubicBezTo>
                  <a:pt x="272" y="84"/>
                  <a:pt x="259" y="72"/>
                  <a:pt x="247" y="61"/>
                </a:cubicBezTo>
                <a:cubicBezTo>
                  <a:pt x="247" y="61"/>
                  <a:pt x="247" y="61"/>
                  <a:pt x="247" y="61"/>
                </a:cubicBezTo>
                <a:cubicBezTo>
                  <a:pt x="242" y="47"/>
                  <a:pt x="237" y="33"/>
                  <a:pt x="233" y="20"/>
                </a:cubicBezTo>
                <a:close/>
                <a:moveTo>
                  <a:pt x="246" y="61"/>
                </a:moveTo>
                <a:cubicBezTo>
                  <a:pt x="252" y="75"/>
                  <a:pt x="258" y="90"/>
                  <a:pt x="264" y="106"/>
                </a:cubicBezTo>
                <a:cubicBezTo>
                  <a:pt x="252" y="94"/>
                  <a:pt x="241" y="83"/>
                  <a:pt x="229" y="73"/>
                </a:cubicBezTo>
                <a:cubicBezTo>
                  <a:pt x="225" y="60"/>
                  <a:pt x="220" y="47"/>
                  <a:pt x="217" y="35"/>
                </a:cubicBezTo>
                <a:cubicBezTo>
                  <a:pt x="227" y="43"/>
                  <a:pt x="236" y="52"/>
                  <a:pt x="246" y="61"/>
                </a:cubicBezTo>
                <a:close/>
                <a:moveTo>
                  <a:pt x="192" y="15"/>
                </a:moveTo>
                <a:cubicBezTo>
                  <a:pt x="200" y="21"/>
                  <a:pt x="208" y="28"/>
                  <a:pt x="216" y="34"/>
                </a:cubicBezTo>
                <a:cubicBezTo>
                  <a:pt x="220" y="47"/>
                  <a:pt x="224" y="60"/>
                  <a:pt x="228" y="73"/>
                </a:cubicBezTo>
                <a:cubicBezTo>
                  <a:pt x="219" y="64"/>
                  <a:pt x="210" y="56"/>
                  <a:pt x="200" y="49"/>
                </a:cubicBezTo>
                <a:cubicBezTo>
                  <a:pt x="197" y="37"/>
                  <a:pt x="194" y="26"/>
                  <a:pt x="192" y="15"/>
                </a:cubicBezTo>
                <a:close/>
                <a:moveTo>
                  <a:pt x="200" y="49"/>
                </a:moveTo>
                <a:cubicBezTo>
                  <a:pt x="203" y="61"/>
                  <a:pt x="207" y="74"/>
                  <a:pt x="211" y="87"/>
                </a:cubicBezTo>
                <a:cubicBezTo>
                  <a:pt x="202" y="79"/>
                  <a:pt x="193" y="72"/>
                  <a:pt x="184" y="65"/>
                </a:cubicBezTo>
                <a:cubicBezTo>
                  <a:pt x="181" y="53"/>
                  <a:pt x="179" y="42"/>
                  <a:pt x="177" y="31"/>
                </a:cubicBezTo>
                <a:cubicBezTo>
                  <a:pt x="184" y="37"/>
                  <a:pt x="192" y="43"/>
                  <a:pt x="200" y="49"/>
                </a:cubicBezTo>
                <a:close/>
                <a:moveTo>
                  <a:pt x="176" y="31"/>
                </a:moveTo>
                <a:cubicBezTo>
                  <a:pt x="178" y="42"/>
                  <a:pt x="181" y="53"/>
                  <a:pt x="184" y="64"/>
                </a:cubicBezTo>
                <a:cubicBezTo>
                  <a:pt x="176" y="58"/>
                  <a:pt x="169" y="53"/>
                  <a:pt x="161" y="47"/>
                </a:cubicBezTo>
                <a:cubicBezTo>
                  <a:pt x="159" y="37"/>
                  <a:pt x="157" y="26"/>
                  <a:pt x="156" y="16"/>
                </a:cubicBezTo>
                <a:cubicBezTo>
                  <a:pt x="163" y="21"/>
                  <a:pt x="169" y="26"/>
                  <a:pt x="176" y="31"/>
                </a:cubicBezTo>
                <a:close/>
                <a:moveTo>
                  <a:pt x="139" y="5"/>
                </a:moveTo>
                <a:cubicBezTo>
                  <a:pt x="144" y="8"/>
                  <a:pt x="150" y="12"/>
                  <a:pt x="155" y="16"/>
                </a:cubicBezTo>
                <a:cubicBezTo>
                  <a:pt x="157" y="26"/>
                  <a:pt x="158" y="36"/>
                  <a:pt x="160" y="47"/>
                </a:cubicBezTo>
                <a:cubicBezTo>
                  <a:pt x="154" y="42"/>
                  <a:pt x="148" y="38"/>
                  <a:pt x="141" y="34"/>
                </a:cubicBezTo>
                <a:cubicBezTo>
                  <a:pt x="140" y="24"/>
                  <a:pt x="139" y="14"/>
                  <a:pt x="139" y="5"/>
                </a:cubicBezTo>
                <a:close/>
                <a:moveTo>
                  <a:pt x="141" y="34"/>
                </a:moveTo>
                <a:cubicBezTo>
                  <a:pt x="142" y="44"/>
                  <a:pt x="144" y="54"/>
                  <a:pt x="146" y="64"/>
                </a:cubicBezTo>
                <a:cubicBezTo>
                  <a:pt x="139" y="60"/>
                  <a:pt x="133" y="55"/>
                  <a:pt x="126" y="51"/>
                </a:cubicBezTo>
                <a:cubicBezTo>
                  <a:pt x="125" y="42"/>
                  <a:pt x="124" y="32"/>
                  <a:pt x="124" y="23"/>
                </a:cubicBezTo>
                <a:cubicBezTo>
                  <a:pt x="129" y="26"/>
                  <a:pt x="135" y="30"/>
                  <a:pt x="141" y="34"/>
                </a:cubicBezTo>
                <a:close/>
                <a:moveTo>
                  <a:pt x="120" y="21"/>
                </a:moveTo>
                <a:cubicBezTo>
                  <a:pt x="121" y="21"/>
                  <a:pt x="122" y="22"/>
                  <a:pt x="123" y="23"/>
                </a:cubicBezTo>
                <a:cubicBezTo>
                  <a:pt x="124" y="32"/>
                  <a:pt x="125" y="41"/>
                  <a:pt x="126" y="51"/>
                </a:cubicBezTo>
                <a:cubicBezTo>
                  <a:pt x="123" y="49"/>
                  <a:pt x="120" y="47"/>
                  <a:pt x="117" y="46"/>
                </a:cubicBezTo>
                <a:cubicBezTo>
                  <a:pt x="114" y="44"/>
                  <a:pt x="111" y="42"/>
                  <a:pt x="109" y="41"/>
                </a:cubicBezTo>
                <a:cubicBezTo>
                  <a:pt x="108" y="32"/>
                  <a:pt x="108" y="23"/>
                  <a:pt x="108" y="14"/>
                </a:cubicBezTo>
                <a:cubicBezTo>
                  <a:pt x="112" y="16"/>
                  <a:pt x="116" y="18"/>
                  <a:pt x="120" y="21"/>
                </a:cubicBezTo>
                <a:close/>
                <a:moveTo>
                  <a:pt x="94" y="8"/>
                </a:moveTo>
                <a:cubicBezTo>
                  <a:pt x="99" y="10"/>
                  <a:pt x="103" y="12"/>
                  <a:pt x="107" y="14"/>
                </a:cubicBezTo>
                <a:cubicBezTo>
                  <a:pt x="107" y="22"/>
                  <a:pt x="108" y="32"/>
                  <a:pt x="108" y="41"/>
                </a:cubicBezTo>
                <a:cubicBezTo>
                  <a:pt x="103" y="38"/>
                  <a:pt x="98" y="36"/>
                  <a:pt x="93" y="34"/>
                </a:cubicBezTo>
                <a:cubicBezTo>
                  <a:pt x="93" y="25"/>
                  <a:pt x="93" y="16"/>
                  <a:pt x="94" y="8"/>
                </a:cubicBezTo>
                <a:close/>
                <a:moveTo>
                  <a:pt x="81" y="3"/>
                </a:moveTo>
                <a:cubicBezTo>
                  <a:pt x="85" y="5"/>
                  <a:pt x="89" y="6"/>
                  <a:pt x="93" y="8"/>
                </a:cubicBezTo>
                <a:cubicBezTo>
                  <a:pt x="93" y="16"/>
                  <a:pt x="92" y="25"/>
                  <a:pt x="92" y="34"/>
                </a:cubicBezTo>
                <a:cubicBezTo>
                  <a:pt x="91" y="33"/>
                  <a:pt x="91" y="33"/>
                  <a:pt x="90" y="33"/>
                </a:cubicBezTo>
                <a:cubicBezTo>
                  <a:pt x="86" y="31"/>
                  <a:pt x="82" y="30"/>
                  <a:pt x="79" y="29"/>
                </a:cubicBezTo>
                <a:cubicBezTo>
                  <a:pt x="79" y="20"/>
                  <a:pt x="80" y="12"/>
                  <a:pt x="81" y="3"/>
                </a:cubicBezTo>
                <a:close/>
                <a:moveTo>
                  <a:pt x="79" y="29"/>
                </a:moveTo>
                <a:cubicBezTo>
                  <a:pt x="82" y="31"/>
                  <a:pt x="86" y="32"/>
                  <a:pt x="89" y="33"/>
                </a:cubicBezTo>
                <a:cubicBezTo>
                  <a:pt x="90" y="33"/>
                  <a:pt x="91" y="34"/>
                  <a:pt x="92" y="34"/>
                </a:cubicBezTo>
                <a:cubicBezTo>
                  <a:pt x="93" y="43"/>
                  <a:pt x="93" y="51"/>
                  <a:pt x="93" y="60"/>
                </a:cubicBezTo>
                <a:cubicBezTo>
                  <a:pt x="90" y="59"/>
                  <a:pt x="87" y="57"/>
                  <a:pt x="85" y="57"/>
                </a:cubicBezTo>
                <a:cubicBezTo>
                  <a:pt x="83" y="56"/>
                  <a:pt x="80" y="55"/>
                  <a:pt x="78" y="54"/>
                </a:cubicBezTo>
                <a:cubicBezTo>
                  <a:pt x="78" y="46"/>
                  <a:pt x="78" y="37"/>
                  <a:pt x="79" y="29"/>
                </a:cubicBezTo>
                <a:close/>
                <a:moveTo>
                  <a:pt x="79" y="79"/>
                </a:moveTo>
                <a:cubicBezTo>
                  <a:pt x="74" y="77"/>
                  <a:pt x="68" y="75"/>
                  <a:pt x="63" y="73"/>
                </a:cubicBezTo>
                <a:cubicBezTo>
                  <a:pt x="63" y="65"/>
                  <a:pt x="63" y="57"/>
                  <a:pt x="64" y="49"/>
                </a:cubicBezTo>
                <a:cubicBezTo>
                  <a:pt x="68" y="51"/>
                  <a:pt x="73" y="53"/>
                  <a:pt x="78" y="54"/>
                </a:cubicBezTo>
                <a:cubicBezTo>
                  <a:pt x="78" y="63"/>
                  <a:pt x="78" y="71"/>
                  <a:pt x="79" y="79"/>
                </a:cubicBezTo>
                <a:close/>
                <a:moveTo>
                  <a:pt x="65" y="24"/>
                </a:moveTo>
                <a:cubicBezTo>
                  <a:pt x="69" y="26"/>
                  <a:pt x="74" y="28"/>
                  <a:pt x="78" y="29"/>
                </a:cubicBezTo>
                <a:cubicBezTo>
                  <a:pt x="78" y="37"/>
                  <a:pt x="78" y="46"/>
                  <a:pt x="78" y="54"/>
                </a:cubicBezTo>
                <a:cubicBezTo>
                  <a:pt x="73" y="52"/>
                  <a:pt x="68" y="50"/>
                  <a:pt x="64" y="49"/>
                </a:cubicBezTo>
                <a:cubicBezTo>
                  <a:pt x="64" y="40"/>
                  <a:pt x="64" y="32"/>
                  <a:pt x="65" y="24"/>
                </a:cubicBezTo>
                <a:close/>
                <a:moveTo>
                  <a:pt x="53" y="20"/>
                </a:moveTo>
                <a:cubicBezTo>
                  <a:pt x="57" y="21"/>
                  <a:pt x="61" y="23"/>
                  <a:pt x="65" y="24"/>
                </a:cubicBezTo>
                <a:cubicBezTo>
                  <a:pt x="64" y="32"/>
                  <a:pt x="63" y="40"/>
                  <a:pt x="63" y="48"/>
                </a:cubicBezTo>
                <a:cubicBezTo>
                  <a:pt x="59" y="47"/>
                  <a:pt x="54" y="45"/>
                  <a:pt x="50" y="43"/>
                </a:cubicBezTo>
                <a:cubicBezTo>
                  <a:pt x="51" y="35"/>
                  <a:pt x="52" y="27"/>
                  <a:pt x="53" y="20"/>
                </a:cubicBezTo>
                <a:close/>
                <a:moveTo>
                  <a:pt x="41" y="15"/>
                </a:moveTo>
                <a:cubicBezTo>
                  <a:pt x="44" y="16"/>
                  <a:pt x="48" y="18"/>
                  <a:pt x="52" y="20"/>
                </a:cubicBezTo>
                <a:cubicBezTo>
                  <a:pt x="52" y="20"/>
                  <a:pt x="52" y="20"/>
                  <a:pt x="52" y="20"/>
                </a:cubicBezTo>
                <a:cubicBezTo>
                  <a:pt x="51" y="27"/>
                  <a:pt x="50" y="35"/>
                  <a:pt x="50" y="43"/>
                </a:cubicBezTo>
                <a:cubicBezTo>
                  <a:pt x="45" y="41"/>
                  <a:pt x="41" y="40"/>
                  <a:pt x="37" y="38"/>
                </a:cubicBezTo>
                <a:cubicBezTo>
                  <a:pt x="38" y="30"/>
                  <a:pt x="39" y="22"/>
                  <a:pt x="41" y="15"/>
                </a:cubicBezTo>
                <a:close/>
                <a:moveTo>
                  <a:pt x="31" y="11"/>
                </a:moveTo>
                <a:cubicBezTo>
                  <a:pt x="34" y="12"/>
                  <a:pt x="37" y="14"/>
                  <a:pt x="40" y="15"/>
                </a:cubicBezTo>
                <a:cubicBezTo>
                  <a:pt x="39" y="22"/>
                  <a:pt x="37" y="30"/>
                  <a:pt x="36" y="38"/>
                </a:cubicBezTo>
                <a:cubicBezTo>
                  <a:pt x="33" y="36"/>
                  <a:pt x="30" y="35"/>
                  <a:pt x="26" y="34"/>
                </a:cubicBezTo>
                <a:cubicBezTo>
                  <a:pt x="28" y="26"/>
                  <a:pt x="29" y="18"/>
                  <a:pt x="31" y="11"/>
                </a:cubicBezTo>
                <a:close/>
                <a:moveTo>
                  <a:pt x="20" y="7"/>
                </a:moveTo>
                <a:cubicBezTo>
                  <a:pt x="20" y="7"/>
                  <a:pt x="20" y="7"/>
                  <a:pt x="20" y="7"/>
                </a:cubicBezTo>
                <a:cubicBezTo>
                  <a:pt x="24" y="8"/>
                  <a:pt x="27" y="9"/>
                  <a:pt x="30" y="11"/>
                </a:cubicBezTo>
                <a:cubicBezTo>
                  <a:pt x="29" y="18"/>
                  <a:pt x="27" y="26"/>
                  <a:pt x="26" y="33"/>
                </a:cubicBezTo>
                <a:cubicBezTo>
                  <a:pt x="22" y="32"/>
                  <a:pt x="19" y="30"/>
                  <a:pt x="16" y="29"/>
                </a:cubicBezTo>
                <a:cubicBezTo>
                  <a:pt x="17" y="21"/>
                  <a:pt x="19" y="14"/>
                  <a:pt x="20" y="7"/>
                </a:cubicBezTo>
                <a:close/>
                <a:moveTo>
                  <a:pt x="6" y="22"/>
                </a:moveTo>
                <a:cubicBezTo>
                  <a:pt x="7" y="16"/>
                  <a:pt x="9" y="9"/>
                  <a:pt x="10" y="2"/>
                </a:cubicBezTo>
                <a:cubicBezTo>
                  <a:pt x="14" y="4"/>
                  <a:pt x="17" y="5"/>
                  <a:pt x="20" y="7"/>
                </a:cubicBezTo>
                <a:cubicBezTo>
                  <a:pt x="20" y="7"/>
                  <a:pt x="20" y="7"/>
                  <a:pt x="20" y="7"/>
                </a:cubicBezTo>
                <a:cubicBezTo>
                  <a:pt x="18" y="14"/>
                  <a:pt x="17" y="21"/>
                  <a:pt x="15" y="29"/>
                </a:cubicBezTo>
                <a:cubicBezTo>
                  <a:pt x="12" y="27"/>
                  <a:pt x="9" y="26"/>
                  <a:pt x="5" y="24"/>
                </a:cubicBezTo>
                <a:cubicBezTo>
                  <a:pt x="5" y="24"/>
                  <a:pt x="6" y="23"/>
                  <a:pt x="6" y="22"/>
                </a:cubicBezTo>
                <a:close/>
                <a:moveTo>
                  <a:pt x="1" y="47"/>
                </a:moveTo>
                <a:cubicBezTo>
                  <a:pt x="2" y="40"/>
                  <a:pt x="4" y="32"/>
                  <a:pt x="5" y="25"/>
                </a:cubicBezTo>
                <a:cubicBezTo>
                  <a:pt x="8" y="26"/>
                  <a:pt x="12" y="28"/>
                  <a:pt x="15" y="29"/>
                </a:cubicBezTo>
                <a:cubicBezTo>
                  <a:pt x="14" y="37"/>
                  <a:pt x="12" y="44"/>
                  <a:pt x="11" y="52"/>
                </a:cubicBezTo>
                <a:cubicBezTo>
                  <a:pt x="8" y="50"/>
                  <a:pt x="4" y="49"/>
                  <a:pt x="1" y="47"/>
                </a:cubicBezTo>
                <a:close/>
                <a:moveTo>
                  <a:pt x="12" y="53"/>
                </a:moveTo>
                <a:cubicBezTo>
                  <a:pt x="15" y="54"/>
                  <a:pt x="19" y="56"/>
                  <a:pt x="23" y="57"/>
                </a:cubicBezTo>
                <a:cubicBezTo>
                  <a:pt x="22" y="65"/>
                  <a:pt x="21" y="73"/>
                  <a:pt x="21" y="81"/>
                </a:cubicBezTo>
                <a:cubicBezTo>
                  <a:pt x="21" y="81"/>
                  <a:pt x="21" y="81"/>
                  <a:pt x="21" y="81"/>
                </a:cubicBezTo>
                <a:cubicBezTo>
                  <a:pt x="17" y="79"/>
                  <a:pt x="13" y="77"/>
                  <a:pt x="9" y="76"/>
                </a:cubicBezTo>
                <a:cubicBezTo>
                  <a:pt x="10" y="68"/>
                  <a:pt x="11" y="60"/>
                  <a:pt x="12" y="53"/>
                </a:cubicBezTo>
                <a:close/>
                <a:moveTo>
                  <a:pt x="9" y="76"/>
                </a:moveTo>
                <a:cubicBezTo>
                  <a:pt x="13" y="78"/>
                  <a:pt x="17" y="80"/>
                  <a:pt x="21" y="81"/>
                </a:cubicBezTo>
                <a:cubicBezTo>
                  <a:pt x="20" y="89"/>
                  <a:pt x="20" y="96"/>
                  <a:pt x="20" y="103"/>
                </a:cubicBezTo>
                <a:cubicBezTo>
                  <a:pt x="16" y="102"/>
                  <a:pt x="12" y="100"/>
                  <a:pt x="8" y="98"/>
                </a:cubicBezTo>
                <a:cubicBezTo>
                  <a:pt x="8" y="91"/>
                  <a:pt x="8" y="83"/>
                  <a:pt x="9" y="76"/>
                </a:cubicBezTo>
                <a:close/>
                <a:moveTo>
                  <a:pt x="8" y="98"/>
                </a:moveTo>
                <a:cubicBezTo>
                  <a:pt x="12" y="100"/>
                  <a:pt x="16" y="102"/>
                  <a:pt x="20" y="104"/>
                </a:cubicBezTo>
                <a:cubicBezTo>
                  <a:pt x="20" y="111"/>
                  <a:pt x="20" y="119"/>
                  <a:pt x="20" y="126"/>
                </a:cubicBezTo>
                <a:cubicBezTo>
                  <a:pt x="16" y="124"/>
                  <a:pt x="12" y="122"/>
                  <a:pt x="7" y="120"/>
                </a:cubicBezTo>
                <a:cubicBezTo>
                  <a:pt x="7" y="113"/>
                  <a:pt x="7" y="106"/>
                  <a:pt x="8" y="98"/>
                </a:cubicBezTo>
                <a:close/>
                <a:moveTo>
                  <a:pt x="7" y="121"/>
                </a:moveTo>
                <a:cubicBezTo>
                  <a:pt x="12" y="123"/>
                  <a:pt x="16" y="125"/>
                  <a:pt x="20" y="127"/>
                </a:cubicBezTo>
                <a:cubicBezTo>
                  <a:pt x="21" y="135"/>
                  <a:pt x="21" y="142"/>
                  <a:pt x="22" y="150"/>
                </a:cubicBezTo>
                <a:cubicBezTo>
                  <a:pt x="17" y="148"/>
                  <a:pt x="12" y="146"/>
                  <a:pt x="8" y="144"/>
                </a:cubicBezTo>
                <a:cubicBezTo>
                  <a:pt x="7" y="136"/>
                  <a:pt x="7" y="129"/>
                  <a:pt x="7" y="121"/>
                </a:cubicBezTo>
                <a:close/>
                <a:moveTo>
                  <a:pt x="8" y="145"/>
                </a:moveTo>
                <a:cubicBezTo>
                  <a:pt x="12" y="147"/>
                  <a:pt x="17" y="149"/>
                  <a:pt x="22" y="151"/>
                </a:cubicBezTo>
                <a:cubicBezTo>
                  <a:pt x="22" y="159"/>
                  <a:pt x="23" y="167"/>
                  <a:pt x="24" y="175"/>
                </a:cubicBezTo>
                <a:cubicBezTo>
                  <a:pt x="19" y="172"/>
                  <a:pt x="14" y="170"/>
                  <a:pt x="9" y="168"/>
                </a:cubicBezTo>
                <a:cubicBezTo>
                  <a:pt x="8" y="160"/>
                  <a:pt x="8" y="152"/>
                  <a:pt x="8" y="145"/>
                </a:cubicBezTo>
                <a:close/>
                <a:moveTo>
                  <a:pt x="9" y="168"/>
                </a:moveTo>
                <a:cubicBezTo>
                  <a:pt x="14" y="171"/>
                  <a:pt x="19" y="173"/>
                  <a:pt x="24" y="175"/>
                </a:cubicBezTo>
                <a:cubicBezTo>
                  <a:pt x="25" y="183"/>
                  <a:pt x="26" y="191"/>
                  <a:pt x="27" y="199"/>
                </a:cubicBezTo>
                <a:cubicBezTo>
                  <a:pt x="22" y="197"/>
                  <a:pt x="17" y="194"/>
                  <a:pt x="11" y="192"/>
                </a:cubicBezTo>
                <a:cubicBezTo>
                  <a:pt x="10" y="184"/>
                  <a:pt x="10" y="176"/>
                  <a:pt x="9" y="168"/>
                </a:cubicBezTo>
                <a:close/>
                <a:moveTo>
                  <a:pt x="11" y="193"/>
                </a:moveTo>
                <a:cubicBezTo>
                  <a:pt x="17" y="195"/>
                  <a:pt x="22" y="198"/>
                  <a:pt x="27" y="200"/>
                </a:cubicBezTo>
                <a:cubicBezTo>
                  <a:pt x="28" y="208"/>
                  <a:pt x="30" y="217"/>
                  <a:pt x="31" y="225"/>
                </a:cubicBezTo>
                <a:cubicBezTo>
                  <a:pt x="29" y="224"/>
                  <a:pt x="28" y="224"/>
                  <a:pt x="26" y="223"/>
                </a:cubicBezTo>
                <a:cubicBezTo>
                  <a:pt x="22" y="221"/>
                  <a:pt x="18" y="219"/>
                  <a:pt x="15" y="217"/>
                </a:cubicBezTo>
                <a:cubicBezTo>
                  <a:pt x="13" y="209"/>
                  <a:pt x="12" y="201"/>
                  <a:pt x="11" y="193"/>
                </a:cubicBezTo>
                <a:close/>
                <a:moveTo>
                  <a:pt x="15" y="218"/>
                </a:moveTo>
                <a:cubicBezTo>
                  <a:pt x="18" y="220"/>
                  <a:pt x="22" y="221"/>
                  <a:pt x="26" y="223"/>
                </a:cubicBezTo>
                <a:cubicBezTo>
                  <a:pt x="27" y="224"/>
                  <a:pt x="29" y="225"/>
                  <a:pt x="31" y="226"/>
                </a:cubicBezTo>
                <a:cubicBezTo>
                  <a:pt x="33" y="235"/>
                  <a:pt x="35" y="244"/>
                  <a:pt x="37" y="253"/>
                </a:cubicBezTo>
                <a:cubicBezTo>
                  <a:pt x="30" y="249"/>
                  <a:pt x="24" y="245"/>
                  <a:pt x="19" y="243"/>
                </a:cubicBezTo>
                <a:cubicBezTo>
                  <a:pt x="17" y="235"/>
                  <a:pt x="16" y="226"/>
                  <a:pt x="15" y="218"/>
                </a:cubicBezTo>
                <a:close/>
                <a:moveTo>
                  <a:pt x="2" y="235"/>
                </a:moveTo>
                <a:cubicBezTo>
                  <a:pt x="7" y="238"/>
                  <a:pt x="12" y="240"/>
                  <a:pt x="18" y="243"/>
                </a:cubicBezTo>
                <a:cubicBezTo>
                  <a:pt x="18" y="243"/>
                  <a:pt x="18" y="243"/>
                  <a:pt x="18" y="243"/>
                </a:cubicBezTo>
                <a:cubicBezTo>
                  <a:pt x="20" y="252"/>
                  <a:pt x="21" y="261"/>
                  <a:pt x="23" y="270"/>
                </a:cubicBezTo>
                <a:cubicBezTo>
                  <a:pt x="19" y="267"/>
                  <a:pt x="15" y="265"/>
                  <a:pt x="10" y="263"/>
                </a:cubicBezTo>
                <a:cubicBezTo>
                  <a:pt x="9" y="262"/>
                  <a:pt x="7" y="261"/>
                  <a:pt x="6" y="260"/>
                </a:cubicBezTo>
                <a:cubicBezTo>
                  <a:pt x="4" y="252"/>
                  <a:pt x="3" y="243"/>
                  <a:pt x="2" y="235"/>
                </a:cubicBezTo>
                <a:close/>
                <a:moveTo>
                  <a:pt x="6" y="261"/>
                </a:moveTo>
                <a:cubicBezTo>
                  <a:pt x="7" y="262"/>
                  <a:pt x="9" y="262"/>
                  <a:pt x="10" y="263"/>
                </a:cubicBezTo>
                <a:cubicBezTo>
                  <a:pt x="15" y="265"/>
                  <a:pt x="19" y="268"/>
                  <a:pt x="23" y="270"/>
                </a:cubicBezTo>
                <a:cubicBezTo>
                  <a:pt x="25" y="280"/>
                  <a:pt x="27" y="289"/>
                  <a:pt x="30" y="299"/>
                </a:cubicBezTo>
                <a:cubicBezTo>
                  <a:pt x="30" y="299"/>
                  <a:pt x="30" y="299"/>
                  <a:pt x="30" y="299"/>
                </a:cubicBezTo>
                <a:cubicBezTo>
                  <a:pt x="23" y="294"/>
                  <a:pt x="17" y="290"/>
                  <a:pt x="11" y="287"/>
                </a:cubicBezTo>
                <a:cubicBezTo>
                  <a:pt x="9" y="278"/>
                  <a:pt x="7" y="269"/>
                  <a:pt x="6" y="261"/>
                </a:cubicBezTo>
                <a:close/>
                <a:moveTo>
                  <a:pt x="11" y="288"/>
                </a:moveTo>
                <a:cubicBezTo>
                  <a:pt x="17" y="291"/>
                  <a:pt x="23" y="295"/>
                  <a:pt x="30" y="299"/>
                </a:cubicBezTo>
                <a:cubicBezTo>
                  <a:pt x="32" y="309"/>
                  <a:pt x="35" y="320"/>
                  <a:pt x="37" y="330"/>
                </a:cubicBezTo>
                <a:cubicBezTo>
                  <a:pt x="33" y="327"/>
                  <a:pt x="28" y="323"/>
                  <a:pt x="23" y="320"/>
                </a:cubicBezTo>
                <a:cubicBezTo>
                  <a:pt x="21" y="318"/>
                  <a:pt x="19" y="317"/>
                  <a:pt x="17" y="315"/>
                </a:cubicBezTo>
                <a:cubicBezTo>
                  <a:pt x="15" y="306"/>
                  <a:pt x="13" y="297"/>
                  <a:pt x="11" y="288"/>
                </a:cubicBezTo>
                <a:close/>
                <a:moveTo>
                  <a:pt x="17" y="316"/>
                </a:moveTo>
                <a:cubicBezTo>
                  <a:pt x="19" y="317"/>
                  <a:pt x="21" y="319"/>
                  <a:pt x="22" y="320"/>
                </a:cubicBezTo>
                <a:cubicBezTo>
                  <a:pt x="27" y="324"/>
                  <a:pt x="33" y="327"/>
                  <a:pt x="38" y="331"/>
                </a:cubicBezTo>
                <a:cubicBezTo>
                  <a:pt x="40" y="342"/>
                  <a:pt x="43" y="352"/>
                  <a:pt x="47" y="363"/>
                </a:cubicBezTo>
                <a:cubicBezTo>
                  <a:pt x="39" y="357"/>
                  <a:pt x="32" y="352"/>
                  <a:pt x="24" y="346"/>
                </a:cubicBezTo>
                <a:cubicBezTo>
                  <a:pt x="22" y="336"/>
                  <a:pt x="19" y="326"/>
                  <a:pt x="17" y="316"/>
                </a:cubicBezTo>
                <a:close/>
                <a:moveTo>
                  <a:pt x="3" y="332"/>
                </a:moveTo>
                <a:cubicBezTo>
                  <a:pt x="7" y="334"/>
                  <a:pt x="11" y="337"/>
                  <a:pt x="15" y="340"/>
                </a:cubicBezTo>
                <a:cubicBezTo>
                  <a:pt x="18" y="342"/>
                  <a:pt x="21" y="344"/>
                  <a:pt x="24" y="347"/>
                </a:cubicBezTo>
                <a:cubicBezTo>
                  <a:pt x="26" y="357"/>
                  <a:pt x="29" y="368"/>
                  <a:pt x="32" y="378"/>
                </a:cubicBezTo>
                <a:cubicBezTo>
                  <a:pt x="25" y="372"/>
                  <a:pt x="17" y="367"/>
                  <a:pt x="10" y="361"/>
                </a:cubicBezTo>
                <a:cubicBezTo>
                  <a:pt x="7" y="351"/>
                  <a:pt x="5" y="341"/>
                  <a:pt x="3" y="332"/>
                </a:cubicBezTo>
                <a:close/>
                <a:moveTo>
                  <a:pt x="10" y="362"/>
                </a:moveTo>
                <a:cubicBezTo>
                  <a:pt x="17" y="368"/>
                  <a:pt x="25" y="373"/>
                  <a:pt x="32" y="379"/>
                </a:cubicBezTo>
                <a:cubicBezTo>
                  <a:pt x="35" y="389"/>
                  <a:pt x="39" y="400"/>
                  <a:pt x="42" y="411"/>
                </a:cubicBezTo>
                <a:cubicBezTo>
                  <a:pt x="34" y="405"/>
                  <a:pt x="26" y="398"/>
                  <a:pt x="18" y="392"/>
                </a:cubicBezTo>
                <a:cubicBezTo>
                  <a:pt x="15" y="382"/>
                  <a:pt x="12" y="372"/>
                  <a:pt x="10" y="362"/>
                </a:cubicBezTo>
                <a:close/>
                <a:moveTo>
                  <a:pt x="18" y="393"/>
                </a:moveTo>
                <a:cubicBezTo>
                  <a:pt x="26" y="399"/>
                  <a:pt x="34" y="405"/>
                  <a:pt x="42" y="412"/>
                </a:cubicBezTo>
                <a:cubicBezTo>
                  <a:pt x="46" y="423"/>
                  <a:pt x="49" y="435"/>
                  <a:pt x="53" y="447"/>
                </a:cubicBezTo>
                <a:cubicBezTo>
                  <a:pt x="45" y="439"/>
                  <a:pt x="36" y="432"/>
                  <a:pt x="27" y="426"/>
                </a:cubicBezTo>
                <a:cubicBezTo>
                  <a:pt x="24" y="415"/>
                  <a:pt x="21" y="404"/>
                  <a:pt x="18" y="393"/>
                </a:cubicBezTo>
                <a:close/>
                <a:moveTo>
                  <a:pt x="6" y="410"/>
                </a:moveTo>
                <a:cubicBezTo>
                  <a:pt x="13" y="415"/>
                  <a:pt x="20" y="421"/>
                  <a:pt x="27" y="426"/>
                </a:cubicBezTo>
                <a:cubicBezTo>
                  <a:pt x="30" y="437"/>
                  <a:pt x="33" y="448"/>
                  <a:pt x="37" y="459"/>
                </a:cubicBezTo>
                <a:cubicBezTo>
                  <a:pt x="37" y="459"/>
                  <a:pt x="37" y="459"/>
                  <a:pt x="37" y="459"/>
                </a:cubicBezTo>
                <a:cubicBezTo>
                  <a:pt x="30" y="453"/>
                  <a:pt x="22" y="447"/>
                  <a:pt x="15" y="441"/>
                </a:cubicBezTo>
                <a:cubicBezTo>
                  <a:pt x="12" y="431"/>
                  <a:pt x="9" y="420"/>
                  <a:pt x="6" y="410"/>
                </a:cubicBezTo>
                <a:close/>
                <a:moveTo>
                  <a:pt x="15" y="442"/>
                </a:moveTo>
                <a:cubicBezTo>
                  <a:pt x="22" y="448"/>
                  <a:pt x="30" y="454"/>
                  <a:pt x="37" y="460"/>
                </a:cubicBezTo>
                <a:cubicBezTo>
                  <a:pt x="41" y="470"/>
                  <a:pt x="44" y="481"/>
                  <a:pt x="48" y="492"/>
                </a:cubicBezTo>
                <a:cubicBezTo>
                  <a:pt x="40" y="485"/>
                  <a:pt x="32" y="479"/>
                  <a:pt x="24" y="472"/>
                </a:cubicBezTo>
                <a:cubicBezTo>
                  <a:pt x="21" y="462"/>
                  <a:pt x="18" y="452"/>
                  <a:pt x="15" y="442"/>
                </a:cubicBezTo>
                <a:close/>
                <a:moveTo>
                  <a:pt x="24" y="473"/>
                </a:moveTo>
                <a:cubicBezTo>
                  <a:pt x="32" y="479"/>
                  <a:pt x="40" y="486"/>
                  <a:pt x="48" y="493"/>
                </a:cubicBezTo>
                <a:cubicBezTo>
                  <a:pt x="52" y="504"/>
                  <a:pt x="56" y="515"/>
                  <a:pt x="60" y="526"/>
                </a:cubicBezTo>
                <a:cubicBezTo>
                  <a:pt x="51" y="518"/>
                  <a:pt x="42" y="511"/>
                  <a:pt x="34" y="504"/>
                </a:cubicBezTo>
                <a:cubicBezTo>
                  <a:pt x="31" y="494"/>
                  <a:pt x="27" y="483"/>
                  <a:pt x="24" y="473"/>
                </a:cubicBezTo>
                <a:close/>
                <a:moveTo>
                  <a:pt x="7" y="483"/>
                </a:moveTo>
                <a:cubicBezTo>
                  <a:pt x="16" y="490"/>
                  <a:pt x="25" y="497"/>
                  <a:pt x="34" y="504"/>
                </a:cubicBezTo>
                <a:cubicBezTo>
                  <a:pt x="37" y="515"/>
                  <a:pt x="41" y="526"/>
                  <a:pt x="44" y="537"/>
                </a:cubicBezTo>
                <a:cubicBezTo>
                  <a:pt x="35" y="529"/>
                  <a:pt x="26" y="521"/>
                  <a:pt x="16" y="513"/>
                </a:cubicBezTo>
                <a:cubicBezTo>
                  <a:pt x="13" y="503"/>
                  <a:pt x="10" y="493"/>
                  <a:pt x="7" y="483"/>
                </a:cubicBezTo>
                <a:close/>
                <a:moveTo>
                  <a:pt x="16" y="514"/>
                </a:moveTo>
                <a:cubicBezTo>
                  <a:pt x="26" y="522"/>
                  <a:pt x="35" y="530"/>
                  <a:pt x="45" y="538"/>
                </a:cubicBezTo>
                <a:cubicBezTo>
                  <a:pt x="49" y="549"/>
                  <a:pt x="52" y="560"/>
                  <a:pt x="57" y="571"/>
                </a:cubicBezTo>
                <a:cubicBezTo>
                  <a:pt x="47" y="562"/>
                  <a:pt x="36" y="553"/>
                  <a:pt x="26" y="545"/>
                </a:cubicBezTo>
                <a:cubicBezTo>
                  <a:pt x="23" y="534"/>
                  <a:pt x="19" y="524"/>
                  <a:pt x="16" y="514"/>
                </a:cubicBezTo>
                <a:close/>
                <a:moveTo>
                  <a:pt x="26" y="546"/>
                </a:moveTo>
                <a:cubicBezTo>
                  <a:pt x="37" y="554"/>
                  <a:pt x="47" y="563"/>
                  <a:pt x="57" y="572"/>
                </a:cubicBezTo>
                <a:cubicBezTo>
                  <a:pt x="59" y="578"/>
                  <a:pt x="61" y="584"/>
                  <a:pt x="64" y="591"/>
                </a:cubicBezTo>
                <a:cubicBezTo>
                  <a:pt x="65" y="595"/>
                  <a:pt x="67" y="599"/>
                  <a:pt x="69" y="604"/>
                </a:cubicBezTo>
                <a:cubicBezTo>
                  <a:pt x="58" y="594"/>
                  <a:pt x="47" y="585"/>
                  <a:pt x="37" y="576"/>
                </a:cubicBezTo>
                <a:cubicBezTo>
                  <a:pt x="33" y="566"/>
                  <a:pt x="30" y="555"/>
                  <a:pt x="26" y="546"/>
                </a:cubicBezTo>
                <a:close/>
                <a:moveTo>
                  <a:pt x="7" y="551"/>
                </a:moveTo>
                <a:cubicBezTo>
                  <a:pt x="17" y="559"/>
                  <a:pt x="27" y="568"/>
                  <a:pt x="36" y="576"/>
                </a:cubicBezTo>
                <a:cubicBezTo>
                  <a:pt x="40" y="587"/>
                  <a:pt x="44" y="597"/>
                  <a:pt x="48" y="608"/>
                </a:cubicBezTo>
                <a:cubicBezTo>
                  <a:pt x="48" y="610"/>
                  <a:pt x="48" y="610"/>
                  <a:pt x="48" y="610"/>
                </a:cubicBezTo>
                <a:cubicBezTo>
                  <a:pt x="38" y="601"/>
                  <a:pt x="28" y="592"/>
                  <a:pt x="17" y="583"/>
                </a:cubicBezTo>
                <a:cubicBezTo>
                  <a:pt x="14" y="572"/>
                  <a:pt x="10" y="562"/>
                  <a:pt x="7" y="551"/>
                </a:cubicBezTo>
                <a:close/>
                <a:moveTo>
                  <a:pt x="18" y="584"/>
                </a:moveTo>
                <a:cubicBezTo>
                  <a:pt x="28" y="593"/>
                  <a:pt x="38" y="602"/>
                  <a:pt x="49" y="611"/>
                </a:cubicBezTo>
                <a:cubicBezTo>
                  <a:pt x="53" y="624"/>
                  <a:pt x="57" y="636"/>
                  <a:pt x="62" y="647"/>
                </a:cubicBezTo>
                <a:cubicBezTo>
                  <a:pt x="51" y="637"/>
                  <a:pt x="40" y="628"/>
                  <a:pt x="29" y="618"/>
                </a:cubicBezTo>
                <a:cubicBezTo>
                  <a:pt x="25" y="607"/>
                  <a:pt x="21" y="595"/>
                  <a:pt x="18" y="584"/>
                </a:cubicBezTo>
                <a:close/>
                <a:moveTo>
                  <a:pt x="32" y="626"/>
                </a:moveTo>
                <a:cubicBezTo>
                  <a:pt x="31" y="624"/>
                  <a:pt x="30" y="621"/>
                  <a:pt x="30" y="619"/>
                </a:cubicBezTo>
                <a:cubicBezTo>
                  <a:pt x="40" y="629"/>
                  <a:pt x="51" y="638"/>
                  <a:pt x="62" y="648"/>
                </a:cubicBezTo>
                <a:cubicBezTo>
                  <a:pt x="67" y="661"/>
                  <a:pt x="71" y="673"/>
                  <a:pt x="76" y="685"/>
                </a:cubicBezTo>
                <a:cubicBezTo>
                  <a:pt x="64" y="674"/>
                  <a:pt x="53" y="664"/>
                  <a:pt x="42" y="654"/>
                </a:cubicBezTo>
                <a:cubicBezTo>
                  <a:pt x="39" y="645"/>
                  <a:pt x="36" y="636"/>
                  <a:pt x="32" y="626"/>
                </a:cubicBezTo>
                <a:close/>
                <a:moveTo>
                  <a:pt x="16" y="644"/>
                </a:moveTo>
                <a:cubicBezTo>
                  <a:pt x="14" y="638"/>
                  <a:pt x="12" y="632"/>
                  <a:pt x="10" y="626"/>
                </a:cubicBezTo>
                <a:cubicBezTo>
                  <a:pt x="20" y="635"/>
                  <a:pt x="31" y="645"/>
                  <a:pt x="41" y="654"/>
                </a:cubicBezTo>
                <a:cubicBezTo>
                  <a:pt x="46" y="667"/>
                  <a:pt x="50" y="678"/>
                  <a:pt x="54" y="689"/>
                </a:cubicBezTo>
                <a:cubicBezTo>
                  <a:pt x="43" y="679"/>
                  <a:pt x="32" y="669"/>
                  <a:pt x="21" y="659"/>
                </a:cubicBezTo>
                <a:cubicBezTo>
                  <a:pt x="19" y="654"/>
                  <a:pt x="18" y="649"/>
                  <a:pt x="16" y="644"/>
                </a:cubicBezTo>
                <a:close/>
                <a:moveTo>
                  <a:pt x="21" y="660"/>
                </a:moveTo>
                <a:cubicBezTo>
                  <a:pt x="32" y="670"/>
                  <a:pt x="44" y="680"/>
                  <a:pt x="54" y="690"/>
                </a:cubicBezTo>
                <a:cubicBezTo>
                  <a:pt x="59" y="703"/>
                  <a:pt x="64" y="716"/>
                  <a:pt x="69" y="728"/>
                </a:cubicBezTo>
                <a:cubicBezTo>
                  <a:pt x="57" y="717"/>
                  <a:pt x="45" y="706"/>
                  <a:pt x="34" y="695"/>
                </a:cubicBezTo>
                <a:cubicBezTo>
                  <a:pt x="30" y="685"/>
                  <a:pt x="26" y="673"/>
                  <a:pt x="21" y="660"/>
                </a:cubicBezTo>
                <a:close/>
                <a:moveTo>
                  <a:pt x="2" y="667"/>
                </a:moveTo>
                <a:cubicBezTo>
                  <a:pt x="12" y="677"/>
                  <a:pt x="23" y="686"/>
                  <a:pt x="33" y="696"/>
                </a:cubicBezTo>
                <a:cubicBezTo>
                  <a:pt x="38" y="708"/>
                  <a:pt x="42" y="719"/>
                  <a:pt x="46" y="730"/>
                </a:cubicBezTo>
                <a:cubicBezTo>
                  <a:pt x="35" y="720"/>
                  <a:pt x="24" y="710"/>
                  <a:pt x="12" y="700"/>
                </a:cubicBezTo>
                <a:cubicBezTo>
                  <a:pt x="9" y="690"/>
                  <a:pt x="6" y="679"/>
                  <a:pt x="2" y="667"/>
                </a:cubicBezTo>
                <a:close/>
                <a:moveTo>
                  <a:pt x="13" y="700"/>
                </a:moveTo>
                <a:cubicBezTo>
                  <a:pt x="24" y="711"/>
                  <a:pt x="35" y="721"/>
                  <a:pt x="46" y="731"/>
                </a:cubicBezTo>
                <a:cubicBezTo>
                  <a:pt x="51" y="744"/>
                  <a:pt x="55" y="756"/>
                  <a:pt x="60" y="768"/>
                </a:cubicBezTo>
                <a:cubicBezTo>
                  <a:pt x="48" y="757"/>
                  <a:pt x="37" y="746"/>
                  <a:pt x="25" y="735"/>
                </a:cubicBezTo>
                <a:cubicBezTo>
                  <a:pt x="21" y="724"/>
                  <a:pt x="17" y="713"/>
                  <a:pt x="13" y="700"/>
                </a:cubicBezTo>
                <a:close/>
                <a:moveTo>
                  <a:pt x="25" y="736"/>
                </a:moveTo>
                <a:cubicBezTo>
                  <a:pt x="37" y="747"/>
                  <a:pt x="49" y="758"/>
                  <a:pt x="61" y="769"/>
                </a:cubicBezTo>
                <a:cubicBezTo>
                  <a:pt x="66" y="783"/>
                  <a:pt x="71" y="797"/>
                  <a:pt x="77" y="809"/>
                </a:cubicBezTo>
                <a:cubicBezTo>
                  <a:pt x="64" y="797"/>
                  <a:pt x="51" y="784"/>
                  <a:pt x="38" y="772"/>
                </a:cubicBezTo>
                <a:cubicBezTo>
                  <a:pt x="34" y="760"/>
                  <a:pt x="30" y="748"/>
                  <a:pt x="25" y="736"/>
                </a:cubicBezTo>
                <a:close/>
                <a:moveTo>
                  <a:pt x="4" y="741"/>
                </a:moveTo>
                <a:cubicBezTo>
                  <a:pt x="15" y="751"/>
                  <a:pt x="27" y="762"/>
                  <a:pt x="38" y="772"/>
                </a:cubicBezTo>
                <a:cubicBezTo>
                  <a:pt x="43" y="785"/>
                  <a:pt x="47" y="797"/>
                  <a:pt x="52" y="809"/>
                </a:cubicBezTo>
                <a:cubicBezTo>
                  <a:pt x="40" y="798"/>
                  <a:pt x="28" y="786"/>
                  <a:pt x="16" y="775"/>
                </a:cubicBezTo>
                <a:cubicBezTo>
                  <a:pt x="12" y="764"/>
                  <a:pt x="8" y="752"/>
                  <a:pt x="4" y="741"/>
                </a:cubicBezTo>
                <a:close/>
                <a:moveTo>
                  <a:pt x="16" y="776"/>
                </a:moveTo>
                <a:cubicBezTo>
                  <a:pt x="28" y="787"/>
                  <a:pt x="41" y="799"/>
                  <a:pt x="53" y="810"/>
                </a:cubicBezTo>
                <a:cubicBezTo>
                  <a:pt x="58" y="824"/>
                  <a:pt x="64" y="838"/>
                  <a:pt x="70" y="851"/>
                </a:cubicBezTo>
                <a:cubicBezTo>
                  <a:pt x="70" y="851"/>
                  <a:pt x="70" y="851"/>
                  <a:pt x="70" y="851"/>
                </a:cubicBezTo>
                <a:cubicBezTo>
                  <a:pt x="57" y="838"/>
                  <a:pt x="43" y="825"/>
                  <a:pt x="30" y="812"/>
                </a:cubicBezTo>
                <a:cubicBezTo>
                  <a:pt x="25" y="800"/>
                  <a:pt x="21" y="788"/>
                  <a:pt x="16" y="776"/>
                </a:cubicBezTo>
                <a:close/>
                <a:moveTo>
                  <a:pt x="45" y="851"/>
                </a:moveTo>
                <a:cubicBezTo>
                  <a:pt x="40" y="839"/>
                  <a:pt x="35" y="826"/>
                  <a:pt x="30" y="813"/>
                </a:cubicBezTo>
                <a:cubicBezTo>
                  <a:pt x="44" y="826"/>
                  <a:pt x="57" y="839"/>
                  <a:pt x="70" y="852"/>
                </a:cubicBezTo>
                <a:cubicBezTo>
                  <a:pt x="72" y="856"/>
                  <a:pt x="74" y="860"/>
                  <a:pt x="75" y="864"/>
                </a:cubicBezTo>
                <a:cubicBezTo>
                  <a:pt x="80" y="874"/>
                  <a:pt x="85" y="885"/>
                  <a:pt x="90" y="895"/>
                </a:cubicBezTo>
                <a:cubicBezTo>
                  <a:pt x="75" y="880"/>
                  <a:pt x="60" y="865"/>
                  <a:pt x="45" y="851"/>
                </a:cubicBezTo>
                <a:close/>
                <a:moveTo>
                  <a:pt x="91" y="896"/>
                </a:moveTo>
                <a:cubicBezTo>
                  <a:pt x="86" y="885"/>
                  <a:pt x="81" y="874"/>
                  <a:pt x="76" y="864"/>
                </a:cubicBezTo>
                <a:cubicBezTo>
                  <a:pt x="74" y="860"/>
                  <a:pt x="73" y="857"/>
                  <a:pt x="71" y="853"/>
                </a:cubicBezTo>
                <a:cubicBezTo>
                  <a:pt x="88" y="870"/>
                  <a:pt x="105" y="887"/>
                  <a:pt x="121" y="904"/>
                </a:cubicBezTo>
                <a:cubicBezTo>
                  <a:pt x="129" y="921"/>
                  <a:pt x="137" y="937"/>
                  <a:pt x="145" y="954"/>
                </a:cubicBezTo>
                <a:cubicBezTo>
                  <a:pt x="145" y="954"/>
                  <a:pt x="145" y="954"/>
                  <a:pt x="145" y="954"/>
                </a:cubicBezTo>
                <a:cubicBezTo>
                  <a:pt x="128" y="935"/>
                  <a:pt x="109" y="915"/>
                  <a:pt x="91" y="896"/>
                </a:cubicBezTo>
                <a:close/>
                <a:moveTo>
                  <a:pt x="217" y="1036"/>
                </a:moveTo>
                <a:cubicBezTo>
                  <a:pt x="195" y="1009"/>
                  <a:pt x="171" y="982"/>
                  <a:pt x="147" y="955"/>
                </a:cubicBezTo>
                <a:cubicBezTo>
                  <a:pt x="138" y="939"/>
                  <a:pt x="130" y="922"/>
                  <a:pt x="122" y="905"/>
                </a:cubicBezTo>
                <a:cubicBezTo>
                  <a:pt x="143" y="927"/>
                  <a:pt x="163" y="950"/>
                  <a:pt x="183" y="972"/>
                </a:cubicBezTo>
                <a:cubicBezTo>
                  <a:pt x="194" y="993"/>
                  <a:pt x="206" y="1015"/>
                  <a:pt x="217" y="1036"/>
                </a:cubicBezTo>
                <a:close/>
                <a:moveTo>
                  <a:pt x="268" y="1073"/>
                </a:moveTo>
                <a:cubicBezTo>
                  <a:pt x="241" y="1039"/>
                  <a:pt x="213" y="1005"/>
                  <a:pt x="183" y="972"/>
                </a:cubicBezTo>
                <a:cubicBezTo>
                  <a:pt x="173" y="953"/>
                  <a:pt x="163" y="933"/>
                  <a:pt x="154" y="914"/>
                </a:cubicBezTo>
                <a:cubicBezTo>
                  <a:pt x="177" y="940"/>
                  <a:pt x="201" y="966"/>
                  <a:pt x="223" y="993"/>
                </a:cubicBezTo>
                <a:cubicBezTo>
                  <a:pt x="238" y="1020"/>
                  <a:pt x="253" y="1047"/>
                  <a:pt x="268" y="1073"/>
                </a:cubicBezTo>
                <a:close/>
                <a:moveTo>
                  <a:pt x="222" y="991"/>
                </a:moveTo>
                <a:cubicBezTo>
                  <a:pt x="200" y="964"/>
                  <a:pt x="176" y="938"/>
                  <a:pt x="153" y="912"/>
                </a:cubicBezTo>
                <a:cubicBezTo>
                  <a:pt x="144" y="895"/>
                  <a:pt x="136" y="878"/>
                  <a:pt x="128" y="861"/>
                </a:cubicBezTo>
                <a:cubicBezTo>
                  <a:pt x="148" y="883"/>
                  <a:pt x="168" y="905"/>
                  <a:pt x="188" y="927"/>
                </a:cubicBezTo>
                <a:cubicBezTo>
                  <a:pt x="199" y="948"/>
                  <a:pt x="210" y="970"/>
                  <a:pt x="222" y="991"/>
                </a:cubicBezTo>
                <a:close/>
                <a:moveTo>
                  <a:pt x="271" y="1026"/>
                </a:moveTo>
                <a:cubicBezTo>
                  <a:pt x="245" y="992"/>
                  <a:pt x="217" y="959"/>
                  <a:pt x="188" y="927"/>
                </a:cubicBezTo>
                <a:cubicBezTo>
                  <a:pt x="178" y="908"/>
                  <a:pt x="169" y="889"/>
                  <a:pt x="159" y="870"/>
                </a:cubicBezTo>
                <a:cubicBezTo>
                  <a:pt x="183" y="896"/>
                  <a:pt x="206" y="922"/>
                  <a:pt x="228" y="949"/>
                </a:cubicBezTo>
                <a:cubicBezTo>
                  <a:pt x="242" y="974"/>
                  <a:pt x="256" y="1000"/>
                  <a:pt x="271" y="1026"/>
                </a:cubicBezTo>
                <a:close/>
                <a:moveTo>
                  <a:pt x="227" y="947"/>
                </a:moveTo>
                <a:cubicBezTo>
                  <a:pt x="205" y="920"/>
                  <a:pt x="182" y="894"/>
                  <a:pt x="158" y="868"/>
                </a:cubicBezTo>
                <a:cubicBezTo>
                  <a:pt x="150" y="851"/>
                  <a:pt x="141" y="834"/>
                  <a:pt x="133" y="816"/>
                </a:cubicBezTo>
                <a:cubicBezTo>
                  <a:pt x="153" y="838"/>
                  <a:pt x="174" y="860"/>
                  <a:pt x="193" y="882"/>
                </a:cubicBezTo>
                <a:cubicBezTo>
                  <a:pt x="204" y="903"/>
                  <a:pt x="216" y="925"/>
                  <a:pt x="227" y="947"/>
                </a:cubicBezTo>
                <a:close/>
                <a:moveTo>
                  <a:pt x="281" y="986"/>
                </a:moveTo>
                <a:cubicBezTo>
                  <a:pt x="253" y="951"/>
                  <a:pt x="224" y="916"/>
                  <a:pt x="194" y="882"/>
                </a:cubicBezTo>
                <a:cubicBezTo>
                  <a:pt x="184" y="863"/>
                  <a:pt x="174" y="844"/>
                  <a:pt x="165" y="826"/>
                </a:cubicBezTo>
                <a:cubicBezTo>
                  <a:pt x="187" y="850"/>
                  <a:pt x="209" y="874"/>
                  <a:pt x="230" y="899"/>
                </a:cubicBezTo>
                <a:cubicBezTo>
                  <a:pt x="245" y="926"/>
                  <a:pt x="262" y="954"/>
                  <a:pt x="281" y="986"/>
                </a:cubicBezTo>
                <a:close/>
                <a:moveTo>
                  <a:pt x="332" y="1022"/>
                </a:moveTo>
                <a:cubicBezTo>
                  <a:pt x="342" y="1037"/>
                  <a:pt x="350" y="1051"/>
                  <a:pt x="359" y="1065"/>
                </a:cubicBezTo>
                <a:cubicBezTo>
                  <a:pt x="320" y="1009"/>
                  <a:pt x="277" y="953"/>
                  <a:pt x="231" y="899"/>
                </a:cubicBezTo>
                <a:cubicBezTo>
                  <a:pt x="217" y="875"/>
                  <a:pt x="204" y="852"/>
                  <a:pt x="193" y="830"/>
                </a:cubicBezTo>
                <a:cubicBezTo>
                  <a:pt x="222" y="862"/>
                  <a:pt x="250" y="895"/>
                  <a:pt x="276" y="928"/>
                </a:cubicBezTo>
                <a:cubicBezTo>
                  <a:pt x="296" y="961"/>
                  <a:pt x="314" y="992"/>
                  <a:pt x="332" y="1022"/>
                </a:cubicBezTo>
                <a:close/>
                <a:moveTo>
                  <a:pt x="275" y="925"/>
                </a:moveTo>
                <a:cubicBezTo>
                  <a:pt x="248" y="892"/>
                  <a:pt x="220" y="859"/>
                  <a:pt x="192" y="828"/>
                </a:cubicBezTo>
                <a:cubicBezTo>
                  <a:pt x="182" y="809"/>
                  <a:pt x="172" y="791"/>
                  <a:pt x="164" y="774"/>
                </a:cubicBezTo>
                <a:cubicBezTo>
                  <a:pt x="163" y="773"/>
                  <a:pt x="163" y="773"/>
                  <a:pt x="163" y="772"/>
                </a:cubicBezTo>
                <a:cubicBezTo>
                  <a:pt x="185" y="796"/>
                  <a:pt x="207" y="820"/>
                  <a:pt x="228" y="844"/>
                </a:cubicBezTo>
                <a:cubicBezTo>
                  <a:pt x="242" y="869"/>
                  <a:pt x="257" y="896"/>
                  <a:pt x="275" y="925"/>
                </a:cubicBezTo>
                <a:close/>
                <a:moveTo>
                  <a:pt x="338" y="980"/>
                </a:moveTo>
                <a:cubicBezTo>
                  <a:pt x="342" y="986"/>
                  <a:pt x="342" y="986"/>
                  <a:pt x="342" y="986"/>
                </a:cubicBezTo>
                <a:cubicBezTo>
                  <a:pt x="306" y="938"/>
                  <a:pt x="268" y="890"/>
                  <a:pt x="228" y="844"/>
                </a:cubicBezTo>
                <a:cubicBezTo>
                  <a:pt x="216" y="821"/>
                  <a:pt x="204" y="800"/>
                  <a:pt x="193" y="779"/>
                </a:cubicBezTo>
                <a:cubicBezTo>
                  <a:pt x="220" y="809"/>
                  <a:pt x="247" y="839"/>
                  <a:pt x="272" y="870"/>
                </a:cubicBezTo>
                <a:cubicBezTo>
                  <a:pt x="295" y="908"/>
                  <a:pt x="316" y="945"/>
                  <a:pt x="338" y="980"/>
                </a:cubicBezTo>
                <a:close/>
                <a:moveTo>
                  <a:pt x="271" y="868"/>
                </a:moveTo>
                <a:cubicBezTo>
                  <a:pt x="245" y="837"/>
                  <a:pt x="219" y="807"/>
                  <a:pt x="192" y="777"/>
                </a:cubicBezTo>
                <a:cubicBezTo>
                  <a:pt x="188" y="770"/>
                  <a:pt x="184" y="762"/>
                  <a:pt x="180" y="755"/>
                </a:cubicBezTo>
                <a:cubicBezTo>
                  <a:pt x="175" y="745"/>
                  <a:pt x="170" y="734"/>
                  <a:pt x="164" y="722"/>
                </a:cubicBezTo>
                <a:cubicBezTo>
                  <a:pt x="185" y="744"/>
                  <a:pt x="206" y="766"/>
                  <a:pt x="225" y="789"/>
                </a:cubicBezTo>
                <a:cubicBezTo>
                  <a:pt x="239" y="813"/>
                  <a:pt x="254" y="839"/>
                  <a:pt x="271" y="868"/>
                </a:cubicBezTo>
                <a:close/>
                <a:moveTo>
                  <a:pt x="327" y="912"/>
                </a:moveTo>
                <a:cubicBezTo>
                  <a:pt x="295" y="870"/>
                  <a:pt x="261" y="828"/>
                  <a:pt x="226" y="788"/>
                </a:cubicBezTo>
                <a:cubicBezTo>
                  <a:pt x="216" y="771"/>
                  <a:pt x="207" y="754"/>
                  <a:pt x="198" y="737"/>
                </a:cubicBezTo>
                <a:cubicBezTo>
                  <a:pt x="196" y="734"/>
                  <a:pt x="194" y="730"/>
                  <a:pt x="193" y="727"/>
                </a:cubicBezTo>
                <a:cubicBezTo>
                  <a:pt x="218" y="754"/>
                  <a:pt x="242" y="781"/>
                  <a:pt x="266" y="810"/>
                </a:cubicBezTo>
                <a:cubicBezTo>
                  <a:pt x="287" y="846"/>
                  <a:pt x="308" y="882"/>
                  <a:pt x="327" y="912"/>
                </a:cubicBezTo>
                <a:close/>
                <a:moveTo>
                  <a:pt x="358" y="913"/>
                </a:moveTo>
                <a:cubicBezTo>
                  <a:pt x="385" y="958"/>
                  <a:pt x="411" y="1000"/>
                  <a:pt x="432" y="1037"/>
                </a:cubicBezTo>
                <a:cubicBezTo>
                  <a:pt x="384" y="959"/>
                  <a:pt x="328" y="883"/>
                  <a:pt x="266" y="809"/>
                </a:cubicBezTo>
                <a:cubicBezTo>
                  <a:pt x="253" y="786"/>
                  <a:pt x="241" y="765"/>
                  <a:pt x="230" y="744"/>
                </a:cubicBezTo>
                <a:cubicBezTo>
                  <a:pt x="263" y="782"/>
                  <a:pt x="296" y="822"/>
                  <a:pt x="327" y="863"/>
                </a:cubicBezTo>
                <a:cubicBezTo>
                  <a:pt x="338" y="880"/>
                  <a:pt x="348" y="897"/>
                  <a:pt x="358" y="913"/>
                </a:cubicBezTo>
                <a:close/>
                <a:moveTo>
                  <a:pt x="325" y="859"/>
                </a:moveTo>
                <a:cubicBezTo>
                  <a:pt x="294" y="819"/>
                  <a:pt x="262" y="780"/>
                  <a:pt x="228" y="742"/>
                </a:cubicBezTo>
                <a:cubicBezTo>
                  <a:pt x="224" y="734"/>
                  <a:pt x="220" y="727"/>
                  <a:pt x="216" y="719"/>
                </a:cubicBezTo>
                <a:cubicBezTo>
                  <a:pt x="210" y="708"/>
                  <a:pt x="204" y="697"/>
                  <a:pt x="198" y="685"/>
                </a:cubicBezTo>
                <a:cubicBezTo>
                  <a:pt x="222" y="710"/>
                  <a:pt x="246" y="737"/>
                  <a:pt x="269" y="765"/>
                </a:cubicBezTo>
                <a:cubicBezTo>
                  <a:pt x="285" y="792"/>
                  <a:pt x="303" y="823"/>
                  <a:pt x="325" y="859"/>
                </a:cubicBezTo>
                <a:close/>
                <a:moveTo>
                  <a:pt x="370" y="879"/>
                </a:moveTo>
                <a:cubicBezTo>
                  <a:pt x="401" y="929"/>
                  <a:pt x="430" y="977"/>
                  <a:pt x="453" y="1018"/>
                </a:cubicBezTo>
                <a:cubicBezTo>
                  <a:pt x="399" y="930"/>
                  <a:pt x="338" y="845"/>
                  <a:pt x="269" y="764"/>
                </a:cubicBezTo>
                <a:cubicBezTo>
                  <a:pt x="257" y="742"/>
                  <a:pt x="245" y="721"/>
                  <a:pt x="234" y="700"/>
                </a:cubicBezTo>
                <a:cubicBezTo>
                  <a:pt x="232" y="698"/>
                  <a:pt x="231" y="696"/>
                  <a:pt x="230" y="694"/>
                </a:cubicBezTo>
                <a:cubicBezTo>
                  <a:pt x="263" y="731"/>
                  <a:pt x="296" y="770"/>
                  <a:pt x="327" y="811"/>
                </a:cubicBezTo>
                <a:cubicBezTo>
                  <a:pt x="342" y="834"/>
                  <a:pt x="356" y="857"/>
                  <a:pt x="370" y="879"/>
                </a:cubicBezTo>
                <a:close/>
                <a:moveTo>
                  <a:pt x="520" y="1107"/>
                </a:moveTo>
                <a:cubicBezTo>
                  <a:pt x="484" y="1038"/>
                  <a:pt x="422" y="932"/>
                  <a:pt x="328" y="810"/>
                </a:cubicBezTo>
                <a:cubicBezTo>
                  <a:pt x="306" y="775"/>
                  <a:pt x="288" y="745"/>
                  <a:pt x="272" y="716"/>
                </a:cubicBezTo>
                <a:cubicBezTo>
                  <a:pt x="339" y="795"/>
                  <a:pt x="401" y="880"/>
                  <a:pt x="456" y="968"/>
                </a:cubicBezTo>
                <a:cubicBezTo>
                  <a:pt x="494" y="1033"/>
                  <a:pt x="514" y="1076"/>
                  <a:pt x="520" y="1107"/>
                </a:cubicBezTo>
                <a:close/>
                <a:moveTo>
                  <a:pt x="537" y="1108"/>
                </a:moveTo>
                <a:cubicBezTo>
                  <a:pt x="514" y="1063"/>
                  <a:pt x="487" y="1016"/>
                  <a:pt x="457" y="967"/>
                </a:cubicBezTo>
                <a:cubicBezTo>
                  <a:pt x="435" y="930"/>
                  <a:pt x="410" y="889"/>
                  <a:pt x="383" y="846"/>
                </a:cubicBezTo>
                <a:cubicBezTo>
                  <a:pt x="366" y="819"/>
                  <a:pt x="349" y="792"/>
                  <a:pt x="331" y="763"/>
                </a:cubicBezTo>
                <a:cubicBezTo>
                  <a:pt x="430" y="890"/>
                  <a:pt x="497" y="1004"/>
                  <a:pt x="536" y="1077"/>
                </a:cubicBezTo>
                <a:cubicBezTo>
                  <a:pt x="539" y="1089"/>
                  <a:pt x="539" y="1100"/>
                  <a:pt x="537" y="1108"/>
                </a:cubicBezTo>
                <a:close/>
                <a:moveTo>
                  <a:pt x="536" y="1076"/>
                </a:moveTo>
                <a:cubicBezTo>
                  <a:pt x="497" y="1001"/>
                  <a:pt x="429" y="887"/>
                  <a:pt x="329" y="760"/>
                </a:cubicBezTo>
                <a:cubicBezTo>
                  <a:pt x="307" y="724"/>
                  <a:pt x="288" y="692"/>
                  <a:pt x="271" y="662"/>
                </a:cubicBezTo>
                <a:cubicBezTo>
                  <a:pt x="271" y="661"/>
                  <a:pt x="270" y="660"/>
                  <a:pt x="270" y="659"/>
                </a:cubicBezTo>
                <a:cubicBezTo>
                  <a:pt x="324" y="721"/>
                  <a:pt x="376" y="789"/>
                  <a:pt x="424" y="859"/>
                </a:cubicBezTo>
                <a:cubicBezTo>
                  <a:pt x="477" y="944"/>
                  <a:pt x="525" y="1024"/>
                  <a:pt x="536" y="1076"/>
                </a:cubicBezTo>
                <a:close/>
                <a:moveTo>
                  <a:pt x="574" y="1121"/>
                </a:moveTo>
                <a:cubicBezTo>
                  <a:pt x="566" y="1113"/>
                  <a:pt x="558" y="1104"/>
                  <a:pt x="549" y="1093"/>
                </a:cubicBezTo>
                <a:cubicBezTo>
                  <a:pt x="552" y="1088"/>
                  <a:pt x="554" y="1083"/>
                  <a:pt x="555" y="1078"/>
                </a:cubicBezTo>
                <a:cubicBezTo>
                  <a:pt x="562" y="1093"/>
                  <a:pt x="569" y="1107"/>
                  <a:pt x="574" y="1121"/>
                </a:cubicBezTo>
                <a:close/>
                <a:moveTo>
                  <a:pt x="554" y="1076"/>
                </a:moveTo>
                <a:cubicBezTo>
                  <a:pt x="552" y="1072"/>
                  <a:pt x="550" y="1067"/>
                  <a:pt x="547" y="1063"/>
                </a:cubicBezTo>
                <a:cubicBezTo>
                  <a:pt x="513" y="997"/>
                  <a:pt x="470" y="926"/>
                  <a:pt x="424" y="859"/>
                </a:cubicBezTo>
                <a:cubicBezTo>
                  <a:pt x="415" y="845"/>
                  <a:pt x="407" y="831"/>
                  <a:pt x="397" y="816"/>
                </a:cubicBezTo>
                <a:cubicBezTo>
                  <a:pt x="371" y="774"/>
                  <a:pt x="343" y="731"/>
                  <a:pt x="316" y="685"/>
                </a:cubicBezTo>
                <a:cubicBezTo>
                  <a:pt x="424" y="817"/>
                  <a:pt x="500" y="943"/>
                  <a:pt x="546" y="1025"/>
                </a:cubicBezTo>
                <a:cubicBezTo>
                  <a:pt x="553" y="1046"/>
                  <a:pt x="556" y="1063"/>
                  <a:pt x="554" y="1076"/>
                </a:cubicBezTo>
                <a:close/>
                <a:moveTo>
                  <a:pt x="554" y="1038"/>
                </a:moveTo>
                <a:cubicBezTo>
                  <a:pt x="551" y="1034"/>
                  <a:pt x="549" y="1029"/>
                  <a:pt x="546" y="1025"/>
                </a:cubicBezTo>
                <a:cubicBezTo>
                  <a:pt x="526" y="967"/>
                  <a:pt x="474" y="886"/>
                  <a:pt x="414" y="791"/>
                </a:cubicBezTo>
                <a:cubicBezTo>
                  <a:pt x="404" y="775"/>
                  <a:pt x="394" y="759"/>
                  <a:pt x="384" y="743"/>
                </a:cubicBezTo>
                <a:cubicBezTo>
                  <a:pt x="465" y="851"/>
                  <a:pt x="523" y="950"/>
                  <a:pt x="559" y="1014"/>
                </a:cubicBezTo>
                <a:cubicBezTo>
                  <a:pt x="563" y="1022"/>
                  <a:pt x="568" y="1031"/>
                  <a:pt x="572" y="1039"/>
                </a:cubicBezTo>
                <a:cubicBezTo>
                  <a:pt x="572" y="1049"/>
                  <a:pt x="570" y="1057"/>
                  <a:pt x="567" y="1064"/>
                </a:cubicBezTo>
                <a:cubicBezTo>
                  <a:pt x="563" y="1055"/>
                  <a:pt x="558" y="1047"/>
                  <a:pt x="554" y="1038"/>
                </a:cubicBezTo>
                <a:close/>
                <a:moveTo>
                  <a:pt x="563" y="1070"/>
                </a:moveTo>
                <a:cubicBezTo>
                  <a:pt x="564" y="1068"/>
                  <a:pt x="566" y="1066"/>
                  <a:pt x="567" y="1065"/>
                </a:cubicBezTo>
                <a:cubicBezTo>
                  <a:pt x="570" y="1072"/>
                  <a:pt x="574" y="1079"/>
                  <a:pt x="577" y="1086"/>
                </a:cubicBezTo>
                <a:cubicBezTo>
                  <a:pt x="572" y="1081"/>
                  <a:pt x="568" y="1076"/>
                  <a:pt x="563" y="1070"/>
                </a:cubicBezTo>
                <a:close/>
                <a:moveTo>
                  <a:pt x="578" y="1088"/>
                </a:moveTo>
                <a:cubicBezTo>
                  <a:pt x="574" y="1080"/>
                  <a:pt x="571" y="1072"/>
                  <a:pt x="567" y="1064"/>
                </a:cubicBezTo>
                <a:cubicBezTo>
                  <a:pt x="567" y="1064"/>
                  <a:pt x="567" y="1064"/>
                  <a:pt x="567" y="1064"/>
                </a:cubicBezTo>
                <a:cubicBezTo>
                  <a:pt x="571" y="1058"/>
                  <a:pt x="572" y="1050"/>
                  <a:pt x="572" y="1040"/>
                </a:cubicBezTo>
                <a:cubicBezTo>
                  <a:pt x="585" y="1065"/>
                  <a:pt x="594" y="1088"/>
                  <a:pt x="600" y="1108"/>
                </a:cubicBezTo>
                <a:cubicBezTo>
                  <a:pt x="594" y="1104"/>
                  <a:pt x="586" y="1097"/>
                  <a:pt x="578" y="1088"/>
                </a:cubicBezTo>
                <a:close/>
                <a:moveTo>
                  <a:pt x="601" y="1108"/>
                </a:moveTo>
                <a:cubicBezTo>
                  <a:pt x="595" y="1088"/>
                  <a:pt x="585" y="1065"/>
                  <a:pt x="572" y="1039"/>
                </a:cubicBezTo>
                <a:cubicBezTo>
                  <a:pt x="572" y="1020"/>
                  <a:pt x="564" y="994"/>
                  <a:pt x="548" y="960"/>
                </a:cubicBezTo>
                <a:cubicBezTo>
                  <a:pt x="554" y="970"/>
                  <a:pt x="559" y="980"/>
                  <a:pt x="565" y="989"/>
                </a:cubicBezTo>
                <a:cubicBezTo>
                  <a:pt x="573" y="1004"/>
                  <a:pt x="580" y="1018"/>
                  <a:pt x="586" y="1031"/>
                </a:cubicBezTo>
                <a:cubicBezTo>
                  <a:pt x="584" y="1037"/>
                  <a:pt x="581" y="1042"/>
                  <a:pt x="576" y="1046"/>
                </a:cubicBezTo>
                <a:cubicBezTo>
                  <a:pt x="576" y="1046"/>
                  <a:pt x="576" y="1046"/>
                  <a:pt x="576" y="1046"/>
                </a:cubicBezTo>
                <a:cubicBezTo>
                  <a:pt x="576" y="1046"/>
                  <a:pt x="576" y="1046"/>
                  <a:pt x="576" y="1046"/>
                </a:cubicBezTo>
                <a:cubicBezTo>
                  <a:pt x="588" y="1061"/>
                  <a:pt x="598" y="1072"/>
                  <a:pt x="606" y="1079"/>
                </a:cubicBezTo>
                <a:cubicBezTo>
                  <a:pt x="610" y="1092"/>
                  <a:pt x="613" y="1103"/>
                  <a:pt x="614" y="1113"/>
                </a:cubicBezTo>
                <a:cubicBezTo>
                  <a:pt x="610" y="1113"/>
                  <a:pt x="606" y="1112"/>
                  <a:pt x="601" y="1108"/>
                </a:cubicBezTo>
                <a:close/>
                <a:moveTo>
                  <a:pt x="607" y="1080"/>
                </a:moveTo>
                <a:cubicBezTo>
                  <a:pt x="607" y="1080"/>
                  <a:pt x="607" y="1080"/>
                  <a:pt x="607" y="1080"/>
                </a:cubicBezTo>
                <a:cubicBezTo>
                  <a:pt x="613" y="1085"/>
                  <a:pt x="617" y="1087"/>
                  <a:pt x="621" y="1087"/>
                </a:cubicBezTo>
                <a:cubicBezTo>
                  <a:pt x="623" y="1102"/>
                  <a:pt x="621" y="1111"/>
                  <a:pt x="614" y="1113"/>
                </a:cubicBezTo>
                <a:cubicBezTo>
                  <a:pt x="613" y="1103"/>
                  <a:pt x="611" y="1092"/>
                  <a:pt x="607" y="1080"/>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pPr lvl="0"/>
            <a:endParaRPr lang="en-US" noProof="0" dirty="0"/>
          </a:p>
        </p:txBody>
      </p:sp>
      <p:cxnSp>
        <p:nvCxnSpPr>
          <p:cNvPr id="15" name="Straight Connector 14"/>
          <p:cNvCxnSpPr/>
          <p:nvPr userDrawn="1"/>
        </p:nvCxnSpPr>
        <p:spPr bwMode="gray">
          <a:xfrm>
            <a:off x="-1118" y="143763"/>
            <a:ext cx="1006110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gray">
          <a:xfrm>
            <a:off x="-1118" y="7630226"/>
            <a:ext cx="1006110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69" name="Group 2068"/>
          <p:cNvGrpSpPr/>
          <p:nvPr userDrawn="1"/>
        </p:nvGrpSpPr>
        <p:grpSpPr bwMode="gray">
          <a:xfrm>
            <a:off x="0" y="0"/>
            <a:ext cx="10059988" cy="7773988"/>
            <a:chOff x="0" y="0"/>
            <a:chExt cx="9144000" cy="6858000"/>
          </a:xfrm>
        </p:grpSpPr>
        <p:sp>
          <p:nvSpPr>
            <p:cNvPr id="8" name="Rectangle 7"/>
            <p:cNvSpPr/>
            <p:nvPr/>
          </p:nvSpPr>
          <p:spPr bwMode="gray">
            <a:xfrm>
              <a:off x="9036000" y="0"/>
              <a:ext cx="108000" cy="6843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7" name="Date Placeholder 6"/>
          <p:cNvSpPr>
            <a:spLocks noGrp="1"/>
          </p:cNvSpPr>
          <p:nvPr>
            <p:ph type="dt" sz="half" idx="13"/>
          </p:nvPr>
        </p:nvSpPr>
        <p:spPr bwMode="gray">
          <a:xfrm>
            <a:off x="5021213" y="6734165"/>
            <a:ext cx="4752750" cy="244219"/>
          </a:xfrm>
        </p:spPr>
        <p:txBody>
          <a:bodyPr vert="horz" lIns="0" tIns="0" rIns="0" bIns="0" rtlCol="0">
            <a:noAutofit/>
          </a:bodyPr>
          <a:lstStyle>
            <a:lvl1pPr algn="r">
              <a:defRPr lang="en-US" sz="1400" smtClean="0">
                <a:solidFill>
                  <a:srgbClr val="9B9B9B"/>
                </a:solidFill>
              </a:defRPr>
            </a:lvl1pPr>
          </a:lstStyle>
          <a:p>
            <a:pPr>
              <a:spcBef>
                <a:spcPts val="1336"/>
              </a:spcBef>
            </a:pPr>
            <a:r>
              <a:rPr lang="en-US" noProof="0" smtClean="0"/>
              <a:t>September 3, 2014</a:t>
            </a:r>
            <a:endParaRPr lang="en-US" noProof="0" dirty="0"/>
          </a:p>
        </p:txBody>
      </p:sp>
      <p:sp>
        <p:nvSpPr>
          <p:cNvPr id="27" name="Rectangle 26"/>
          <p:cNvSpPr/>
          <p:nvPr userDrawn="1"/>
        </p:nvSpPr>
        <p:spPr bwMode="gray">
          <a:xfrm>
            <a:off x="8281051" y="7376393"/>
            <a:ext cx="1492913" cy="153825"/>
          </a:xfrm>
          <a:prstGeom prst="rect">
            <a:avLst/>
          </a:prstGeom>
        </p:spPr>
        <p:txBody>
          <a:bodyPr wrap="none" lIns="0" tIns="0" rIns="0" bIns="0">
            <a:spAutoFit/>
          </a:bodyPr>
          <a:lstStyle/>
          <a:p>
            <a:pPr algn="r"/>
            <a:r>
              <a:rPr lang="en-US" sz="1000" noProof="0" dirty="0">
                <a:solidFill>
                  <a:schemeClr val="accent2"/>
                </a:solidFill>
              </a:rPr>
              <a:t>Member NYSE|FINRA|SIPC</a:t>
            </a:r>
          </a:p>
        </p:txBody>
      </p:sp>
      <p:sp>
        <p:nvSpPr>
          <p:cNvPr id="30" name="Freeform 27"/>
          <p:cNvSpPr>
            <a:spLocks noChangeAspect="1" noEditPoints="1"/>
          </p:cNvSpPr>
          <p:nvPr userDrawn="1"/>
        </p:nvSpPr>
        <p:spPr bwMode="gray">
          <a:xfrm>
            <a:off x="6565700" y="501197"/>
            <a:ext cx="3217670" cy="23533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41554340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3">
    <p:spTree>
      <p:nvGrpSpPr>
        <p:cNvPr id="1" name=""/>
        <p:cNvGrpSpPr/>
        <p:nvPr/>
      </p:nvGrpSpPr>
      <p:grpSpPr>
        <a:xfrm>
          <a:off x="0" y="0"/>
          <a:ext cx="0" cy="0"/>
          <a:chOff x="0" y="0"/>
          <a:chExt cx="0" cy="0"/>
        </a:xfrm>
      </p:grpSpPr>
      <p:sp>
        <p:nvSpPr>
          <p:cNvPr id="25" name="Rectangle 24"/>
          <p:cNvSpPr/>
          <p:nvPr userDrawn="1"/>
        </p:nvSpPr>
        <p:spPr bwMode="gray">
          <a:xfrm>
            <a:off x="0" y="-1"/>
            <a:ext cx="10059988" cy="3672750"/>
          </a:xfrm>
          <a:prstGeom prst="rect">
            <a:avLst/>
          </a:prstGeom>
          <a:gradFill flip="none" rotWithShape="1">
            <a:gsLst>
              <a:gs pos="65000">
                <a:srgbClr val="07601F">
                  <a:alpha val="90000"/>
                </a:srgbClr>
              </a:gs>
              <a:gs pos="0">
                <a:schemeClr val="accent1"/>
              </a:gs>
              <a:gs pos="100000">
                <a:schemeClr val="accent2"/>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 name="Title 1"/>
          <p:cNvSpPr>
            <a:spLocks noGrp="1"/>
          </p:cNvSpPr>
          <p:nvPr>
            <p:ph type="ctrTitle"/>
          </p:nvPr>
        </p:nvSpPr>
        <p:spPr bwMode="gray">
          <a:xfrm>
            <a:off x="274544" y="3805369"/>
            <a:ext cx="7921250" cy="1020208"/>
          </a:xfrm>
        </p:spPr>
        <p:txBody>
          <a:bodyPr>
            <a:noAutofit/>
          </a:bodyPr>
          <a:lstStyle>
            <a:lvl1pPr algn="l">
              <a:defRPr sz="3200"/>
            </a:lvl1pPr>
          </a:lstStyle>
          <a:p>
            <a:r>
              <a:rPr lang="en-US" noProof="0" smtClean="0"/>
              <a:t>Click to edit Master title style</a:t>
            </a:r>
            <a:endParaRPr lang="en-US" noProof="0"/>
          </a:p>
        </p:txBody>
      </p:sp>
      <p:sp>
        <p:nvSpPr>
          <p:cNvPr id="3" name="Subtitle 2"/>
          <p:cNvSpPr>
            <a:spLocks noGrp="1"/>
          </p:cNvSpPr>
          <p:nvPr>
            <p:ph type="subTitle" idx="1"/>
          </p:nvPr>
        </p:nvSpPr>
        <p:spPr bwMode="gray">
          <a:xfrm>
            <a:off x="274544" y="4898146"/>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smtClean="0"/>
              <a:t>Click to edit Master subtitle style</a:t>
            </a:r>
            <a:endParaRPr lang="en-US" noProof="0"/>
          </a:p>
        </p:txBody>
      </p:sp>
      <p:sp>
        <p:nvSpPr>
          <p:cNvPr id="23" name="Content Placeholder 22"/>
          <p:cNvSpPr>
            <a:spLocks noGrp="1"/>
          </p:cNvSpPr>
          <p:nvPr>
            <p:ph sz="quarter" idx="11" hasCustomPrompt="1"/>
          </p:nvPr>
        </p:nvSpPr>
        <p:spPr bwMode="gray">
          <a:xfrm>
            <a:off x="274544" y="6580670"/>
            <a:ext cx="4752750" cy="244850"/>
          </a:xfrm>
        </p:spPr>
        <p:txBody>
          <a:bodyPr>
            <a:noAutofit/>
          </a:bodyPr>
          <a:lstStyle>
            <a:lvl1pPr algn="l">
              <a:defRPr sz="1400">
                <a:solidFill>
                  <a:srgbClr val="9B9B9B"/>
                </a:solidFill>
              </a:defRPr>
            </a:lvl1pPr>
            <a:lvl2pPr algn="r">
              <a:defRPr/>
            </a:lvl2pPr>
            <a:lvl3pPr algn="r">
              <a:defRPr/>
            </a:lvl3pPr>
            <a:lvl4pPr algn="r">
              <a:defRPr/>
            </a:lvl4pPr>
            <a:lvl5pPr algn="r">
              <a:defRPr/>
            </a:lvl5pPr>
          </a:lstStyle>
          <a:p>
            <a:pPr lvl="0"/>
            <a:r>
              <a:rPr lang="en-US" noProof="0" smtClean="0"/>
              <a:t>Insert Client Name</a:t>
            </a:r>
            <a:endParaRPr lang="en-US" noProof="0"/>
          </a:p>
        </p:txBody>
      </p:sp>
      <p:sp>
        <p:nvSpPr>
          <p:cNvPr id="7" name="AutoShape 4"/>
          <p:cNvSpPr>
            <a:spLocks noChangeAspect="1" noChangeArrowheads="1" noTextEdit="1"/>
          </p:cNvSpPr>
          <p:nvPr userDrawn="1"/>
        </p:nvSpPr>
        <p:spPr bwMode="gray">
          <a:xfrm>
            <a:off x="5491077" y="0"/>
            <a:ext cx="4568911"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7" tIns="50918" rIns="101837" bIns="50918" numCol="1" anchor="t" anchorCtr="0" compatLnSpc="1">
            <a:prstTxWarp prst="textNoShape">
              <a:avLst/>
            </a:prstTxWarp>
          </a:bodyPr>
          <a:lstStyle/>
          <a:p>
            <a:endParaRPr lang="en-US" noProof="0" dirty="0"/>
          </a:p>
        </p:txBody>
      </p:sp>
      <p:sp>
        <p:nvSpPr>
          <p:cNvPr id="2049" name="Freeform 22"/>
          <p:cNvSpPr>
            <a:spLocks noEditPoints="1"/>
          </p:cNvSpPr>
          <p:nvPr userDrawn="1"/>
        </p:nvSpPr>
        <p:spPr bwMode="gray">
          <a:xfrm>
            <a:off x="5539079" y="3672749"/>
            <a:ext cx="4493048" cy="3979071"/>
          </a:xfrm>
          <a:custGeom>
            <a:avLst/>
            <a:gdLst>
              <a:gd name="T0" fmla="*/ 1191 w 1425"/>
              <a:gd name="T1" fmla="*/ 1031 h 1225"/>
              <a:gd name="T2" fmla="*/ 1425 w 1425"/>
              <a:gd name="T3" fmla="*/ 1123 h 1225"/>
              <a:gd name="T4" fmla="*/ 1352 w 1425"/>
              <a:gd name="T5" fmla="*/ 731 h 1225"/>
              <a:gd name="T6" fmla="*/ 1425 w 1425"/>
              <a:gd name="T7" fmla="*/ 583 h 1225"/>
              <a:gd name="T8" fmla="*/ 1367 w 1425"/>
              <a:gd name="T9" fmla="*/ 246 h 1225"/>
              <a:gd name="T10" fmla="*/ 1364 w 1425"/>
              <a:gd name="T11" fmla="*/ 3 h 1225"/>
              <a:gd name="T12" fmla="*/ 1172 w 1425"/>
              <a:gd name="T13" fmla="*/ 41 h 1225"/>
              <a:gd name="T14" fmla="*/ 978 w 1425"/>
              <a:gd name="T15" fmla="*/ 15 h 1225"/>
              <a:gd name="T16" fmla="*/ 791 w 1425"/>
              <a:gd name="T17" fmla="*/ 0 h 1225"/>
              <a:gd name="T18" fmla="*/ 398 w 1425"/>
              <a:gd name="T19" fmla="*/ 0 h 1225"/>
              <a:gd name="T20" fmla="*/ 811 w 1425"/>
              <a:gd name="T21" fmla="*/ 509 h 1225"/>
              <a:gd name="T22" fmla="*/ 1 w 1425"/>
              <a:gd name="T23" fmla="*/ 0 h 1225"/>
              <a:gd name="T24" fmla="*/ 1218 w 1425"/>
              <a:gd name="T25" fmla="*/ 167 h 1225"/>
              <a:gd name="T26" fmla="*/ 1024 w 1425"/>
              <a:gd name="T27" fmla="*/ 133 h 1225"/>
              <a:gd name="T28" fmla="*/ 936 w 1425"/>
              <a:gd name="T29" fmla="*/ 532 h 1225"/>
              <a:gd name="T30" fmla="*/ 943 w 1425"/>
              <a:gd name="T31" fmla="*/ 353 h 1225"/>
              <a:gd name="T32" fmla="*/ 949 w 1425"/>
              <a:gd name="T33" fmla="*/ 263 h 1225"/>
              <a:gd name="T34" fmla="*/ 970 w 1425"/>
              <a:gd name="T35" fmla="*/ 371 h 1225"/>
              <a:gd name="T36" fmla="*/ 943 w 1425"/>
              <a:gd name="T37" fmla="*/ 212 h 1225"/>
              <a:gd name="T38" fmla="*/ 951 w 1425"/>
              <a:gd name="T39" fmla="*/ 520 h 1225"/>
              <a:gd name="T40" fmla="*/ 1038 w 1425"/>
              <a:gd name="T41" fmla="*/ 292 h 1225"/>
              <a:gd name="T42" fmla="*/ 929 w 1425"/>
              <a:gd name="T43" fmla="*/ 228 h 1225"/>
              <a:gd name="T44" fmla="*/ 902 w 1425"/>
              <a:gd name="T45" fmla="*/ 463 h 1225"/>
              <a:gd name="T46" fmla="*/ 1029 w 1425"/>
              <a:gd name="T47" fmla="*/ 564 h 1225"/>
              <a:gd name="T48" fmla="*/ 1046 w 1425"/>
              <a:gd name="T49" fmla="*/ 246 h 1225"/>
              <a:gd name="T50" fmla="*/ 941 w 1425"/>
              <a:gd name="T51" fmla="*/ 164 h 1225"/>
              <a:gd name="T52" fmla="*/ 871 w 1425"/>
              <a:gd name="T53" fmla="*/ 401 h 1225"/>
              <a:gd name="T54" fmla="*/ 1032 w 1425"/>
              <a:gd name="T55" fmla="*/ 761 h 1225"/>
              <a:gd name="T56" fmla="*/ 1070 w 1425"/>
              <a:gd name="T57" fmla="*/ 503 h 1225"/>
              <a:gd name="T58" fmla="*/ 1129 w 1425"/>
              <a:gd name="T59" fmla="*/ 176 h 1225"/>
              <a:gd name="T60" fmla="*/ 927 w 1425"/>
              <a:gd name="T61" fmla="*/ 203 h 1225"/>
              <a:gd name="T62" fmla="*/ 859 w 1425"/>
              <a:gd name="T63" fmla="*/ 305 h 1225"/>
              <a:gd name="T64" fmla="*/ 892 w 1425"/>
              <a:gd name="T65" fmla="*/ 591 h 1225"/>
              <a:gd name="T66" fmla="*/ 1055 w 1425"/>
              <a:gd name="T67" fmla="*/ 635 h 1225"/>
              <a:gd name="T68" fmla="*/ 1094 w 1425"/>
              <a:gd name="T69" fmla="*/ 391 h 1225"/>
              <a:gd name="T70" fmla="*/ 1065 w 1425"/>
              <a:gd name="T71" fmla="*/ 130 h 1225"/>
              <a:gd name="T72" fmla="*/ 912 w 1425"/>
              <a:gd name="T73" fmla="*/ 149 h 1225"/>
              <a:gd name="T74" fmla="*/ 851 w 1425"/>
              <a:gd name="T75" fmla="*/ 367 h 1225"/>
              <a:gd name="T76" fmla="*/ 915 w 1425"/>
              <a:gd name="T77" fmla="*/ 680 h 1225"/>
              <a:gd name="T78" fmla="*/ 1134 w 1425"/>
              <a:gd name="T79" fmla="*/ 712 h 1225"/>
              <a:gd name="T80" fmla="*/ 1165 w 1425"/>
              <a:gd name="T81" fmla="*/ 441 h 1225"/>
              <a:gd name="T82" fmla="*/ 1102 w 1425"/>
              <a:gd name="T83" fmla="*/ 74 h 1225"/>
              <a:gd name="T84" fmla="*/ 942 w 1425"/>
              <a:gd name="T85" fmla="*/ 96 h 1225"/>
              <a:gd name="T86" fmla="*/ 854 w 1425"/>
              <a:gd name="T87" fmla="*/ 187 h 1225"/>
              <a:gd name="T88" fmla="*/ 833 w 1425"/>
              <a:gd name="T89" fmla="*/ 335 h 1225"/>
              <a:gd name="T90" fmla="*/ 881 w 1425"/>
              <a:gd name="T91" fmla="*/ 627 h 1225"/>
              <a:gd name="T92" fmla="*/ 1119 w 1425"/>
              <a:gd name="T93" fmla="*/ 783 h 1225"/>
              <a:gd name="T94" fmla="*/ 1152 w 1425"/>
              <a:gd name="T95" fmla="*/ 528 h 1225"/>
              <a:gd name="T96" fmla="*/ 1200 w 1425"/>
              <a:gd name="T97" fmla="*/ 292 h 1225"/>
              <a:gd name="T98" fmla="*/ 1081 w 1425"/>
              <a:gd name="T99" fmla="*/ 34 h 1225"/>
              <a:gd name="T100" fmla="*/ 952 w 1425"/>
              <a:gd name="T101" fmla="*/ 31 h 1225"/>
              <a:gd name="T102" fmla="*/ 841 w 1425"/>
              <a:gd name="T103" fmla="*/ 110 h 1225"/>
              <a:gd name="T104" fmla="*/ 818 w 1425"/>
              <a:gd name="T105" fmla="*/ 326 h 1225"/>
              <a:gd name="T106" fmla="*/ 841 w 1425"/>
              <a:gd name="T107" fmla="*/ 597 h 1225"/>
              <a:gd name="T108" fmla="*/ 1244 w 1425"/>
              <a:gd name="T109" fmla="*/ 1021 h 1225"/>
              <a:gd name="T110" fmla="*/ 1297 w 1425"/>
              <a:gd name="T111" fmla="*/ 799 h 1225"/>
              <a:gd name="T112" fmla="*/ 1295 w 1425"/>
              <a:gd name="T113" fmla="*/ 480 h 1225"/>
              <a:gd name="T114" fmla="*/ 1323 w 1425"/>
              <a:gd name="T115" fmla="*/ 219 h 1225"/>
              <a:gd name="T116" fmla="*/ 1113 w 1425"/>
              <a:gd name="T117" fmla="*/ 27 h 1225"/>
              <a:gd name="T118" fmla="*/ 977 w 1425"/>
              <a:gd name="T119" fmla="*/ 18 h 1225"/>
              <a:gd name="T120" fmla="*/ 842 w 1425"/>
              <a:gd name="T121" fmla="*/ 41 h 1225"/>
              <a:gd name="T122" fmla="*/ 777 w 1425"/>
              <a:gd name="T123" fmla="*/ 117 h 1225"/>
              <a:gd name="T124" fmla="*/ 799 w 1425"/>
              <a:gd name="T125" fmla="*/ 416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5" h="1225">
                <a:moveTo>
                  <a:pt x="12" y="64"/>
                </a:moveTo>
                <a:cubicBezTo>
                  <a:pt x="21" y="89"/>
                  <a:pt x="36" y="114"/>
                  <a:pt x="57" y="139"/>
                </a:cubicBezTo>
                <a:cubicBezTo>
                  <a:pt x="87" y="173"/>
                  <a:pt x="128" y="209"/>
                  <a:pt x="188" y="250"/>
                </a:cubicBezTo>
                <a:cubicBezTo>
                  <a:pt x="243" y="288"/>
                  <a:pt x="308" y="328"/>
                  <a:pt x="377" y="370"/>
                </a:cubicBezTo>
                <a:cubicBezTo>
                  <a:pt x="518" y="456"/>
                  <a:pt x="677" y="553"/>
                  <a:pt x="842" y="688"/>
                </a:cubicBezTo>
                <a:cubicBezTo>
                  <a:pt x="848" y="717"/>
                  <a:pt x="855" y="746"/>
                  <a:pt x="862" y="774"/>
                </a:cubicBezTo>
                <a:cubicBezTo>
                  <a:pt x="880" y="844"/>
                  <a:pt x="900" y="912"/>
                  <a:pt x="923" y="976"/>
                </a:cubicBezTo>
                <a:cubicBezTo>
                  <a:pt x="948" y="1044"/>
                  <a:pt x="977" y="1109"/>
                  <a:pt x="1009" y="1170"/>
                </a:cubicBezTo>
                <a:cubicBezTo>
                  <a:pt x="1018" y="1189"/>
                  <a:pt x="1028" y="1207"/>
                  <a:pt x="1038" y="1225"/>
                </a:cubicBezTo>
                <a:cubicBezTo>
                  <a:pt x="1039" y="1225"/>
                  <a:pt x="1039" y="1225"/>
                  <a:pt x="1039" y="1225"/>
                </a:cubicBezTo>
                <a:cubicBezTo>
                  <a:pt x="963" y="1094"/>
                  <a:pt x="905" y="944"/>
                  <a:pt x="862" y="774"/>
                </a:cubicBezTo>
                <a:cubicBezTo>
                  <a:pt x="855" y="746"/>
                  <a:pt x="849" y="717"/>
                  <a:pt x="843" y="688"/>
                </a:cubicBezTo>
                <a:cubicBezTo>
                  <a:pt x="848" y="693"/>
                  <a:pt x="854" y="697"/>
                  <a:pt x="859" y="702"/>
                </a:cubicBezTo>
                <a:cubicBezTo>
                  <a:pt x="861" y="703"/>
                  <a:pt x="862" y="705"/>
                  <a:pt x="864" y="706"/>
                </a:cubicBezTo>
                <a:cubicBezTo>
                  <a:pt x="868" y="723"/>
                  <a:pt x="872" y="740"/>
                  <a:pt x="877" y="756"/>
                </a:cubicBezTo>
                <a:cubicBezTo>
                  <a:pt x="895" y="829"/>
                  <a:pt x="917" y="898"/>
                  <a:pt x="942" y="963"/>
                </a:cubicBezTo>
                <a:cubicBezTo>
                  <a:pt x="978" y="1057"/>
                  <a:pt x="1020" y="1144"/>
                  <a:pt x="1067" y="1225"/>
                </a:cubicBezTo>
                <a:cubicBezTo>
                  <a:pt x="1068" y="1225"/>
                  <a:pt x="1068" y="1225"/>
                  <a:pt x="1068" y="1225"/>
                </a:cubicBezTo>
                <a:cubicBezTo>
                  <a:pt x="1020" y="1144"/>
                  <a:pt x="978" y="1057"/>
                  <a:pt x="942" y="963"/>
                </a:cubicBezTo>
                <a:cubicBezTo>
                  <a:pt x="917" y="898"/>
                  <a:pt x="895" y="828"/>
                  <a:pt x="877" y="756"/>
                </a:cubicBezTo>
                <a:cubicBezTo>
                  <a:pt x="873" y="740"/>
                  <a:pt x="869" y="723"/>
                  <a:pt x="865" y="706"/>
                </a:cubicBezTo>
                <a:cubicBezTo>
                  <a:pt x="872" y="713"/>
                  <a:pt x="880" y="720"/>
                  <a:pt x="888" y="726"/>
                </a:cubicBezTo>
                <a:cubicBezTo>
                  <a:pt x="889" y="730"/>
                  <a:pt x="890" y="734"/>
                  <a:pt x="891" y="739"/>
                </a:cubicBezTo>
                <a:cubicBezTo>
                  <a:pt x="914" y="820"/>
                  <a:pt x="935" y="885"/>
                  <a:pt x="959" y="945"/>
                </a:cubicBezTo>
                <a:cubicBezTo>
                  <a:pt x="998" y="1045"/>
                  <a:pt x="1044" y="1139"/>
                  <a:pt x="1096" y="1225"/>
                </a:cubicBezTo>
                <a:cubicBezTo>
                  <a:pt x="1097" y="1225"/>
                  <a:pt x="1097" y="1225"/>
                  <a:pt x="1097" y="1225"/>
                </a:cubicBezTo>
                <a:cubicBezTo>
                  <a:pt x="1045" y="1139"/>
                  <a:pt x="999" y="1045"/>
                  <a:pt x="959" y="945"/>
                </a:cubicBezTo>
                <a:cubicBezTo>
                  <a:pt x="936" y="885"/>
                  <a:pt x="914" y="820"/>
                  <a:pt x="892" y="738"/>
                </a:cubicBezTo>
                <a:cubicBezTo>
                  <a:pt x="891" y="735"/>
                  <a:pt x="890" y="731"/>
                  <a:pt x="889" y="727"/>
                </a:cubicBezTo>
                <a:cubicBezTo>
                  <a:pt x="897" y="734"/>
                  <a:pt x="906" y="742"/>
                  <a:pt x="915" y="749"/>
                </a:cubicBezTo>
                <a:cubicBezTo>
                  <a:pt x="934" y="815"/>
                  <a:pt x="954" y="873"/>
                  <a:pt x="976" y="926"/>
                </a:cubicBezTo>
                <a:cubicBezTo>
                  <a:pt x="1017" y="1029"/>
                  <a:pt x="1066" y="1126"/>
                  <a:pt x="1119" y="1213"/>
                </a:cubicBezTo>
                <a:cubicBezTo>
                  <a:pt x="1121" y="1217"/>
                  <a:pt x="1124" y="1221"/>
                  <a:pt x="1126" y="1225"/>
                </a:cubicBezTo>
                <a:cubicBezTo>
                  <a:pt x="1127" y="1225"/>
                  <a:pt x="1127" y="1225"/>
                  <a:pt x="1127" y="1225"/>
                </a:cubicBezTo>
                <a:cubicBezTo>
                  <a:pt x="1071" y="1135"/>
                  <a:pt x="1020" y="1034"/>
                  <a:pt x="976" y="926"/>
                </a:cubicBezTo>
                <a:cubicBezTo>
                  <a:pt x="954" y="873"/>
                  <a:pt x="935" y="816"/>
                  <a:pt x="915" y="750"/>
                </a:cubicBezTo>
                <a:cubicBezTo>
                  <a:pt x="925" y="759"/>
                  <a:pt x="935" y="767"/>
                  <a:pt x="944" y="776"/>
                </a:cubicBezTo>
                <a:cubicBezTo>
                  <a:pt x="960" y="824"/>
                  <a:pt x="976" y="868"/>
                  <a:pt x="993" y="908"/>
                </a:cubicBezTo>
                <a:cubicBezTo>
                  <a:pt x="1040" y="1023"/>
                  <a:pt x="1095" y="1130"/>
                  <a:pt x="1155" y="1225"/>
                </a:cubicBezTo>
                <a:cubicBezTo>
                  <a:pt x="1156" y="1225"/>
                  <a:pt x="1156" y="1225"/>
                  <a:pt x="1156" y="1225"/>
                </a:cubicBezTo>
                <a:cubicBezTo>
                  <a:pt x="1096" y="1130"/>
                  <a:pt x="1041" y="1023"/>
                  <a:pt x="993" y="908"/>
                </a:cubicBezTo>
                <a:cubicBezTo>
                  <a:pt x="976" y="868"/>
                  <a:pt x="960" y="825"/>
                  <a:pt x="945" y="776"/>
                </a:cubicBezTo>
                <a:cubicBezTo>
                  <a:pt x="955" y="786"/>
                  <a:pt x="966" y="796"/>
                  <a:pt x="977" y="806"/>
                </a:cubicBezTo>
                <a:cubicBezTo>
                  <a:pt x="988" y="836"/>
                  <a:pt x="999" y="864"/>
                  <a:pt x="1010" y="889"/>
                </a:cubicBezTo>
                <a:cubicBezTo>
                  <a:pt x="1053" y="992"/>
                  <a:pt x="1103" y="1089"/>
                  <a:pt x="1156" y="1178"/>
                </a:cubicBezTo>
                <a:cubicBezTo>
                  <a:pt x="1166" y="1194"/>
                  <a:pt x="1175" y="1210"/>
                  <a:pt x="1185" y="1225"/>
                </a:cubicBezTo>
                <a:cubicBezTo>
                  <a:pt x="1186" y="1225"/>
                  <a:pt x="1186" y="1225"/>
                  <a:pt x="1186" y="1225"/>
                </a:cubicBezTo>
                <a:cubicBezTo>
                  <a:pt x="1122" y="1126"/>
                  <a:pt x="1062" y="1011"/>
                  <a:pt x="1010" y="889"/>
                </a:cubicBezTo>
                <a:cubicBezTo>
                  <a:pt x="999" y="864"/>
                  <a:pt x="988" y="836"/>
                  <a:pt x="978" y="806"/>
                </a:cubicBezTo>
                <a:cubicBezTo>
                  <a:pt x="991" y="819"/>
                  <a:pt x="1004" y="831"/>
                  <a:pt x="1016" y="843"/>
                </a:cubicBezTo>
                <a:cubicBezTo>
                  <a:pt x="1021" y="854"/>
                  <a:pt x="1025" y="865"/>
                  <a:pt x="1030" y="875"/>
                </a:cubicBezTo>
                <a:cubicBezTo>
                  <a:pt x="1074" y="976"/>
                  <a:pt x="1126" y="1076"/>
                  <a:pt x="1178" y="1164"/>
                </a:cubicBezTo>
                <a:cubicBezTo>
                  <a:pt x="1191" y="1185"/>
                  <a:pt x="1203" y="1205"/>
                  <a:pt x="1216" y="1225"/>
                </a:cubicBezTo>
                <a:cubicBezTo>
                  <a:pt x="1217" y="1225"/>
                  <a:pt x="1217" y="1225"/>
                  <a:pt x="1217" y="1225"/>
                </a:cubicBezTo>
                <a:cubicBezTo>
                  <a:pt x="1151" y="1123"/>
                  <a:pt x="1086" y="1003"/>
                  <a:pt x="1030" y="875"/>
                </a:cubicBezTo>
                <a:cubicBezTo>
                  <a:pt x="1026" y="865"/>
                  <a:pt x="1022" y="855"/>
                  <a:pt x="1017" y="844"/>
                </a:cubicBezTo>
                <a:cubicBezTo>
                  <a:pt x="1033" y="859"/>
                  <a:pt x="1048" y="874"/>
                  <a:pt x="1062" y="889"/>
                </a:cubicBezTo>
                <a:cubicBezTo>
                  <a:pt x="1106" y="984"/>
                  <a:pt x="1156" y="1078"/>
                  <a:pt x="1206" y="1161"/>
                </a:cubicBezTo>
                <a:cubicBezTo>
                  <a:pt x="1219" y="1183"/>
                  <a:pt x="1233" y="1204"/>
                  <a:pt x="1246" y="1225"/>
                </a:cubicBezTo>
                <a:cubicBezTo>
                  <a:pt x="1247" y="1225"/>
                  <a:pt x="1247" y="1225"/>
                  <a:pt x="1247" y="1225"/>
                </a:cubicBezTo>
                <a:cubicBezTo>
                  <a:pt x="1184" y="1128"/>
                  <a:pt x="1120" y="1012"/>
                  <a:pt x="1063" y="890"/>
                </a:cubicBezTo>
                <a:cubicBezTo>
                  <a:pt x="1082" y="909"/>
                  <a:pt x="1101" y="929"/>
                  <a:pt x="1118" y="948"/>
                </a:cubicBezTo>
                <a:cubicBezTo>
                  <a:pt x="1169" y="1050"/>
                  <a:pt x="1224" y="1145"/>
                  <a:pt x="1276" y="1225"/>
                </a:cubicBezTo>
                <a:cubicBezTo>
                  <a:pt x="1277" y="1225"/>
                  <a:pt x="1277" y="1225"/>
                  <a:pt x="1277" y="1225"/>
                </a:cubicBezTo>
                <a:cubicBezTo>
                  <a:pt x="1225" y="1145"/>
                  <a:pt x="1171" y="1051"/>
                  <a:pt x="1120" y="950"/>
                </a:cubicBezTo>
                <a:cubicBezTo>
                  <a:pt x="1144" y="976"/>
                  <a:pt x="1168" y="1004"/>
                  <a:pt x="1191" y="1031"/>
                </a:cubicBezTo>
                <a:cubicBezTo>
                  <a:pt x="1230" y="1103"/>
                  <a:pt x="1269" y="1168"/>
                  <a:pt x="1306" y="1225"/>
                </a:cubicBezTo>
                <a:cubicBezTo>
                  <a:pt x="1307" y="1225"/>
                  <a:pt x="1307" y="1225"/>
                  <a:pt x="1307" y="1225"/>
                </a:cubicBezTo>
                <a:cubicBezTo>
                  <a:pt x="1270" y="1169"/>
                  <a:pt x="1231" y="1104"/>
                  <a:pt x="1192" y="1033"/>
                </a:cubicBezTo>
                <a:cubicBezTo>
                  <a:pt x="1246" y="1097"/>
                  <a:pt x="1293" y="1162"/>
                  <a:pt x="1334" y="1225"/>
                </a:cubicBezTo>
                <a:cubicBezTo>
                  <a:pt x="1334" y="1225"/>
                  <a:pt x="1334" y="1225"/>
                  <a:pt x="1334" y="1225"/>
                </a:cubicBezTo>
                <a:cubicBezTo>
                  <a:pt x="1294" y="1161"/>
                  <a:pt x="1245" y="1096"/>
                  <a:pt x="1191" y="1031"/>
                </a:cubicBezTo>
                <a:cubicBezTo>
                  <a:pt x="1179" y="1009"/>
                  <a:pt x="1168" y="988"/>
                  <a:pt x="1156" y="966"/>
                </a:cubicBezTo>
                <a:cubicBezTo>
                  <a:pt x="1186" y="1000"/>
                  <a:pt x="1215" y="1035"/>
                  <a:pt x="1241" y="1069"/>
                </a:cubicBezTo>
                <a:cubicBezTo>
                  <a:pt x="1274" y="1126"/>
                  <a:pt x="1306" y="1179"/>
                  <a:pt x="1336" y="1225"/>
                </a:cubicBezTo>
                <a:cubicBezTo>
                  <a:pt x="1336" y="1225"/>
                  <a:pt x="1336" y="1225"/>
                  <a:pt x="1336" y="1225"/>
                </a:cubicBezTo>
                <a:cubicBezTo>
                  <a:pt x="1307" y="1180"/>
                  <a:pt x="1276" y="1128"/>
                  <a:pt x="1244" y="1072"/>
                </a:cubicBezTo>
                <a:cubicBezTo>
                  <a:pt x="1283" y="1123"/>
                  <a:pt x="1319" y="1174"/>
                  <a:pt x="1351" y="1225"/>
                </a:cubicBezTo>
                <a:cubicBezTo>
                  <a:pt x="1351" y="1225"/>
                  <a:pt x="1351" y="1225"/>
                  <a:pt x="1351" y="1225"/>
                </a:cubicBezTo>
                <a:cubicBezTo>
                  <a:pt x="1319" y="1173"/>
                  <a:pt x="1282" y="1121"/>
                  <a:pt x="1242" y="1069"/>
                </a:cubicBezTo>
                <a:cubicBezTo>
                  <a:pt x="1227" y="1042"/>
                  <a:pt x="1212" y="1015"/>
                  <a:pt x="1197" y="987"/>
                </a:cubicBezTo>
                <a:cubicBezTo>
                  <a:pt x="1241" y="1040"/>
                  <a:pt x="1281" y="1094"/>
                  <a:pt x="1317" y="1146"/>
                </a:cubicBezTo>
                <a:cubicBezTo>
                  <a:pt x="1334" y="1175"/>
                  <a:pt x="1350" y="1201"/>
                  <a:pt x="1365" y="1225"/>
                </a:cubicBezTo>
                <a:cubicBezTo>
                  <a:pt x="1366" y="1225"/>
                  <a:pt x="1366" y="1225"/>
                  <a:pt x="1366" y="1225"/>
                </a:cubicBezTo>
                <a:cubicBezTo>
                  <a:pt x="1352" y="1203"/>
                  <a:pt x="1338" y="1180"/>
                  <a:pt x="1322" y="1154"/>
                </a:cubicBezTo>
                <a:cubicBezTo>
                  <a:pt x="1338" y="1178"/>
                  <a:pt x="1353" y="1201"/>
                  <a:pt x="1367" y="1225"/>
                </a:cubicBezTo>
                <a:cubicBezTo>
                  <a:pt x="1368" y="1225"/>
                  <a:pt x="1368" y="1225"/>
                  <a:pt x="1368" y="1225"/>
                </a:cubicBezTo>
                <a:cubicBezTo>
                  <a:pt x="1352" y="1199"/>
                  <a:pt x="1335" y="1173"/>
                  <a:pt x="1317" y="1146"/>
                </a:cubicBezTo>
                <a:cubicBezTo>
                  <a:pt x="1294" y="1107"/>
                  <a:pt x="1270" y="1066"/>
                  <a:pt x="1246" y="1024"/>
                </a:cubicBezTo>
                <a:cubicBezTo>
                  <a:pt x="1299" y="1091"/>
                  <a:pt x="1345" y="1159"/>
                  <a:pt x="1383" y="1225"/>
                </a:cubicBezTo>
                <a:cubicBezTo>
                  <a:pt x="1384" y="1225"/>
                  <a:pt x="1384" y="1225"/>
                  <a:pt x="1384" y="1225"/>
                </a:cubicBezTo>
                <a:cubicBezTo>
                  <a:pt x="1345" y="1158"/>
                  <a:pt x="1298" y="1089"/>
                  <a:pt x="1245" y="1021"/>
                </a:cubicBezTo>
                <a:cubicBezTo>
                  <a:pt x="1230" y="995"/>
                  <a:pt x="1216" y="969"/>
                  <a:pt x="1202" y="943"/>
                </a:cubicBezTo>
                <a:cubicBezTo>
                  <a:pt x="1266" y="1020"/>
                  <a:pt x="1322" y="1097"/>
                  <a:pt x="1369" y="1174"/>
                </a:cubicBezTo>
                <a:cubicBezTo>
                  <a:pt x="1369" y="1174"/>
                  <a:pt x="1369" y="1174"/>
                  <a:pt x="1369" y="1174"/>
                </a:cubicBezTo>
                <a:cubicBezTo>
                  <a:pt x="1380" y="1193"/>
                  <a:pt x="1389" y="1210"/>
                  <a:pt x="1397" y="1225"/>
                </a:cubicBezTo>
                <a:cubicBezTo>
                  <a:pt x="1398" y="1225"/>
                  <a:pt x="1398" y="1225"/>
                  <a:pt x="1398" y="1225"/>
                </a:cubicBezTo>
                <a:cubicBezTo>
                  <a:pt x="1392" y="1214"/>
                  <a:pt x="1385" y="1201"/>
                  <a:pt x="1378" y="1188"/>
                </a:cubicBezTo>
                <a:cubicBezTo>
                  <a:pt x="1385" y="1200"/>
                  <a:pt x="1392" y="1212"/>
                  <a:pt x="1399" y="1225"/>
                </a:cubicBezTo>
                <a:cubicBezTo>
                  <a:pt x="1400" y="1225"/>
                  <a:pt x="1400" y="1225"/>
                  <a:pt x="1400" y="1225"/>
                </a:cubicBezTo>
                <a:cubicBezTo>
                  <a:pt x="1390" y="1208"/>
                  <a:pt x="1380" y="1191"/>
                  <a:pt x="1370" y="1173"/>
                </a:cubicBezTo>
                <a:cubicBezTo>
                  <a:pt x="1351" y="1140"/>
                  <a:pt x="1328" y="1103"/>
                  <a:pt x="1304" y="1063"/>
                </a:cubicBezTo>
                <a:cubicBezTo>
                  <a:pt x="1289" y="1038"/>
                  <a:pt x="1274" y="1013"/>
                  <a:pt x="1257" y="986"/>
                </a:cubicBezTo>
                <a:cubicBezTo>
                  <a:pt x="1330" y="1079"/>
                  <a:pt x="1381" y="1161"/>
                  <a:pt x="1415" y="1225"/>
                </a:cubicBezTo>
                <a:cubicBezTo>
                  <a:pt x="1416" y="1225"/>
                  <a:pt x="1416" y="1225"/>
                  <a:pt x="1416" y="1225"/>
                </a:cubicBezTo>
                <a:cubicBezTo>
                  <a:pt x="1403" y="1201"/>
                  <a:pt x="1389" y="1176"/>
                  <a:pt x="1374" y="1152"/>
                </a:cubicBezTo>
                <a:cubicBezTo>
                  <a:pt x="1339" y="1096"/>
                  <a:pt x="1299" y="1038"/>
                  <a:pt x="1255" y="982"/>
                </a:cubicBezTo>
                <a:cubicBezTo>
                  <a:pt x="1236" y="950"/>
                  <a:pt x="1219" y="921"/>
                  <a:pt x="1204" y="893"/>
                </a:cubicBezTo>
                <a:cubicBezTo>
                  <a:pt x="1251" y="949"/>
                  <a:pt x="1295" y="1007"/>
                  <a:pt x="1335" y="1065"/>
                </a:cubicBezTo>
                <a:cubicBezTo>
                  <a:pt x="1376" y="1133"/>
                  <a:pt x="1405" y="1185"/>
                  <a:pt x="1421" y="1225"/>
                </a:cubicBezTo>
                <a:cubicBezTo>
                  <a:pt x="1421" y="1225"/>
                  <a:pt x="1421" y="1225"/>
                  <a:pt x="1421" y="1225"/>
                </a:cubicBezTo>
                <a:cubicBezTo>
                  <a:pt x="1406" y="1187"/>
                  <a:pt x="1378" y="1137"/>
                  <a:pt x="1340" y="1072"/>
                </a:cubicBezTo>
                <a:cubicBezTo>
                  <a:pt x="1372" y="1119"/>
                  <a:pt x="1401" y="1167"/>
                  <a:pt x="1425" y="1213"/>
                </a:cubicBezTo>
                <a:cubicBezTo>
                  <a:pt x="1425" y="1212"/>
                  <a:pt x="1425" y="1212"/>
                  <a:pt x="1425" y="1212"/>
                </a:cubicBezTo>
                <a:cubicBezTo>
                  <a:pt x="1399" y="1164"/>
                  <a:pt x="1369" y="1114"/>
                  <a:pt x="1335" y="1064"/>
                </a:cubicBezTo>
                <a:cubicBezTo>
                  <a:pt x="1326" y="1048"/>
                  <a:pt x="1316" y="1032"/>
                  <a:pt x="1305" y="1014"/>
                </a:cubicBezTo>
                <a:cubicBezTo>
                  <a:pt x="1287" y="985"/>
                  <a:pt x="1269" y="955"/>
                  <a:pt x="1251" y="923"/>
                </a:cubicBezTo>
                <a:cubicBezTo>
                  <a:pt x="1319" y="1009"/>
                  <a:pt x="1379" y="1098"/>
                  <a:pt x="1425" y="1182"/>
                </a:cubicBezTo>
                <a:cubicBezTo>
                  <a:pt x="1425" y="1181"/>
                  <a:pt x="1425" y="1181"/>
                  <a:pt x="1425" y="1181"/>
                </a:cubicBezTo>
                <a:cubicBezTo>
                  <a:pt x="1378" y="1096"/>
                  <a:pt x="1318" y="1006"/>
                  <a:pt x="1249" y="920"/>
                </a:cubicBezTo>
                <a:cubicBezTo>
                  <a:pt x="1231" y="891"/>
                  <a:pt x="1216" y="864"/>
                  <a:pt x="1201" y="838"/>
                </a:cubicBezTo>
                <a:cubicBezTo>
                  <a:pt x="1242" y="886"/>
                  <a:pt x="1281" y="934"/>
                  <a:pt x="1317" y="984"/>
                </a:cubicBezTo>
                <a:cubicBezTo>
                  <a:pt x="1366" y="1066"/>
                  <a:pt x="1404" y="1130"/>
                  <a:pt x="1425" y="1178"/>
                </a:cubicBezTo>
                <a:cubicBezTo>
                  <a:pt x="1425" y="1177"/>
                  <a:pt x="1425" y="1177"/>
                  <a:pt x="1425" y="1177"/>
                </a:cubicBezTo>
                <a:cubicBezTo>
                  <a:pt x="1404" y="1130"/>
                  <a:pt x="1368" y="1068"/>
                  <a:pt x="1320" y="989"/>
                </a:cubicBezTo>
                <a:cubicBezTo>
                  <a:pt x="1364" y="1051"/>
                  <a:pt x="1399" y="1106"/>
                  <a:pt x="1425" y="1152"/>
                </a:cubicBezTo>
                <a:cubicBezTo>
                  <a:pt x="1425" y="1151"/>
                  <a:pt x="1425" y="1151"/>
                  <a:pt x="1425" y="1151"/>
                </a:cubicBezTo>
                <a:cubicBezTo>
                  <a:pt x="1398" y="1103"/>
                  <a:pt x="1363" y="1047"/>
                  <a:pt x="1317" y="984"/>
                </a:cubicBezTo>
                <a:cubicBezTo>
                  <a:pt x="1310" y="972"/>
                  <a:pt x="1310" y="972"/>
                  <a:pt x="1310" y="972"/>
                </a:cubicBezTo>
                <a:cubicBezTo>
                  <a:pt x="1289" y="938"/>
                  <a:pt x="1268" y="903"/>
                  <a:pt x="1246" y="865"/>
                </a:cubicBezTo>
                <a:cubicBezTo>
                  <a:pt x="1314" y="949"/>
                  <a:pt x="1376" y="1038"/>
                  <a:pt x="1425" y="1124"/>
                </a:cubicBezTo>
                <a:cubicBezTo>
                  <a:pt x="1425" y="1123"/>
                  <a:pt x="1425" y="1123"/>
                  <a:pt x="1425" y="1123"/>
                </a:cubicBezTo>
                <a:cubicBezTo>
                  <a:pt x="1376" y="1037"/>
                  <a:pt x="1313" y="947"/>
                  <a:pt x="1245" y="863"/>
                </a:cubicBezTo>
                <a:cubicBezTo>
                  <a:pt x="1228" y="834"/>
                  <a:pt x="1213" y="808"/>
                  <a:pt x="1199" y="783"/>
                </a:cubicBezTo>
                <a:cubicBezTo>
                  <a:pt x="1235" y="823"/>
                  <a:pt x="1269" y="866"/>
                  <a:pt x="1301" y="908"/>
                </a:cubicBezTo>
                <a:cubicBezTo>
                  <a:pt x="1307" y="919"/>
                  <a:pt x="1314" y="929"/>
                  <a:pt x="1320" y="939"/>
                </a:cubicBezTo>
                <a:cubicBezTo>
                  <a:pt x="1363" y="1010"/>
                  <a:pt x="1401" y="1072"/>
                  <a:pt x="1425" y="1122"/>
                </a:cubicBezTo>
                <a:cubicBezTo>
                  <a:pt x="1425" y="1121"/>
                  <a:pt x="1425" y="1121"/>
                  <a:pt x="1425" y="1121"/>
                </a:cubicBezTo>
                <a:cubicBezTo>
                  <a:pt x="1401" y="1071"/>
                  <a:pt x="1363" y="1009"/>
                  <a:pt x="1320" y="938"/>
                </a:cubicBezTo>
                <a:cubicBezTo>
                  <a:pt x="1315" y="930"/>
                  <a:pt x="1310" y="921"/>
                  <a:pt x="1304" y="912"/>
                </a:cubicBezTo>
                <a:cubicBezTo>
                  <a:pt x="1349" y="972"/>
                  <a:pt x="1390" y="1034"/>
                  <a:pt x="1425" y="1094"/>
                </a:cubicBezTo>
                <a:cubicBezTo>
                  <a:pt x="1425" y="1093"/>
                  <a:pt x="1425" y="1093"/>
                  <a:pt x="1425" y="1093"/>
                </a:cubicBezTo>
                <a:cubicBezTo>
                  <a:pt x="1389" y="1032"/>
                  <a:pt x="1347" y="969"/>
                  <a:pt x="1302" y="908"/>
                </a:cubicBezTo>
                <a:cubicBezTo>
                  <a:pt x="1283" y="878"/>
                  <a:pt x="1262" y="842"/>
                  <a:pt x="1240" y="805"/>
                </a:cubicBezTo>
                <a:cubicBezTo>
                  <a:pt x="1303" y="880"/>
                  <a:pt x="1361" y="960"/>
                  <a:pt x="1410" y="1040"/>
                </a:cubicBezTo>
                <a:cubicBezTo>
                  <a:pt x="1410" y="1040"/>
                  <a:pt x="1410" y="1040"/>
                  <a:pt x="1410" y="1040"/>
                </a:cubicBezTo>
                <a:cubicBezTo>
                  <a:pt x="1416" y="1050"/>
                  <a:pt x="1420" y="1059"/>
                  <a:pt x="1425" y="1067"/>
                </a:cubicBezTo>
                <a:cubicBezTo>
                  <a:pt x="1425" y="1066"/>
                  <a:pt x="1425" y="1066"/>
                  <a:pt x="1425" y="1066"/>
                </a:cubicBezTo>
                <a:cubicBezTo>
                  <a:pt x="1422" y="1061"/>
                  <a:pt x="1419" y="1055"/>
                  <a:pt x="1416" y="1050"/>
                </a:cubicBezTo>
                <a:cubicBezTo>
                  <a:pt x="1419" y="1055"/>
                  <a:pt x="1422" y="1059"/>
                  <a:pt x="1425" y="1064"/>
                </a:cubicBezTo>
                <a:cubicBezTo>
                  <a:pt x="1425" y="1063"/>
                  <a:pt x="1425" y="1063"/>
                  <a:pt x="1425" y="1063"/>
                </a:cubicBezTo>
                <a:cubicBezTo>
                  <a:pt x="1420" y="1056"/>
                  <a:pt x="1415" y="1048"/>
                  <a:pt x="1411" y="1040"/>
                </a:cubicBezTo>
                <a:cubicBezTo>
                  <a:pt x="1388" y="1000"/>
                  <a:pt x="1360" y="954"/>
                  <a:pt x="1331" y="906"/>
                </a:cubicBezTo>
                <a:cubicBezTo>
                  <a:pt x="1321" y="890"/>
                  <a:pt x="1312" y="875"/>
                  <a:pt x="1302" y="859"/>
                </a:cubicBezTo>
                <a:cubicBezTo>
                  <a:pt x="1353" y="926"/>
                  <a:pt x="1394" y="987"/>
                  <a:pt x="1425" y="1039"/>
                </a:cubicBezTo>
                <a:cubicBezTo>
                  <a:pt x="1425" y="1038"/>
                  <a:pt x="1425" y="1038"/>
                  <a:pt x="1425" y="1038"/>
                </a:cubicBezTo>
                <a:cubicBezTo>
                  <a:pt x="1393" y="985"/>
                  <a:pt x="1352" y="923"/>
                  <a:pt x="1300" y="855"/>
                </a:cubicBezTo>
                <a:cubicBezTo>
                  <a:pt x="1300" y="855"/>
                  <a:pt x="1300" y="855"/>
                  <a:pt x="1300" y="855"/>
                </a:cubicBezTo>
                <a:cubicBezTo>
                  <a:pt x="1277" y="818"/>
                  <a:pt x="1259" y="788"/>
                  <a:pt x="1243" y="759"/>
                </a:cubicBezTo>
                <a:cubicBezTo>
                  <a:pt x="1310" y="840"/>
                  <a:pt x="1372" y="924"/>
                  <a:pt x="1425" y="1011"/>
                </a:cubicBezTo>
                <a:cubicBezTo>
                  <a:pt x="1425" y="1010"/>
                  <a:pt x="1425" y="1010"/>
                  <a:pt x="1425" y="1010"/>
                </a:cubicBezTo>
                <a:cubicBezTo>
                  <a:pt x="1371" y="923"/>
                  <a:pt x="1310" y="838"/>
                  <a:pt x="1241" y="757"/>
                </a:cubicBezTo>
                <a:cubicBezTo>
                  <a:pt x="1229" y="734"/>
                  <a:pt x="1217" y="714"/>
                  <a:pt x="1206" y="693"/>
                </a:cubicBezTo>
                <a:cubicBezTo>
                  <a:pt x="1204" y="691"/>
                  <a:pt x="1203" y="689"/>
                  <a:pt x="1202" y="686"/>
                </a:cubicBezTo>
                <a:cubicBezTo>
                  <a:pt x="1235" y="724"/>
                  <a:pt x="1268" y="763"/>
                  <a:pt x="1299" y="803"/>
                </a:cubicBezTo>
                <a:cubicBezTo>
                  <a:pt x="1314" y="827"/>
                  <a:pt x="1328" y="849"/>
                  <a:pt x="1342" y="872"/>
                </a:cubicBezTo>
                <a:cubicBezTo>
                  <a:pt x="1372" y="921"/>
                  <a:pt x="1402" y="969"/>
                  <a:pt x="1425" y="1010"/>
                </a:cubicBezTo>
                <a:cubicBezTo>
                  <a:pt x="1425" y="1009"/>
                  <a:pt x="1425" y="1009"/>
                  <a:pt x="1425" y="1009"/>
                </a:cubicBezTo>
                <a:cubicBezTo>
                  <a:pt x="1402" y="968"/>
                  <a:pt x="1373" y="921"/>
                  <a:pt x="1342" y="871"/>
                </a:cubicBezTo>
                <a:cubicBezTo>
                  <a:pt x="1329" y="850"/>
                  <a:pt x="1316" y="829"/>
                  <a:pt x="1302" y="807"/>
                </a:cubicBezTo>
                <a:cubicBezTo>
                  <a:pt x="1352" y="871"/>
                  <a:pt x="1392" y="931"/>
                  <a:pt x="1425" y="983"/>
                </a:cubicBezTo>
                <a:cubicBezTo>
                  <a:pt x="1425" y="982"/>
                  <a:pt x="1425" y="982"/>
                  <a:pt x="1425" y="982"/>
                </a:cubicBezTo>
                <a:cubicBezTo>
                  <a:pt x="1392" y="929"/>
                  <a:pt x="1351" y="868"/>
                  <a:pt x="1300" y="803"/>
                </a:cubicBezTo>
                <a:cubicBezTo>
                  <a:pt x="1278" y="767"/>
                  <a:pt x="1260" y="737"/>
                  <a:pt x="1244" y="709"/>
                </a:cubicBezTo>
                <a:cubicBezTo>
                  <a:pt x="1310" y="786"/>
                  <a:pt x="1371" y="869"/>
                  <a:pt x="1425" y="955"/>
                </a:cubicBezTo>
                <a:cubicBezTo>
                  <a:pt x="1425" y="953"/>
                  <a:pt x="1425" y="953"/>
                  <a:pt x="1425" y="953"/>
                </a:cubicBezTo>
                <a:cubicBezTo>
                  <a:pt x="1404" y="918"/>
                  <a:pt x="1380" y="879"/>
                  <a:pt x="1355" y="838"/>
                </a:cubicBezTo>
                <a:cubicBezTo>
                  <a:pt x="1338" y="812"/>
                  <a:pt x="1321" y="784"/>
                  <a:pt x="1303" y="756"/>
                </a:cubicBezTo>
                <a:cubicBezTo>
                  <a:pt x="1351" y="817"/>
                  <a:pt x="1392" y="875"/>
                  <a:pt x="1425" y="927"/>
                </a:cubicBezTo>
                <a:cubicBezTo>
                  <a:pt x="1425" y="926"/>
                  <a:pt x="1425" y="926"/>
                  <a:pt x="1425" y="926"/>
                </a:cubicBezTo>
                <a:cubicBezTo>
                  <a:pt x="1391" y="873"/>
                  <a:pt x="1350" y="814"/>
                  <a:pt x="1301" y="752"/>
                </a:cubicBezTo>
                <a:cubicBezTo>
                  <a:pt x="1279" y="716"/>
                  <a:pt x="1260" y="684"/>
                  <a:pt x="1243" y="655"/>
                </a:cubicBezTo>
                <a:cubicBezTo>
                  <a:pt x="1243" y="654"/>
                  <a:pt x="1242" y="653"/>
                  <a:pt x="1242" y="652"/>
                </a:cubicBezTo>
                <a:cubicBezTo>
                  <a:pt x="1296" y="714"/>
                  <a:pt x="1348" y="781"/>
                  <a:pt x="1396" y="852"/>
                </a:cubicBezTo>
                <a:cubicBezTo>
                  <a:pt x="1406" y="868"/>
                  <a:pt x="1416" y="884"/>
                  <a:pt x="1425" y="899"/>
                </a:cubicBezTo>
                <a:cubicBezTo>
                  <a:pt x="1425" y="898"/>
                  <a:pt x="1425" y="898"/>
                  <a:pt x="1425" y="898"/>
                </a:cubicBezTo>
                <a:cubicBezTo>
                  <a:pt x="1418" y="886"/>
                  <a:pt x="1411" y="875"/>
                  <a:pt x="1403" y="863"/>
                </a:cubicBezTo>
                <a:cubicBezTo>
                  <a:pt x="1410" y="874"/>
                  <a:pt x="1418" y="885"/>
                  <a:pt x="1425" y="896"/>
                </a:cubicBezTo>
                <a:cubicBezTo>
                  <a:pt x="1425" y="895"/>
                  <a:pt x="1425" y="895"/>
                  <a:pt x="1425" y="895"/>
                </a:cubicBezTo>
                <a:cubicBezTo>
                  <a:pt x="1416" y="880"/>
                  <a:pt x="1406" y="866"/>
                  <a:pt x="1396" y="852"/>
                </a:cubicBezTo>
                <a:cubicBezTo>
                  <a:pt x="1387" y="838"/>
                  <a:pt x="1379" y="824"/>
                  <a:pt x="1369" y="809"/>
                </a:cubicBezTo>
                <a:cubicBezTo>
                  <a:pt x="1343" y="767"/>
                  <a:pt x="1315" y="723"/>
                  <a:pt x="1288" y="678"/>
                </a:cubicBezTo>
                <a:cubicBezTo>
                  <a:pt x="1341" y="743"/>
                  <a:pt x="1387" y="807"/>
                  <a:pt x="1425" y="864"/>
                </a:cubicBezTo>
                <a:cubicBezTo>
                  <a:pt x="1425" y="863"/>
                  <a:pt x="1425" y="863"/>
                  <a:pt x="1425" y="863"/>
                </a:cubicBezTo>
                <a:cubicBezTo>
                  <a:pt x="1386" y="805"/>
                  <a:pt x="1340" y="741"/>
                  <a:pt x="1286" y="675"/>
                </a:cubicBezTo>
                <a:cubicBezTo>
                  <a:pt x="1278" y="661"/>
                  <a:pt x="1270" y="647"/>
                  <a:pt x="1263" y="635"/>
                </a:cubicBezTo>
                <a:cubicBezTo>
                  <a:pt x="1255" y="621"/>
                  <a:pt x="1246" y="606"/>
                  <a:pt x="1238" y="591"/>
                </a:cubicBezTo>
                <a:cubicBezTo>
                  <a:pt x="1277" y="635"/>
                  <a:pt x="1315" y="682"/>
                  <a:pt x="1352" y="731"/>
                </a:cubicBezTo>
                <a:cubicBezTo>
                  <a:pt x="1364" y="749"/>
                  <a:pt x="1375" y="767"/>
                  <a:pt x="1386" y="784"/>
                </a:cubicBezTo>
                <a:cubicBezTo>
                  <a:pt x="1399" y="805"/>
                  <a:pt x="1412" y="826"/>
                  <a:pt x="1425" y="846"/>
                </a:cubicBezTo>
                <a:cubicBezTo>
                  <a:pt x="1425" y="845"/>
                  <a:pt x="1425" y="845"/>
                  <a:pt x="1425" y="845"/>
                </a:cubicBezTo>
                <a:cubicBezTo>
                  <a:pt x="1413" y="825"/>
                  <a:pt x="1400" y="805"/>
                  <a:pt x="1386" y="783"/>
                </a:cubicBezTo>
                <a:cubicBezTo>
                  <a:pt x="1376" y="768"/>
                  <a:pt x="1366" y="752"/>
                  <a:pt x="1356" y="736"/>
                </a:cubicBezTo>
                <a:cubicBezTo>
                  <a:pt x="1381" y="769"/>
                  <a:pt x="1404" y="802"/>
                  <a:pt x="1425" y="833"/>
                </a:cubicBezTo>
                <a:cubicBezTo>
                  <a:pt x="1425" y="832"/>
                  <a:pt x="1425" y="832"/>
                  <a:pt x="1425" y="832"/>
                </a:cubicBezTo>
                <a:cubicBezTo>
                  <a:pt x="1403" y="800"/>
                  <a:pt x="1379" y="766"/>
                  <a:pt x="1353" y="730"/>
                </a:cubicBezTo>
                <a:cubicBezTo>
                  <a:pt x="1324" y="685"/>
                  <a:pt x="1302" y="649"/>
                  <a:pt x="1282" y="615"/>
                </a:cubicBezTo>
                <a:cubicBezTo>
                  <a:pt x="1280" y="612"/>
                  <a:pt x="1278" y="609"/>
                  <a:pt x="1277" y="606"/>
                </a:cubicBezTo>
                <a:cubicBezTo>
                  <a:pt x="1334" y="673"/>
                  <a:pt x="1383" y="741"/>
                  <a:pt x="1425" y="802"/>
                </a:cubicBezTo>
                <a:cubicBezTo>
                  <a:pt x="1425" y="801"/>
                  <a:pt x="1425" y="801"/>
                  <a:pt x="1425" y="801"/>
                </a:cubicBezTo>
                <a:cubicBezTo>
                  <a:pt x="1383" y="739"/>
                  <a:pt x="1333" y="671"/>
                  <a:pt x="1275" y="604"/>
                </a:cubicBezTo>
                <a:cubicBezTo>
                  <a:pt x="1262" y="581"/>
                  <a:pt x="1249" y="556"/>
                  <a:pt x="1235" y="529"/>
                </a:cubicBezTo>
                <a:cubicBezTo>
                  <a:pt x="1265" y="562"/>
                  <a:pt x="1295" y="597"/>
                  <a:pt x="1324" y="634"/>
                </a:cubicBezTo>
                <a:cubicBezTo>
                  <a:pt x="1349" y="675"/>
                  <a:pt x="1375" y="715"/>
                  <a:pt x="1400" y="753"/>
                </a:cubicBezTo>
                <a:cubicBezTo>
                  <a:pt x="1408" y="766"/>
                  <a:pt x="1417" y="779"/>
                  <a:pt x="1425" y="792"/>
                </a:cubicBezTo>
                <a:cubicBezTo>
                  <a:pt x="1425" y="791"/>
                  <a:pt x="1425" y="791"/>
                  <a:pt x="1425" y="791"/>
                </a:cubicBezTo>
                <a:cubicBezTo>
                  <a:pt x="1417" y="779"/>
                  <a:pt x="1409" y="766"/>
                  <a:pt x="1400" y="753"/>
                </a:cubicBezTo>
                <a:cubicBezTo>
                  <a:pt x="1376" y="715"/>
                  <a:pt x="1351" y="677"/>
                  <a:pt x="1326" y="637"/>
                </a:cubicBezTo>
                <a:cubicBezTo>
                  <a:pt x="1362" y="682"/>
                  <a:pt x="1395" y="728"/>
                  <a:pt x="1425" y="770"/>
                </a:cubicBezTo>
                <a:cubicBezTo>
                  <a:pt x="1425" y="769"/>
                  <a:pt x="1425" y="769"/>
                  <a:pt x="1425" y="769"/>
                </a:cubicBezTo>
                <a:cubicBezTo>
                  <a:pt x="1395" y="726"/>
                  <a:pt x="1361" y="680"/>
                  <a:pt x="1324" y="633"/>
                </a:cubicBezTo>
                <a:cubicBezTo>
                  <a:pt x="1316" y="620"/>
                  <a:pt x="1308" y="607"/>
                  <a:pt x="1301" y="595"/>
                </a:cubicBezTo>
                <a:cubicBezTo>
                  <a:pt x="1290" y="577"/>
                  <a:pt x="1279" y="558"/>
                  <a:pt x="1268" y="537"/>
                </a:cubicBezTo>
                <a:cubicBezTo>
                  <a:pt x="1319" y="596"/>
                  <a:pt x="1370" y="661"/>
                  <a:pt x="1419" y="731"/>
                </a:cubicBezTo>
                <a:cubicBezTo>
                  <a:pt x="1419" y="731"/>
                  <a:pt x="1419" y="731"/>
                  <a:pt x="1419" y="731"/>
                </a:cubicBezTo>
                <a:cubicBezTo>
                  <a:pt x="1421" y="734"/>
                  <a:pt x="1423" y="737"/>
                  <a:pt x="1425" y="740"/>
                </a:cubicBezTo>
                <a:cubicBezTo>
                  <a:pt x="1425" y="739"/>
                  <a:pt x="1425" y="739"/>
                  <a:pt x="1425" y="739"/>
                </a:cubicBezTo>
                <a:cubicBezTo>
                  <a:pt x="1423" y="736"/>
                  <a:pt x="1421" y="733"/>
                  <a:pt x="1419" y="731"/>
                </a:cubicBezTo>
                <a:cubicBezTo>
                  <a:pt x="1417" y="727"/>
                  <a:pt x="1417" y="727"/>
                  <a:pt x="1417" y="727"/>
                </a:cubicBezTo>
                <a:cubicBezTo>
                  <a:pt x="1385" y="678"/>
                  <a:pt x="1352" y="628"/>
                  <a:pt x="1320" y="575"/>
                </a:cubicBezTo>
                <a:cubicBezTo>
                  <a:pt x="1316" y="569"/>
                  <a:pt x="1312" y="561"/>
                  <a:pt x="1308" y="554"/>
                </a:cubicBezTo>
                <a:cubicBezTo>
                  <a:pt x="1347" y="602"/>
                  <a:pt x="1386" y="653"/>
                  <a:pt x="1425" y="708"/>
                </a:cubicBezTo>
                <a:cubicBezTo>
                  <a:pt x="1425" y="707"/>
                  <a:pt x="1425" y="707"/>
                  <a:pt x="1425" y="707"/>
                </a:cubicBezTo>
                <a:cubicBezTo>
                  <a:pt x="1386" y="652"/>
                  <a:pt x="1346" y="600"/>
                  <a:pt x="1306" y="552"/>
                </a:cubicBezTo>
                <a:cubicBezTo>
                  <a:pt x="1292" y="528"/>
                  <a:pt x="1278" y="503"/>
                  <a:pt x="1263" y="474"/>
                </a:cubicBezTo>
                <a:cubicBezTo>
                  <a:pt x="1297" y="512"/>
                  <a:pt x="1331" y="553"/>
                  <a:pt x="1365" y="596"/>
                </a:cubicBezTo>
                <a:cubicBezTo>
                  <a:pt x="1385" y="628"/>
                  <a:pt x="1405" y="659"/>
                  <a:pt x="1425" y="689"/>
                </a:cubicBezTo>
                <a:cubicBezTo>
                  <a:pt x="1425" y="688"/>
                  <a:pt x="1425" y="688"/>
                  <a:pt x="1425" y="688"/>
                </a:cubicBezTo>
                <a:cubicBezTo>
                  <a:pt x="1406" y="660"/>
                  <a:pt x="1387" y="631"/>
                  <a:pt x="1368" y="601"/>
                </a:cubicBezTo>
                <a:cubicBezTo>
                  <a:pt x="1387" y="626"/>
                  <a:pt x="1406" y="651"/>
                  <a:pt x="1425" y="677"/>
                </a:cubicBezTo>
                <a:cubicBezTo>
                  <a:pt x="1425" y="676"/>
                  <a:pt x="1425" y="676"/>
                  <a:pt x="1425" y="676"/>
                </a:cubicBezTo>
                <a:cubicBezTo>
                  <a:pt x="1405" y="649"/>
                  <a:pt x="1385" y="622"/>
                  <a:pt x="1365" y="596"/>
                </a:cubicBezTo>
                <a:cubicBezTo>
                  <a:pt x="1356" y="582"/>
                  <a:pt x="1348" y="568"/>
                  <a:pt x="1339" y="555"/>
                </a:cubicBezTo>
                <a:cubicBezTo>
                  <a:pt x="1326" y="534"/>
                  <a:pt x="1312" y="510"/>
                  <a:pt x="1298" y="484"/>
                </a:cubicBezTo>
                <a:cubicBezTo>
                  <a:pt x="1340" y="533"/>
                  <a:pt x="1382" y="587"/>
                  <a:pt x="1425" y="646"/>
                </a:cubicBezTo>
                <a:cubicBezTo>
                  <a:pt x="1425" y="645"/>
                  <a:pt x="1425" y="645"/>
                  <a:pt x="1425" y="645"/>
                </a:cubicBezTo>
                <a:cubicBezTo>
                  <a:pt x="1382" y="586"/>
                  <a:pt x="1339" y="531"/>
                  <a:pt x="1296" y="482"/>
                </a:cubicBezTo>
                <a:cubicBezTo>
                  <a:pt x="1283" y="457"/>
                  <a:pt x="1270" y="432"/>
                  <a:pt x="1259" y="411"/>
                </a:cubicBezTo>
                <a:cubicBezTo>
                  <a:pt x="1285" y="439"/>
                  <a:pt x="1311" y="470"/>
                  <a:pt x="1338" y="502"/>
                </a:cubicBezTo>
                <a:cubicBezTo>
                  <a:pt x="1344" y="514"/>
                  <a:pt x="1351" y="525"/>
                  <a:pt x="1358" y="536"/>
                </a:cubicBezTo>
                <a:cubicBezTo>
                  <a:pt x="1381" y="571"/>
                  <a:pt x="1403" y="605"/>
                  <a:pt x="1425" y="638"/>
                </a:cubicBezTo>
                <a:cubicBezTo>
                  <a:pt x="1425" y="637"/>
                  <a:pt x="1425" y="637"/>
                  <a:pt x="1425" y="637"/>
                </a:cubicBezTo>
                <a:cubicBezTo>
                  <a:pt x="1403" y="604"/>
                  <a:pt x="1381" y="570"/>
                  <a:pt x="1359" y="535"/>
                </a:cubicBezTo>
                <a:cubicBezTo>
                  <a:pt x="1352" y="526"/>
                  <a:pt x="1346" y="515"/>
                  <a:pt x="1340" y="505"/>
                </a:cubicBezTo>
                <a:cubicBezTo>
                  <a:pt x="1370" y="541"/>
                  <a:pt x="1398" y="579"/>
                  <a:pt x="1425" y="615"/>
                </a:cubicBezTo>
                <a:cubicBezTo>
                  <a:pt x="1425" y="615"/>
                  <a:pt x="1425" y="615"/>
                  <a:pt x="1425" y="615"/>
                </a:cubicBezTo>
                <a:cubicBezTo>
                  <a:pt x="1398" y="577"/>
                  <a:pt x="1369" y="539"/>
                  <a:pt x="1338" y="502"/>
                </a:cubicBezTo>
                <a:cubicBezTo>
                  <a:pt x="1323" y="477"/>
                  <a:pt x="1308" y="449"/>
                  <a:pt x="1290" y="416"/>
                </a:cubicBezTo>
                <a:cubicBezTo>
                  <a:pt x="1327" y="458"/>
                  <a:pt x="1365" y="505"/>
                  <a:pt x="1403" y="555"/>
                </a:cubicBezTo>
                <a:cubicBezTo>
                  <a:pt x="1411" y="566"/>
                  <a:pt x="1418" y="577"/>
                  <a:pt x="1425" y="588"/>
                </a:cubicBezTo>
                <a:cubicBezTo>
                  <a:pt x="1425" y="587"/>
                  <a:pt x="1425" y="587"/>
                  <a:pt x="1425" y="587"/>
                </a:cubicBezTo>
                <a:cubicBezTo>
                  <a:pt x="1419" y="578"/>
                  <a:pt x="1414" y="570"/>
                  <a:pt x="1408" y="562"/>
                </a:cubicBezTo>
                <a:cubicBezTo>
                  <a:pt x="1414" y="569"/>
                  <a:pt x="1419" y="577"/>
                  <a:pt x="1425" y="584"/>
                </a:cubicBezTo>
                <a:cubicBezTo>
                  <a:pt x="1425" y="583"/>
                  <a:pt x="1425" y="583"/>
                  <a:pt x="1425" y="583"/>
                </a:cubicBezTo>
                <a:cubicBezTo>
                  <a:pt x="1418" y="574"/>
                  <a:pt x="1411" y="564"/>
                  <a:pt x="1404" y="555"/>
                </a:cubicBezTo>
                <a:cubicBezTo>
                  <a:pt x="1404" y="555"/>
                  <a:pt x="1404" y="555"/>
                  <a:pt x="1404" y="555"/>
                </a:cubicBezTo>
                <a:cubicBezTo>
                  <a:pt x="1395" y="541"/>
                  <a:pt x="1386" y="528"/>
                  <a:pt x="1378" y="515"/>
                </a:cubicBezTo>
                <a:cubicBezTo>
                  <a:pt x="1361" y="490"/>
                  <a:pt x="1345" y="462"/>
                  <a:pt x="1326" y="428"/>
                </a:cubicBezTo>
                <a:cubicBezTo>
                  <a:pt x="1360" y="469"/>
                  <a:pt x="1393" y="511"/>
                  <a:pt x="1425" y="554"/>
                </a:cubicBezTo>
                <a:cubicBezTo>
                  <a:pt x="1425" y="553"/>
                  <a:pt x="1425" y="553"/>
                  <a:pt x="1425" y="553"/>
                </a:cubicBezTo>
                <a:cubicBezTo>
                  <a:pt x="1393" y="510"/>
                  <a:pt x="1360" y="468"/>
                  <a:pt x="1324" y="426"/>
                </a:cubicBezTo>
                <a:cubicBezTo>
                  <a:pt x="1311" y="401"/>
                  <a:pt x="1298" y="378"/>
                  <a:pt x="1283" y="349"/>
                </a:cubicBezTo>
                <a:cubicBezTo>
                  <a:pt x="1310" y="379"/>
                  <a:pt x="1338" y="412"/>
                  <a:pt x="1366" y="447"/>
                </a:cubicBezTo>
                <a:cubicBezTo>
                  <a:pt x="1377" y="465"/>
                  <a:pt x="1387" y="480"/>
                  <a:pt x="1397" y="496"/>
                </a:cubicBezTo>
                <a:cubicBezTo>
                  <a:pt x="1406" y="510"/>
                  <a:pt x="1416" y="524"/>
                  <a:pt x="1425" y="538"/>
                </a:cubicBezTo>
                <a:cubicBezTo>
                  <a:pt x="1425" y="537"/>
                  <a:pt x="1425" y="537"/>
                  <a:pt x="1425" y="537"/>
                </a:cubicBezTo>
                <a:cubicBezTo>
                  <a:pt x="1416" y="523"/>
                  <a:pt x="1406" y="509"/>
                  <a:pt x="1397" y="495"/>
                </a:cubicBezTo>
                <a:cubicBezTo>
                  <a:pt x="1388" y="481"/>
                  <a:pt x="1378" y="466"/>
                  <a:pt x="1369" y="450"/>
                </a:cubicBezTo>
                <a:cubicBezTo>
                  <a:pt x="1388" y="474"/>
                  <a:pt x="1407" y="498"/>
                  <a:pt x="1425" y="523"/>
                </a:cubicBezTo>
                <a:cubicBezTo>
                  <a:pt x="1425" y="522"/>
                  <a:pt x="1425" y="522"/>
                  <a:pt x="1425" y="522"/>
                </a:cubicBezTo>
                <a:cubicBezTo>
                  <a:pt x="1406" y="497"/>
                  <a:pt x="1387" y="472"/>
                  <a:pt x="1367" y="447"/>
                </a:cubicBezTo>
                <a:cubicBezTo>
                  <a:pt x="1351" y="421"/>
                  <a:pt x="1335" y="393"/>
                  <a:pt x="1316" y="359"/>
                </a:cubicBezTo>
                <a:cubicBezTo>
                  <a:pt x="1351" y="399"/>
                  <a:pt x="1387" y="443"/>
                  <a:pt x="1425" y="493"/>
                </a:cubicBezTo>
                <a:cubicBezTo>
                  <a:pt x="1425" y="492"/>
                  <a:pt x="1425" y="492"/>
                  <a:pt x="1425" y="492"/>
                </a:cubicBezTo>
                <a:cubicBezTo>
                  <a:pt x="1387" y="442"/>
                  <a:pt x="1351" y="397"/>
                  <a:pt x="1315" y="357"/>
                </a:cubicBezTo>
                <a:cubicBezTo>
                  <a:pt x="1306" y="339"/>
                  <a:pt x="1296" y="321"/>
                  <a:pt x="1288" y="306"/>
                </a:cubicBezTo>
                <a:cubicBezTo>
                  <a:pt x="1284" y="299"/>
                  <a:pt x="1280" y="292"/>
                  <a:pt x="1277" y="285"/>
                </a:cubicBezTo>
                <a:cubicBezTo>
                  <a:pt x="1301" y="311"/>
                  <a:pt x="1326" y="340"/>
                  <a:pt x="1351" y="370"/>
                </a:cubicBezTo>
                <a:cubicBezTo>
                  <a:pt x="1375" y="412"/>
                  <a:pt x="1396" y="445"/>
                  <a:pt x="1416" y="475"/>
                </a:cubicBezTo>
                <a:cubicBezTo>
                  <a:pt x="1419" y="479"/>
                  <a:pt x="1422" y="484"/>
                  <a:pt x="1425" y="488"/>
                </a:cubicBezTo>
                <a:cubicBezTo>
                  <a:pt x="1425" y="487"/>
                  <a:pt x="1425" y="487"/>
                  <a:pt x="1425" y="487"/>
                </a:cubicBezTo>
                <a:cubicBezTo>
                  <a:pt x="1422" y="483"/>
                  <a:pt x="1419" y="479"/>
                  <a:pt x="1416" y="475"/>
                </a:cubicBezTo>
                <a:cubicBezTo>
                  <a:pt x="1397" y="446"/>
                  <a:pt x="1377" y="413"/>
                  <a:pt x="1353" y="372"/>
                </a:cubicBezTo>
                <a:cubicBezTo>
                  <a:pt x="1378" y="402"/>
                  <a:pt x="1402" y="432"/>
                  <a:pt x="1425" y="462"/>
                </a:cubicBezTo>
                <a:cubicBezTo>
                  <a:pt x="1425" y="462"/>
                  <a:pt x="1425" y="462"/>
                  <a:pt x="1425" y="462"/>
                </a:cubicBezTo>
                <a:cubicBezTo>
                  <a:pt x="1401" y="431"/>
                  <a:pt x="1377" y="400"/>
                  <a:pt x="1351" y="369"/>
                </a:cubicBezTo>
                <a:cubicBezTo>
                  <a:pt x="1339" y="348"/>
                  <a:pt x="1327" y="326"/>
                  <a:pt x="1315" y="305"/>
                </a:cubicBezTo>
                <a:cubicBezTo>
                  <a:pt x="1312" y="299"/>
                  <a:pt x="1308" y="293"/>
                  <a:pt x="1305" y="287"/>
                </a:cubicBezTo>
                <a:cubicBezTo>
                  <a:pt x="1304" y="285"/>
                  <a:pt x="1304" y="285"/>
                  <a:pt x="1304" y="285"/>
                </a:cubicBezTo>
                <a:cubicBezTo>
                  <a:pt x="1334" y="319"/>
                  <a:pt x="1365" y="356"/>
                  <a:pt x="1398" y="397"/>
                </a:cubicBezTo>
                <a:cubicBezTo>
                  <a:pt x="1407" y="412"/>
                  <a:pt x="1416" y="426"/>
                  <a:pt x="1425" y="439"/>
                </a:cubicBezTo>
                <a:cubicBezTo>
                  <a:pt x="1425" y="438"/>
                  <a:pt x="1425" y="438"/>
                  <a:pt x="1425" y="438"/>
                </a:cubicBezTo>
                <a:cubicBezTo>
                  <a:pt x="1417" y="426"/>
                  <a:pt x="1409" y="414"/>
                  <a:pt x="1401" y="400"/>
                </a:cubicBezTo>
                <a:cubicBezTo>
                  <a:pt x="1409" y="410"/>
                  <a:pt x="1417" y="421"/>
                  <a:pt x="1425" y="431"/>
                </a:cubicBezTo>
                <a:cubicBezTo>
                  <a:pt x="1425" y="430"/>
                  <a:pt x="1425" y="430"/>
                  <a:pt x="1425" y="430"/>
                </a:cubicBezTo>
                <a:cubicBezTo>
                  <a:pt x="1416" y="419"/>
                  <a:pt x="1407" y="408"/>
                  <a:pt x="1398" y="397"/>
                </a:cubicBezTo>
                <a:cubicBezTo>
                  <a:pt x="1378" y="363"/>
                  <a:pt x="1358" y="328"/>
                  <a:pt x="1339" y="296"/>
                </a:cubicBezTo>
                <a:cubicBezTo>
                  <a:pt x="1369" y="331"/>
                  <a:pt x="1398" y="366"/>
                  <a:pt x="1425" y="401"/>
                </a:cubicBezTo>
                <a:cubicBezTo>
                  <a:pt x="1425" y="400"/>
                  <a:pt x="1425" y="400"/>
                  <a:pt x="1425" y="400"/>
                </a:cubicBezTo>
                <a:cubicBezTo>
                  <a:pt x="1397" y="365"/>
                  <a:pt x="1368" y="329"/>
                  <a:pt x="1338" y="294"/>
                </a:cubicBezTo>
                <a:cubicBezTo>
                  <a:pt x="1335" y="289"/>
                  <a:pt x="1332" y="284"/>
                  <a:pt x="1329" y="279"/>
                </a:cubicBezTo>
                <a:cubicBezTo>
                  <a:pt x="1323" y="267"/>
                  <a:pt x="1323" y="267"/>
                  <a:pt x="1323" y="267"/>
                </a:cubicBezTo>
                <a:cubicBezTo>
                  <a:pt x="1313" y="250"/>
                  <a:pt x="1303" y="233"/>
                  <a:pt x="1295" y="217"/>
                </a:cubicBezTo>
                <a:cubicBezTo>
                  <a:pt x="1321" y="246"/>
                  <a:pt x="1348" y="277"/>
                  <a:pt x="1377" y="312"/>
                </a:cubicBezTo>
                <a:cubicBezTo>
                  <a:pt x="1395" y="342"/>
                  <a:pt x="1410" y="367"/>
                  <a:pt x="1425" y="390"/>
                </a:cubicBezTo>
                <a:cubicBezTo>
                  <a:pt x="1425" y="389"/>
                  <a:pt x="1425" y="389"/>
                  <a:pt x="1425" y="389"/>
                </a:cubicBezTo>
                <a:cubicBezTo>
                  <a:pt x="1411" y="367"/>
                  <a:pt x="1396" y="343"/>
                  <a:pt x="1379" y="314"/>
                </a:cubicBezTo>
                <a:cubicBezTo>
                  <a:pt x="1395" y="333"/>
                  <a:pt x="1410" y="352"/>
                  <a:pt x="1425" y="371"/>
                </a:cubicBezTo>
                <a:cubicBezTo>
                  <a:pt x="1425" y="371"/>
                  <a:pt x="1425" y="371"/>
                  <a:pt x="1425" y="371"/>
                </a:cubicBezTo>
                <a:cubicBezTo>
                  <a:pt x="1409" y="351"/>
                  <a:pt x="1394" y="331"/>
                  <a:pt x="1378" y="312"/>
                </a:cubicBezTo>
                <a:cubicBezTo>
                  <a:pt x="1366" y="291"/>
                  <a:pt x="1354" y="271"/>
                  <a:pt x="1342" y="251"/>
                </a:cubicBezTo>
                <a:cubicBezTo>
                  <a:pt x="1340" y="248"/>
                  <a:pt x="1340" y="248"/>
                  <a:pt x="1340" y="248"/>
                </a:cubicBezTo>
                <a:cubicBezTo>
                  <a:pt x="1335" y="239"/>
                  <a:pt x="1330" y="231"/>
                  <a:pt x="1326" y="222"/>
                </a:cubicBezTo>
                <a:cubicBezTo>
                  <a:pt x="1357" y="258"/>
                  <a:pt x="1389" y="297"/>
                  <a:pt x="1425" y="342"/>
                </a:cubicBezTo>
                <a:cubicBezTo>
                  <a:pt x="1425" y="341"/>
                  <a:pt x="1425" y="341"/>
                  <a:pt x="1425" y="341"/>
                </a:cubicBezTo>
                <a:cubicBezTo>
                  <a:pt x="1389" y="296"/>
                  <a:pt x="1356" y="256"/>
                  <a:pt x="1325" y="220"/>
                </a:cubicBezTo>
                <a:cubicBezTo>
                  <a:pt x="1310" y="195"/>
                  <a:pt x="1298" y="172"/>
                  <a:pt x="1286" y="149"/>
                </a:cubicBezTo>
                <a:cubicBezTo>
                  <a:pt x="1309" y="173"/>
                  <a:pt x="1332" y="199"/>
                  <a:pt x="1356" y="228"/>
                </a:cubicBezTo>
                <a:cubicBezTo>
                  <a:pt x="1357" y="229"/>
                  <a:pt x="1357" y="229"/>
                  <a:pt x="1357" y="229"/>
                </a:cubicBezTo>
                <a:cubicBezTo>
                  <a:pt x="1360" y="234"/>
                  <a:pt x="1363" y="240"/>
                  <a:pt x="1367" y="246"/>
                </a:cubicBezTo>
                <a:cubicBezTo>
                  <a:pt x="1386" y="277"/>
                  <a:pt x="1405" y="309"/>
                  <a:pt x="1425" y="341"/>
                </a:cubicBezTo>
                <a:cubicBezTo>
                  <a:pt x="1425" y="340"/>
                  <a:pt x="1425" y="340"/>
                  <a:pt x="1425" y="340"/>
                </a:cubicBezTo>
                <a:cubicBezTo>
                  <a:pt x="1405" y="308"/>
                  <a:pt x="1386" y="276"/>
                  <a:pt x="1367" y="245"/>
                </a:cubicBezTo>
                <a:cubicBezTo>
                  <a:pt x="1364" y="240"/>
                  <a:pt x="1361" y="235"/>
                  <a:pt x="1358" y="231"/>
                </a:cubicBezTo>
                <a:cubicBezTo>
                  <a:pt x="1381" y="257"/>
                  <a:pt x="1403" y="284"/>
                  <a:pt x="1425" y="312"/>
                </a:cubicBezTo>
                <a:cubicBezTo>
                  <a:pt x="1425" y="311"/>
                  <a:pt x="1425" y="311"/>
                  <a:pt x="1425" y="311"/>
                </a:cubicBezTo>
                <a:cubicBezTo>
                  <a:pt x="1403" y="283"/>
                  <a:pt x="1380" y="255"/>
                  <a:pt x="1357" y="228"/>
                </a:cubicBezTo>
                <a:cubicBezTo>
                  <a:pt x="1340" y="199"/>
                  <a:pt x="1325" y="173"/>
                  <a:pt x="1312" y="148"/>
                </a:cubicBezTo>
                <a:cubicBezTo>
                  <a:pt x="1339" y="179"/>
                  <a:pt x="1369" y="213"/>
                  <a:pt x="1401" y="252"/>
                </a:cubicBezTo>
                <a:cubicBezTo>
                  <a:pt x="1408" y="265"/>
                  <a:pt x="1416" y="278"/>
                  <a:pt x="1425" y="292"/>
                </a:cubicBezTo>
                <a:cubicBezTo>
                  <a:pt x="1425" y="291"/>
                  <a:pt x="1425" y="291"/>
                  <a:pt x="1425" y="291"/>
                </a:cubicBezTo>
                <a:cubicBezTo>
                  <a:pt x="1417" y="278"/>
                  <a:pt x="1410" y="266"/>
                  <a:pt x="1403" y="255"/>
                </a:cubicBezTo>
                <a:cubicBezTo>
                  <a:pt x="1410" y="264"/>
                  <a:pt x="1418" y="273"/>
                  <a:pt x="1425" y="282"/>
                </a:cubicBezTo>
                <a:cubicBezTo>
                  <a:pt x="1425" y="282"/>
                  <a:pt x="1425" y="282"/>
                  <a:pt x="1425" y="282"/>
                </a:cubicBezTo>
                <a:cubicBezTo>
                  <a:pt x="1417" y="272"/>
                  <a:pt x="1409" y="262"/>
                  <a:pt x="1401" y="252"/>
                </a:cubicBezTo>
                <a:cubicBezTo>
                  <a:pt x="1392" y="237"/>
                  <a:pt x="1384" y="223"/>
                  <a:pt x="1375" y="208"/>
                </a:cubicBezTo>
                <a:cubicBezTo>
                  <a:pt x="1363" y="189"/>
                  <a:pt x="1352" y="170"/>
                  <a:pt x="1342" y="152"/>
                </a:cubicBezTo>
                <a:cubicBezTo>
                  <a:pt x="1367" y="181"/>
                  <a:pt x="1394" y="214"/>
                  <a:pt x="1425" y="252"/>
                </a:cubicBezTo>
                <a:cubicBezTo>
                  <a:pt x="1425" y="251"/>
                  <a:pt x="1425" y="251"/>
                  <a:pt x="1425" y="251"/>
                </a:cubicBezTo>
                <a:cubicBezTo>
                  <a:pt x="1394" y="212"/>
                  <a:pt x="1366" y="180"/>
                  <a:pt x="1340" y="150"/>
                </a:cubicBezTo>
                <a:cubicBezTo>
                  <a:pt x="1327" y="126"/>
                  <a:pt x="1314" y="102"/>
                  <a:pt x="1303" y="81"/>
                </a:cubicBezTo>
                <a:cubicBezTo>
                  <a:pt x="1326" y="105"/>
                  <a:pt x="1350" y="132"/>
                  <a:pt x="1376" y="163"/>
                </a:cubicBezTo>
                <a:cubicBezTo>
                  <a:pt x="1380" y="170"/>
                  <a:pt x="1385" y="178"/>
                  <a:pt x="1390" y="186"/>
                </a:cubicBezTo>
                <a:cubicBezTo>
                  <a:pt x="1394" y="194"/>
                  <a:pt x="1399" y="201"/>
                  <a:pt x="1404" y="209"/>
                </a:cubicBezTo>
                <a:cubicBezTo>
                  <a:pt x="1411" y="220"/>
                  <a:pt x="1418" y="231"/>
                  <a:pt x="1425" y="243"/>
                </a:cubicBezTo>
                <a:cubicBezTo>
                  <a:pt x="1425" y="242"/>
                  <a:pt x="1425" y="242"/>
                  <a:pt x="1425" y="242"/>
                </a:cubicBezTo>
                <a:cubicBezTo>
                  <a:pt x="1418" y="231"/>
                  <a:pt x="1411" y="219"/>
                  <a:pt x="1404" y="208"/>
                </a:cubicBezTo>
                <a:cubicBezTo>
                  <a:pt x="1400" y="201"/>
                  <a:pt x="1395" y="194"/>
                  <a:pt x="1390" y="186"/>
                </a:cubicBezTo>
                <a:cubicBezTo>
                  <a:pt x="1386" y="179"/>
                  <a:pt x="1382" y="172"/>
                  <a:pt x="1378" y="165"/>
                </a:cubicBezTo>
                <a:cubicBezTo>
                  <a:pt x="1393" y="184"/>
                  <a:pt x="1409" y="203"/>
                  <a:pt x="1425" y="223"/>
                </a:cubicBezTo>
                <a:cubicBezTo>
                  <a:pt x="1425" y="222"/>
                  <a:pt x="1425" y="222"/>
                  <a:pt x="1425" y="222"/>
                </a:cubicBezTo>
                <a:cubicBezTo>
                  <a:pt x="1409" y="202"/>
                  <a:pt x="1392" y="182"/>
                  <a:pt x="1376" y="163"/>
                </a:cubicBezTo>
                <a:cubicBezTo>
                  <a:pt x="1358" y="133"/>
                  <a:pt x="1342" y="105"/>
                  <a:pt x="1329" y="79"/>
                </a:cubicBezTo>
                <a:cubicBezTo>
                  <a:pt x="1355" y="109"/>
                  <a:pt x="1385" y="143"/>
                  <a:pt x="1417" y="184"/>
                </a:cubicBezTo>
                <a:cubicBezTo>
                  <a:pt x="1420" y="188"/>
                  <a:pt x="1420" y="188"/>
                  <a:pt x="1420" y="188"/>
                </a:cubicBezTo>
                <a:cubicBezTo>
                  <a:pt x="1422" y="191"/>
                  <a:pt x="1423" y="193"/>
                  <a:pt x="1425" y="196"/>
                </a:cubicBezTo>
                <a:cubicBezTo>
                  <a:pt x="1425" y="195"/>
                  <a:pt x="1425" y="195"/>
                  <a:pt x="1425" y="195"/>
                </a:cubicBezTo>
                <a:cubicBezTo>
                  <a:pt x="1424" y="192"/>
                  <a:pt x="1422" y="190"/>
                  <a:pt x="1421" y="188"/>
                </a:cubicBezTo>
                <a:cubicBezTo>
                  <a:pt x="1420" y="187"/>
                  <a:pt x="1420" y="187"/>
                  <a:pt x="1420" y="187"/>
                </a:cubicBezTo>
                <a:cubicBezTo>
                  <a:pt x="1422" y="189"/>
                  <a:pt x="1423" y="191"/>
                  <a:pt x="1425" y="193"/>
                </a:cubicBezTo>
                <a:cubicBezTo>
                  <a:pt x="1425" y="192"/>
                  <a:pt x="1425" y="192"/>
                  <a:pt x="1425" y="192"/>
                </a:cubicBezTo>
                <a:cubicBezTo>
                  <a:pt x="1423" y="189"/>
                  <a:pt x="1420" y="186"/>
                  <a:pt x="1418" y="183"/>
                </a:cubicBezTo>
                <a:cubicBezTo>
                  <a:pt x="1413" y="177"/>
                  <a:pt x="1409" y="170"/>
                  <a:pt x="1405" y="163"/>
                </a:cubicBezTo>
                <a:cubicBezTo>
                  <a:pt x="1386" y="134"/>
                  <a:pt x="1370" y="107"/>
                  <a:pt x="1356" y="82"/>
                </a:cubicBezTo>
                <a:cubicBezTo>
                  <a:pt x="1379" y="109"/>
                  <a:pt x="1403" y="137"/>
                  <a:pt x="1425" y="164"/>
                </a:cubicBezTo>
                <a:cubicBezTo>
                  <a:pt x="1425" y="163"/>
                  <a:pt x="1425" y="163"/>
                  <a:pt x="1425" y="163"/>
                </a:cubicBezTo>
                <a:cubicBezTo>
                  <a:pt x="1402" y="135"/>
                  <a:pt x="1379" y="107"/>
                  <a:pt x="1355" y="80"/>
                </a:cubicBezTo>
                <a:cubicBezTo>
                  <a:pt x="1341" y="55"/>
                  <a:pt x="1328" y="31"/>
                  <a:pt x="1317" y="9"/>
                </a:cubicBezTo>
                <a:cubicBezTo>
                  <a:pt x="1339" y="33"/>
                  <a:pt x="1362" y="60"/>
                  <a:pt x="1389" y="90"/>
                </a:cubicBezTo>
                <a:cubicBezTo>
                  <a:pt x="1398" y="106"/>
                  <a:pt x="1409" y="123"/>
                  <a:pt x="1420" y="140"/>
                </a:cubicBezTo>
                <a:cubicBezTo>
                  <a:pt x="1422" y="143"/>
                  <a:pt x="1423" y="146"/>
                  <a:pt x="1425" y="148"/>
                </a:cubicBezTo>
                <a:cubicBezTo>
                  <a:pt x="1425" y="147"/>
                  <a:pt x="1425" y="147"/>
                  <a:pt x="1425" y="147"/>
                </a:cubicBezTo>
                <a:cubicBezTo>
                  <a:pt x="1423" y="145"/>
                  <a:pt x="1422" y="143"/>
                  <a:pt x="1420" y="140"/>
                </a:cubicBezTo>
                <a:cubicBezTo>
                  <a:pt x="1410" y="124"/>
                  <a:pt x="1400" y="108"/>
                  <a:pt x="1391" y="93"/>
                </a:cubicBezTo>
                <a:cubicBezTo>
                  <a:pt x="1402" y="106"/>
                  <a:pt x="1414" y="120"/>
                  <a:pt x="1425" y="134"/>
                </a:cubicBezTo>
                <a:cubicBezTo>
                  <a:pt x="1425" y="133"/>
                  <a:pt x="1425" y="133"/>
                  <a:pt x="1425" y="133"/>
                </a:cubicBezTo>
                <a:cubicBezTo>
                  <a:pt x="1413" y="119"/>
                  <a:pt x="1401" y="104"/>
                  <a:pt x="1389" y="90"/>
                </a:cubicBezTo>
                <a:cubicBezTo>
                  <a:pt x="1370" y="60"/>
                  <a:pt x="1355" y="32"/>
                  <a:pt x="1340" y="5"/>
                </a:cubicBezTo>
                <a:cubicBezTo>
                  <a:pt x="1365" y="33"/>
                  <a:pt x="1392" y="64"/>
                  <a:pt x="1424" y="103"/>
                </a:cubicBezTo>
                <a:cubicBezTo>
                  <a:pt x="1424" y="104"/>
                  <a:pt x="1425" y="104"/>
                  <a:pt x="1425" y="104"/>
                </a:cubicBezTo>
                <a:cubicBezTo>
                  <a:pt x="1425" y="103"/>
                  <a:pt x="1425" y="103"/>
                  <a:pt x="1425" y="103"/>
                </a:cubicBezTo>
                <a:cubicBezTo>
                  <a:pt x="1425" y="103"/>
                  <a:pt x="1425" y="103"/>
                  <a:pt x="1425" y="103"/>
                </a:cubicBezTo>
                <a:cubicBezTo>
                  <a:pt x="1402" y="67"/>
                  <a:pt x="1382" y="35"/>
                  <a:pt x="1365" y="5"/>
                </a:cubicBezTo>
                <a:cubicBezTo>
                  <a:pt x="1385" y="28"/>
                  <a:pt x="1405" y="51"/>
                  <a:pt x="1425" y="75"/>
                </a:cubicBezTo>
                <a:cubicBezTo>
                  <a:pt x="1425" y="75"/>
                  <a:pt x="1425" y="75"/>
                  <a:pt x="1425" y="75"/>
                </a:cubicBezTo>
                <a:cubicBezTo>
                  <a:pt x="1404" y="50"/>
                  <a:pt x="1384" y="26"/>
                  <a:pt x="1364" y="3"/>
                </a:cubicBezTo>
                <a:cubicBezTo>
                  <a:pt x="1363" y="2"/>
                  <a:pt x="1363" y="1"/>
                  <a:pt x="1362" y="0"/>
                </a:cubicBezTo>
                <a:cubicBezTo>
                  <a:pt x="1362" y="0"/>
                  <a:pt x="1362" y="0"/>
                  <a:pt x="1362" y="0"/>
                </a:cubicBezTo>
                <a:cubicBezTo>
                  <a:pt x="1362" y="0"/>
                  <a:pt x="1362" y="1"/>
                  <a:pt x="1362" y="1"/>
                </a:cubicBezTo>
                <a:cubicBezTo>
                  <a:pt x="1362" y="1"/>
                  <a:pt x="1362" y="0"/>
                  <a:pt x="1361" y="0"/>
                </a:cubicBezTo>
                <a:cubicBezTo>
                  <a:pt x="1360" y="0"/>
                  <a:pt x="1360" y="0"/>
                  <a:pt x="1360" y="0"/>
                </a:cubicBezTo>
                <a:cubicBezTo>
                  <a:pt x="1362" y="1"/>
                  <a:pt x="1363" y="2"/>
                  <a:pt x="1364" y="3"/>
                </a:cubicBezTo>
                <a:cubicBezTo>
                  <a:pt x="1380" y="33"/>
                  <a:pt x="1399" y="65"/>
                  <a:pt x="1422" y="100"/>
                </a:cubicBezTo>
                <a:cubicBezTo>
                  <a:pt x="1390" y="62"/>
                  <a:pt x="1364" y="31"/>
                  <a:pt x="1340" y="4"/>
                </a:cubicBezTo>
                <a:cubicBezTo>
                  <a:pt x="1339" y="2"/>
                  <a:pt x="1338" y="1"/>
                  <a:pt x="1337" y="0"/>
                </a:cubicBezTo>
                <a:cubicBezTo>
                  <a:pt x="1337" y="0"/>
                  <a:pt x="1337" y="0"/>
                  <a:pt x="1337" y="0"/>
                </a:cubicBezTo>
                <a:cubicBezTo>
                  <a:pt x="1337" y="0"/>
                  <a:pt x="1338" y="1"/>
                  <a:pt x="1338" y="2"/>
                </a:cubicBezTo>
                <a:cubicBezTo>
                  <a:pt x="1337" y="1"/>
                  <a:pt x="1337" y="0"/>
                  <a:pt x="1336" y="0"/>
                </a:cubicBezTo>
                <a:cubicBezTo>
                  <a:pt x="1335" y="0"/>
                  <a:pt x="1335" y="0"/>
                  <a:pt x="1335" y="0"/>
                </a:cubicBezTo>
                <a:cubicBezTo>
                  <a:pt x="1337" y="1"/>
                  <a:pt x="1338" y="2"/>
                  <a:pt x="1339" y="4"/>
                </a:cubicBezTo>
                <a:cubicBezTo>
                  <a:pt x="1353" y="30"/>
                  <a:pt x="1369" y="58"/>
                  <a:pt x="1387" y="88"/>
                </a:cubicBezTo>
                <a:cubicBezTo>
                  <a:pt x="1361" y="57"/>
                  <a:pt x="1338" y="31"/>
                  <a:pt x="1316" y="7"/>
                </a:cubicBezTo>
                <a:cubicBezTo>
                  <a:pt x="1315" y="5"/>
                  <a:pt x="1314" y="2"/>
                  <a:pt x="1313" y="0"/>
                </a:cubicBezTo>
                <a:cubicBezTo>
                  <a:pt x="1312" y="0"/>
                  <a:pt x="1312" y="0"/>
                  <a:pt x="1312" y="0"/>
                </a:cubicBezTo>
                <a:cubicBezTo>
                  <a:pt x="1313" y="2"/>
                  <a:pt x="1314" y="4"/>
                  <a:pt x="1315" y="6"/>
                </a:cubicBezTo>
                <a:cubicBezTo>
                  <a:pt x="1313" y="4"/>
                  <a:pt x="1311" y="2"/>
                  <a:pt x="1309" y="0"/>
                </a:cubicBezTo>
                <a:cubicBezTo>
                  <a:pt x="1308" y="0"/>
                  <a:pt x="1308" y="0"/>
                  <a:pt x="1308" y="0"/>
                </a:cubicBezTo>
                <a:cubicBezTo>
                  <a:pt x="1311" y="2"/>
                  <a:pt x="1313" y="5"/>
                  <a:pt x="1316" y="8"/>
                </a:cubicBezTo>
                <a:cubicBezTo>
                  <a:pt x="1327" y="30"/>
                  <a:pt x="1339" y="53"/>
                  <a:pt x="1353" y="78"/>
                </a:cubicBezTo>
                <a:cubicBezTo>
                  <a:pt x="1333" y="55"/>
                  <a:pt x="1315" y="34"/>
                  <a:pt x="1297" y="16"/>
                </a:cubicBezTo>
                <a:cubicBezTo>
                  <a:pt x="1294" y="10"/>
                  <a:pt x="1292" y="5"/>
                  <a:pt x="1290" y="0"/>
                </a:cubicBezTo>
                <a:cubicBezTo>
                  <a:pt x="1289" y="0"/>
                  <a:pt x="1289" y="0"/>
                  <a:pt x="1289" y="0"/>
                </a:cubicBezTo>
                <a:cubicBezTo>
                  <a:pt x="1291" y="4"/>
                  <a:pt x="1294" y="9"/>
                  <a:pt x="1296" y="14"/>
                </a:cubicBezTo>
                <a:cubicBezTo>
                  <a:pt x="1291" y="9"/>
                  <a:pt x="1286" y="4"/>
                  <a:pt x="1282" y="0"/>
                </a:cubicBezTo>
                <a:cubicBezTo>
                  <a:pt x="1281" y="0"/>
                  <a:pt x="1281" y="0"/>
                  <a:pt x="1281" y="0"/>
                </a:cubicBezTo>
                <a:cubicBezTo>
                  <a:pt x="1286" y="5"/>
                  <a:pt x="1291" y="10"/>
                  <a:pt x="1296" y="16"/>
                </a:cubicBezTo>
                <a:cubicBezTo>
                  <a:pt x="1305" y="35"/>
                  <a:pt x="1315" y="55"/>
                  <a:pt x="1326" y="76"/>
                </a:cubicBezTo>
                <a:cubicBezTo>
                  <a:pt x="1309" y="56"/>
                  <a:pt x="1292" y="38"/>
                  <a:pt x="1275" y="22"/>
                </a:cubicBezTo>
                <a:cubicBezTo>
                  <a:pt x="1272" y="14"/>
                  <a:pt x="1269" y="7"/>
                  <a:pt x="1266" y="0"/>
                </a:cubicBezTo>
                <a:cubicBezTo>
                  <a:pt x="1266" y="0"/>
                  <a:pt x="1266" y="0"/>
                  <a:pt x="1266" y="0"/>
                </a:cubicBezTo>
                <a:cubicBezTo>
                  <a:pt x="1269" y="6"/>
                  <a:pt x="1271" y="13"/>
                  <a:pt x="1274" y="21"/>
                </a:cubicBezTo>
                <a:cubicBezTo>
                  <a:pt x="1267" y="13"/>
                  <a:pt x="1260" y="6"/>
                  <a:pt x="1253" y="0"/>
                </a:cubicBezTo>
                <a:cubicBezTo>
                  <a:pt x="1253" y="0"/>
                  <a:pt x="1253" y="0"/>
                  <a:pt x="1253" y="0"/>
                </a:cubicBezTo>
                <a:cubicBezTo>
                  <a:pt x="1260" y="7"/>
                  <a:pt x="1267" y="14"/>
                  <a:pt x="1275" y="22"/>
                </a:cubicBezTo>
                <a:cubicBezTo>
                  <a:pt x="1283" y="40"/>
                  <a:pt x="1291" y="58"/>
                  <a:pt x="1301" y="78"/>
                </a:cubicBezTo>
                <a:cubicBezTo>
                  <a:pt x="1286" y="61"/>
                  <a:pt x="1270" y="45"/>
                  <a:pt x="1256" y="31"/>
                </a:cubicBezTo>
                <a:cubicBezTo>
                  <a:pt x="1251" y="20"/>
                  <a:pt x="1247" y="10"/>
                  <a:pt x="1244" y="0"/>
                </a:cubicBezTo>
                <a:cubicBezTo>
                  <a:pt x="1243" y="0"/>
                  <a:pt x="1243" y="0"/>
                  <a:pt x="1243" y="0"/>
                </a:cubicBezTo>
                <a:cubicBezTo>
                  <a:pt x="1247" y="10"/>
                  <a:pt x="1251" y="20"/>
                  <a:pt x="1255" y="30"/>
                </a:cubicBezTo>
                <a:cubicBezTo>
                  <a:pt x="1244" y="19"/>
                  <a:pt x="1233" y="9"/>
                  <a:pt x="1223" y="0"/>
                </a:cubicBezTo>
                <a:cubicBezTo>
                  <a:pt x="1222" y="0"/>
                  <a:pt x="1222" y="0"/>
                  <a:pt x="1222" y="0"/>
                </a:cubicBezTo>
                <a:cubicBezTo>
                  <a:pt x="1226" y="13"/>
                  <a:pt x="1231" y="26"/>
                  <a:pt x="1236" y="40"/>
                </a:cubicBezTo>
                <a:cubicBezTo>
                  <a:pt x="1226" y="30"/>
                  <a:pt x="1215" y="21"/>
                  <a:pt x="1205" y="12"/>
                </a:cubicBezTo>
                <a:cubicBezTo>
                  <a:pt x="1204" y="8"/>
                  <a:pt x="1203" y="4"/>
                  <a:pt x="1201" y="0"/>
                </a:cubicBezTo>
                <a:cubicBezTo>
                  <a:pt x="1201" y="0"/>
                  <a:pt x="1201" y="0"/>
                  <a:pt x="1201" y="0"/>
                </a:cubicBezTo>
                <a:cubicBezTo>
                  <a:pt x="1202" y="3"/>
                  <a:pt x="1203" y="7"/>
                  <a:pt x="1204" y="11"/>
                </a:cubicBezTo>
                <a:cubicBezTo>
                  <a:pt x="1200" y="7"/>
                  <a:pt x="1195" y="3"/>
                  <a:pt x="1190" y="0"/>
                </a:cubicBezTo>
                <a:cubicBezTo>
                  <a:pt x="1190" y="0"/>
                  <a:pt x="1190" y="0"/>
                  <a:pt x="1190" y="0"/>
                </a:cubicBezTo>
                <a:cubicBezTo>
                  <a:pt x="1195" y="4"/>
                  <a:pt x="1200" y="8"/>
                  <a:pt x="1205" y="12"/>
                </a:cubicBezTo>
                <a:cubicBezTo>
                  <a:pt x="1208" y="25"/>
                  <a:pt x="1213" y="39"/>
                  <a:pt x="1218" y="52"/>
                </a:cubicBezTo>
                <a:cubicBezTo>
                  <a:pt x="1208" y="43"/>
                  <a:pt x="1198" y="35"/>
                  <a:pt x="1189" y="27"/>
                </a:cubicBezTo>
                <a:cubicBezTo>
                  <a:pt x="1186" y="17"/>
                  <a:pt x="1184" y="8"/>
                  <a:pt x="1182" y="0"/>
                </a:cubicBezTo>
                <a:cubicBezTo>
                  <a:pt x="1181" y="0"/>
                  <a:pt x="1181" y="0"/>
                  <a:pt x="1181" y="0"/>
                </a:cubicBezTo>
                <a:cubicBezTo>
                  <a:pt x="1183" y="8"/>
                  <a:pt x="1185" y="17"/>
                  <a:pt x="1188" y="26"/>
                </a:cubicBezTo>
                <a:cubicBezTo>
                  <a:pt x="1180" y="19"/>
                  <a:pt x="1172" y="13"/>
                  <a:pt x="1164" y="7"/>
                </a:cubicBezTo>
                <a:cubicBezTo>
                  <a:pt x="1163" y="4"/>
                  <a:pt x="1163" y="2"/>
                  <a:pt x="1162" y="0"/>
                </a:cubicBezTo>
                <a:cubicBezTo>
                  <a:pt x="1162" y="0"/>
                  <a:pt x="1162" y="0"/>
                  <a:pt x="1162" y="0"/>
                </a:cubicBezTo>
                <a:cubicBezTo>
                  <a:pt x="1162" y="2"/>
                  <a:pt x="1163" y="4"/>
                  <a:pt x="1163" y="6"/>
                </a:cubicBezTo>
                <a:cubicBezTo>
                  <a:pt x="1160" y="4"/>
                  <a:pt x="1157" y="2"/>
                  <a:pt x="1154" y="0"/>
                </a:cubicBezTo>
                <a:cubicBezTo>
                  <a:pt x="1154" y="0"/>
                  <a:pt x="1154" y="0"/>
                  <a:pt x="1154" y="0"/>
                </a:cubicBezTo>
                <a:cubicBezTo>
                  <a:pt x="1157" y="2"/>
                  <a:pt x="1160" y="4"/>
                  <a:pt x="1163" y="7"/>
                </a:cubicBezTo>
                <a:cubicBezTo>
                  <a:pt x="1166" y="18"/>
                  <a:pt x="1168" y="29"/>
                  <a:pt x="1172" y="41"/>
                </a:cubicBezTo>
                <a:cubicBezTo>
                  <a:pt x="1172" y="41"/>
                  <a:pt x="1172" y="41"/>
                  <a:pt x="1172" y="41"/>
                </a:cubicBezTo>
                <a:cubicBezTo>
                  <a:pt x="1164" y="35"/>
                  <a:pt x="1156" y="29"/>
                  <a:pt x="1148" y="23"/>
                </a:cubicBezTo>
                <a:cubicBezTo>
                  <a:pt x="1147" y="15"/>
                  <a:pt x="1146" y="7"/>
                  <a:pt x="1144" y="0"/>
                </a:cubicBezTo>
                <a:cubicBezTo>
                  <a:pt x="1144" y="0"/>
                  <a:pt x="1144" y="0"/>
                  <a:pt x="1144" y="0"/>
                </a:cubicBezTo>
                <a:cubicBezTo>
                  <a:pt x="1145" y="7"/>
                  <a:pt x="1146" y="15"/>
                  <a:pt x="1148" y="23"/>
                </a:cubicBezTo>
                <a:cubicBezTo>
                  <a:pt x="1141" y="18"/>
                  <a:pt x="1134" y="13"/>
                  <a:pt x="1128" y="8"/>
                </a:cubicBezTo>
                <a:cubicBezTo>
                  <a:pt x="1128" y="5"/>
                  <a:pt x="1127" y="2"/>
                  <a:pt x="1127" y="0"/>
                </a:cubicBezTo>
                <a:cubicBezTo>
                  <a:pt x="1126" y="0"/>
                  <a:pt x="1126" y="0"/>
                  <a:pt x="1126" y="0"/>
                </a:cubicBezTo>
                <a:cubicBezTo>
                  <a:pt x="1127" y="2"/>
                  <a:pt x="1127" y="5"/>
                  <a:pt x="1127" y="8"/>
                </a:cubicBezTo>
                <a:cubicBezTo>
                  <a:pt x="1127" y="8"/>
                  <a:pt x="1127" y="8"/>
                  <a:pt x="1127" y="8"/>
                </a:cubicBezTo>
                <a:cubicBezTo>
                  <a:pt x="1123" y="5"/>
                  <a:pt x="1119" y="2"/>
                  <a:pt x="1115" y="0"/>
                </a:cubicBezTo>
                <a:cubicBezTo>
                  <a:pt x="1114" y="0"/>
                  <a:pt x="1114" y="0"/>
                  <a:pt x="1114" y="0"/>
                </a:cubicBezTo>
                <a:cubicBezTo>
                  <a:pt x="1118" y="2"/>
                  <a:pt x="1123" y="6"/>
                  <a:pt x="1127" y="9"/>
                </a:cubicBezTo>
                <a:cubicBezTo>
                  <a:pt x="1129" y="19"/>
                  <a:pt x="1130" y="29"/>
                  <a:pt x="1132" y="39"/>
                </a:cubicBezTo>
                <a:cubicBezTo>
                  <a:pt x="1126" y="35"/>
                  <a:pt x="1120" y="30"/>
                  <a:pt x="1113" y="26"/>
                </a:cubicBezTo>
                <a:cubicBezTo>
                  <a:pt x="1112" y="17"/>
                  <a:pt x="1111" y="8"/>
                  <a:pt x="1111" y="0"/>
                </a:cubicBezTo>
                <a:cubicBezTo>
                  <a:pt x="1110" y="0"/>
                  <a:pt x="1110" y="0"/>
                  <a:pt x="1110" y="0"/>
                </a:cubicBezTo>
                <a:cubicBezTo>
                  <a:pt x="1111" y="8"/>
                  <a:pt x="1112" y="17"/>
                  <a:pt x="1113" y="26"/>
                </a:cubicBezTo>
                <a:cubicBezTo>
                  <a:pt x="1107" y="22"/>
                  <a:pt x="1101" y="18"/>
                  <a:pt x="1096" y="15"/>
                </a:cubicBezTo>
                <a:cubicBezTo>
                  <a:pt x="1095" y="10"/>
                  <a:pt x="1095" y="5"/>
                  <a:pt x="1095" y="0"/>
                </a:cubicBezTo>
                <a:cubicBezTo>
                  <a:pt x="1094" y="0"/>
                  <a:pt x="1094" y="0"/>
                  <a:pt x="1094" y="0"/>
                </a:cubicBezTo>
                <a:cubicBezTo>
                  <a:pt x="1095" y="5"/>
                  <a:pt x="1095" y="10"/>
                  <a:pt x="1095" y="15"/>
                </a:cubicBezTo>
                <a:cubicBezTo>
                  <a:pt x="1094" y="14"/>
                  <a:pt x="1093" y="13"/>
                  <a:pt x="1092" y="13"/>
                </a:cubicBezTo>
                <a:cubicBezTo>
                  <a:pt x="1088" y="10"/>
                  <a:pt x="1084" y="8"/>
                  <a:pt x="1080" y="6"/>
                </a:cubicBezTo>
                <a:cubicBezTo>
                  <a:pt x="1080" y="4"/>
                  <a:pt x="1080" y="2"/>
                  <a:pt x="1080" y="0"/>
                </a:cubicBezTo>
                <a:cubicBezTo>
                  <a:pt x="1079" y="0"/>
                  <a:pt x="1079" y="0"/>
                  <a:pt x="1079" y="0"/>
                </a:cubicBezTo>
                <a:cubicBezTo>
                  <a:pt x="1079" y="2"/>
                  <a:pt x="1079" y="4"/>
                  <a:pt x="1079" y="6"/>
                </a:cubicBezTo>
                <a:cubicBezTo>
                  <a:pt x="1075" y="4"/>
                  <a:pt x="1071" y="2"/>
                  <a:pt x="1066" y="0"/>
                </a:cubicBezTo>
                <a:cubicBezTo>
                  <a:pt x="1066" y="0"/>
                  <a:pt x="1066" y="0"/>
                  <a:pt x="1066" y="0"/>
                </a:cubicBezTo>
                <a:cubicBezTo>
                  <a:pt x="1065" y="0"/>
                  <a:pt x="1065" y="0"/>
                  <a:pt x="1065" y="0"/>
                </a:cubicBezTo>
                <a:cubicBezTo>
                  <a:pt x="1065" y="0"/>
                  <a:pt x="1065" y="0"/>
                  <a:pt x="1065" y="0"/>
                </a:cubicBezTo>
                <a:cubicBezTo>
                  <a:pt x="1065" y="0"/>
                  <a:pt x="1065" y="0"/>
                  <a:pt x="1065" y="0"/>
                </a:cubicBezTo>
                <a:cubicBezTo>
                  <a:pt x="1063" y="0"/>
                  <a:pt x="1063" y="0"/>
                  <a:pt x="1063" y="0"/>
                </a:cubicBezTo>
                <a:cubicBezTo>
                  <a:pt x="1064" y="0"/>
                  <a:pt x="1064" y="0"/>
                  <a:pt x="1065" y="0"/>
                </a:cubicBezTo>
                <a:cubicBezTo>
                  <a:pt x="1065" y="9"/>
                  <a:pt x="1064" y="17"/>
                  <a:pt x="1064" y="26"/>
                </a:cubicBezTo>
                <a:cubicBezTo>
                  <a:pt x="1063" y="26"/>
                  <a:pt x="1063" y="26"/>
                  <a:pt x="1062" y="25"/>
                </a:cubicBezTo>
                <a:cubicBezTo>
                  <a:pt x="1058" y="24"/>
                  <a:pt x="1054" y="23"/>
                  <a:pt x="1051" y="21"/>
                </a:cubicBezTo>
                <a:cubicBezTo>
                  <a:pt x="1051" y="14"/>
                  <a:pt x="1052" y="7"/>
                  <a:pt x="1052" y="0"/>
                </a:cubicBezTo>
                <a:cubicBezTo>
                  <a:pt x="1052" y="0"/>
                  <a:pt x="1052" y="0"/>
                  <a:pt x="1052" y="0"/>
                </a:cubicBezTo>
                <a:cubicBezTo>
                  <a:pt x="1051" y="7"/>
                  <a:pt x="1050" y="14"/>
                  <a:pt x="1050" y="21"/>
                </a:cubicBezTo>
                <a:cubicBezTo>
                  <a:pt x="1046" y="20"/>
                  <a:pt x="1041" y="18"/>
                  <a:pt x="1037" y="16"/>
                </a:cubicBezTo>
                <a:cubicBezTo>
                  <a:pt x="1038" y="11"/>
                  <a:pt x="1038" y="5"/>
                  <a:pt x="1039" y="0"/>
                </a:cubicBezTo>
                <a:cubicBezTo>
                  <a:pt x="1039" y="0"/>
                  <a:pt x="1039" y="0"/>
                  <a:pt x="1039" y="0"/>
                </a:cubicBezTo>
                <a:cubicBezTo>
                  <a:pt x="1038" y="5"/>
                  <a:pt x="1037" y="11"/>
                  <a:pt x="1037" y="16"/>
                </a:cubicBezTo>
                <a:cubicBezTo>
                  <a:pt x="1033" y="15"/>
                  <a:pt x="1029" y="13"/>
                  <a:pt x="1025" y="12"/>
                </a:cubicBezTo>
                <a:cubicBezTo>
                  <a:pt x="1025" y="8"/>
                  <a:pt x="1026" y="4"/>
                  <a:pt x="1027" y="0"/>
                </a:cubicBezTo>
                <a:cubicBezTo>
                  <a:pt x="1026" y="0"/>
                  <a:pt x="1026" y="0"/>
                  <a:pt x="1026" y="0"/>
                </a:cubicBezTo>
                <a:cubicBezTo>
                  <a:pt x="1025" y="4"/>
                  <a:pt x="1025" y="8"/>
                  <a:pt x="1024" y="12"/>
                </a:cubicBezTo>
                <a:cubicBezTo>
                  <a:pt x="1020" y="10"/>
                  <a:pt x="1016" y="9"/>
                  <a:pt x="1013" y="7"/>
                </a:cubicBezTo>
                <a:cubicBezTo>
                  <a:pt x="1013" y="5"/>
                  <a:pt x="1014" y="2"/>
                  <a:pt x="1014" y="0"/>
                </a:cubicBezTo>
                <a:cubicBezTo>
                  <a:pt x="1014" y="0"/>
                  <a:pt x="1014" y="0"/>
                  <a:pt x="1014" y="0"/>
                </a:cubicBezTo>
                <a:cubicBezTo>
                  <a:pt x="1013" y="2"/>
                  <a:pt x="1013" y="4"/>
                  <a:pt x="1012" y="7"/>
                </a:cubicBezTo>
                <a:cubicBezTo>
                  <a:pt x="1009" y="6"/>
                  <a:pt x="1006" y="4"/>
                  <a:pt x="1003" y="3"/>
                </a:cubicBezTo>
                <a:cubicBezTo>
                  <a:pt x="1003" y="2"/>
                  <a:pt x="1003" y="1"/>
                  <a:pt x="1004" y="0"/>
                </a:cubicBezTo>
                <a:cubicBezTo>
                  <a:pt x="1003" y="0"/>
                  <a:pt x="1003" y="0"/>
                  <a:pt x="1003" y="0"/>
                </a:cubicBezTo>
                <a:cubicBezTo>
                  <a:pt x="1003" y="1"/>
                  <a:pt x="1003" y="2"/>
                  <a:pt x="1002" y="3"/>
                </a:cubicBezTo>
                <a:cubicBezTo>
                  <a:pt x="1000" y="2"/>
                  <a:pt x="997" y="1"/>
                  <a:pt x="994" y="0"/>
                </a:cubicBezTo>
                <a:cubicBezTo>
                  <a:pt x="993" y="0"/>
                  <a:pt x="993" y="0"/>
                  <a:pt x="993" y="0"/>
                </a:cubicBezTo>
                <a:cubicBezTo>
                  <a:pt x="996" y="1"/>
                  <a:pt x="999" y="2"/>
                  <a:pt x="1002" y="3"/>
                </a:cubicBezTo>
                <a:cubicBezTo>
                  <a:pt x="1001" y="11"/>
                  <a:pt x="999" y="18"/>
                  <a:pt x="998" y="26"/>
                </a:cubicBezTo>
                <a:cubicBezTo>
                  <a:pt x="994" y="24"/>
                  <a:pt x="991" y="23"/>
                  <a:pt x="988" y="22"/>
                </a:cubicBezTo>
                <a:cubicBezTo>
                  <a:pt x="989" y="14"/>
                  <a:pt x="991" y="7"/>
                  <a:pt x="992" y="0"/>
                </a:cubicBezTo>
                <a:cubicBezTo>
                  <a:pt x="992" y="0"/>
                  <a:pt x="992" y="0"/>
                  <a:pt x="992" y="0"/>
                </a:cubicBezTo>
                <a:cubicBezTo>
                  <a:pt x="990" y="7"/>
                  <a:pt x="988" y="14"/>
                  <a:pt x="987" y="21"/>
                </a:cubicBezTo>
                <a:cubicBezTo>
                  <a:pt x="984" y="20"/>
                  <a:pt x="981" y="18"/>
                  <a:pt x="977" y="17"/>
                </a:cubicBezTo>
                <a:cubicBezTo>
                  <a:pt x="978" y="16"/>
                  <a:pt x="978" y="16"/>
                  <a:pt x="978" y="15"/>
                </a:cubicBezTo>
                <a:cubicBezTo>
                  <a:pt x="979" y="10"/>
                  <a:pt x="980" y="5"/>
                  <a:pt x="981" y="0"/>
                </a:cubicBezTo>
                <a:cubicBezTo>
                  <a:pt x="981" y="0"/>
                  <a:pt x="981" y="0"/>
                  <a:pt x="981" y="0"/>
                </a:cubicBezTo>
                <a:cubicBezTo>
                  <a:pt x="980" y="5"/>
                  <a:pt x="978" y="10"/>
                  <a:pt x="977" y="15"/>
                </a:cubicBezTo>
                <a:cubicBezTo>
                  <a:pt x="977" y="15"/>
                  <a:pt x="977" y="16"/>
                  <a:pt x="977" y="17"/>
                </a:cubicBezTo>
                <a:cubicBezTo>
                  <a:pt x="973" y="15"/>
                  <a:pt x="970" y="14"/>
                  <a:pt x="966" y="12"/>
                </a:cubicBezTo>
                <a:cubicBezTo>
                  <a:pt x="967" y="8"/>
                  <a:pt x="968" y="4"/>
                  <a:pt x="969" y="0"/>
                </a:cubicBezTo>
                <a:cubicBezTo>
                  <a:pt x="968" y="0"/>
                  <a:pt x="968" y="0"/>
                  <a:pt x="968" y="0"/>
                </a:cubicBezTo>
                <a:cubicBezTo>
                  <a:pt x="967" y="4"/>
                  <a:pt x="967" y="8"/>
                  <a:pt x="966" y="12"/>
                </a:cubicBezTo>
                <a:cubicBezTo>
                  <a:pt x="963" y="10"/>
                  <a:pt x="959" y="9"/>
                  <a:pt x="956" y="7"/>
                </a:cubicBezTo>
                <a:cubicBezTo>
                  <a:pt x="956" y="5"/>
                  <a:pt x="957" y="2"/>
                  <a:pt x="957" y="0"/>
                </a:cubicBezTo>
                <a:cubicBezTo>
                  <a:pt x="957" y="0"/>
                  <a:pt x="957" y="0"/>
                  <a:pt x="957" y="0"/>
                </a:cubicBezTo>
                <a:cubicBezTo>
                  <a:pt x="956" y="2"/>
                  <a:pt x="956" y="5"/>
                  <a:pt x="956" y="7"/>
                </a:cubicBezTo>
                <a:cubicBezTo>
                  <a:pt x="951" y="5"/>
                  <a:pt x="947" y="3"/>
                  <a:pt x="943" y="1"/>
                </a:cubicBezTo>
                <a:cubicBezTo>
                  <a:pt x="943" y="0"/>
                  <a:pt x="943" y="0"/>
                  <a:pt x="943" y="0"/>
                </a:cubicBezTo>
                <a:cubicBezTo>
                  <a:pt x="942" y="0"/>
                  <a:pt x="942" y="0"/>
                  <a:pt x="942" y="0"/>
                </a:cubicBezTo>
                <a:cubicBezTo>
                  <a:pt x="942" y="0"/>
                  <a:pt x="942" y="0"/>
                  <a:pt x="942" y="1"/>
                </a:cubicBezTo>
                <a:cubicBezTo>
                  <a:pt x="941" y="0"/>
                  <a:pt x="941" y="0"/>
                  <a:pt x="940" y="0"/>
                </a:cubicBezTo>
                <a:cubicBezTo>
                  <a:pt x="939" y="0"/>
                  <a:pt x="939" y="0"/>
                  <a:pt x="939" y="0"/>
                </a:cubicBezTo>
                <a:cubicBezTo>
                  <a:pt x="940" y="0"/>
                  <a:pt x="941" y="1"/>
                  <a:pt x="942" y="1"/>
                </a:cubicBezTo>
                <a:cubicBezTo>
                  <a:pt x="941" y="9"/>
                  <a:pt x="940" y="16"/>
                  <a:pt x="939" y="24"/>
                </a:cubicBezTo>
                <a:cubicBezTo>
                  <a:pt x="934" y="22"/>
                  <a:pt x="930" y="19"/>
                  <a:pt x="926" y="17"/>
                </a:cubicBezTo>
                <a:cubicBezTo>
                  <a:pt x="927" y="11"/>
                  <a:pt x="927" y="5"/>
                  <a:pt x="928" y="0"/>
                </a:cubicBezTo>
                <a:cubicBezTo>
                  <a:pt x="928" y="0"/>
                  <a:pt x="928" y="0"/>
                  <a:pt x="928" y="0"/>
                </a:cubicBezTo>
                <a:cubicBezTo>
                  <a:pt x="927" y="5"/>
                  <a:pt x="926" y="11"/>
                  <a:pt x="925" y="17"/>
                </a:cubicBezTo>
                <a:cubicBezTo>
                  <a:pt x="921" y="15"/>
                  <a:pt x="916" y="12"/>
                  <a:pt x="911" y="10"/>
                </a:cubicBezTo>
                <a:cubicBezTo>
                  <a:pt x="913" y="0"/>
                  <a:pt x="913" y="0"/>
                  <a:pt x="913" y="0"/>
                </a:cubicBezTo>
                <a:cubicBezTo>
                  <a:pt x="912" y="0"/>
                  <a:pt x="912" y="0"/>
                  <a:pt x="912" y="0"/>
                </a:cubicBezTo>
                <a:cubicBezTo>
                  <a:pt x="911" y="10"/>
                  <a:pt x="911" y="10"/>
                  <a:pt x="911" y="10"/>
                </a:cubicBezTo>
                <a:cubicBezTo>
                  <a:pt x="906" y="7"/>
                  <a:pt x="901" y="4"/>
                  <a:pt x="897" y="2"/>
                </a:cubicBezTo>
                <a:cubicBezTo>
                  <a:pt x="897" y="1"/>
                  <a:pt x="897" y="0"/>
                  <a:pt x="897" y="0"/>
                </a:cubicBezTo>
                <a:cubicBezTo>
                  <a:pt x="896" y="0"/>
                  <a:pt x="896" y="0"/>
                  <a:pt x="896" y="0"/>
                </a:cubicBezTo>
                <a:cubicBezTo>
                  <a:pt x="896" y="0"/>
                  <a:pt x="896" y="1"/>
                  <a:pt x="896" y="1"/>
                </a:cubicBezTo>
                <a:cubicBezTo>
                  <a:pt x="895" y="1"/>
                  <a:pt x="894" y="0"/>
                  <a:pt x="893" y="0"/>
                </a:cubicBezTo>
                <a:cubicBezTo>
                  <a:pt x="892" y="0"/>
                  <a:pt x="892" y="0"/>
                  <a:pt x="892" y="0"/>
                </a:cubicBezTo>
                <a:cubicBezTo>
                  <a:pt x="893" y="0"/>
                  <a:pt x="895" y="1"/>
                  <a:pt x="896" y="2"/>
                </a:cubicBezTo>
                <a:cubicBezTo>
                  <a:pt x="894" y="25"/>
                  <a:pt x="894" y="25"/>
                  <a:pt x="894" y="25"/>
                </a:cubicBezTo>
                <a:cubicBezTo>
                  <a:pt x="889" y="22"/>
                  <a:pt x="884" y="19"/>
                  <a:pt x="879" y="17"/>
                </a:cubicBezTo>
                <a:cubicBezTo>
                  <a:pt x="879" y="11"/>
                  <a:pt x="880" y="5"/>
                  <a:pt x="880" y="0"/>
                </a:cubicBezTo>
                <a:cubicBezTo>
                  <a:pt x="880" y="0"/>
                  <a:pt x="880" y="0"/>
                  <a:pt x="880" y="0"/>
                </a:cubicBezTo>
                <a:cubicBezTo>
                  <a:pt x="879" y="5"/>
                  <a:pt x="879" y="11"/>
                  <a:pt x="879" y="16"/>
                </a:cubicBezTo>
                <a:cubicBezTo>
                  <a:pt x="872" y="13"/>
                  <a:pt x="866" y="9"/>
                  <a:pt x="861" y="6"/>
                </a:cubicBezTo>
                <a:cubicBezTo>
                  <a:pt x="861" y="4"/>
                  <a:pt x="861" y="2"/>
                  <a:pt x="861" y="0"/>
                </a:cubicBezTo>
                <a:cubicBezTo>
                  <a:pt x="860" y="0"/>
                  <a:pt x="860" y="0"/>
                  <a:pt x="860" y="0"/>
                </a:cubicBezTo>
                <a:cubicBezTo>
                  <a:pt x="860" y="2"/>
                  <a:pt x="860" y="3"/>
                  <a:pt x="860" y="5"/>
                </a:cubicBezTo>
                <a:cubicBezTo>
                  <a:pt x="857" y="4"/>
                  <a:pt x="854" y="2"/>
                  <a:pt x="850" y="0"/>
                </a:cubicBezTo>
                <a:cubicBezTo>
                  <a:pt x="850" y="0"/>
                  <a:pt x="850" y="0"/>
                  <a:pt x="850" y="0"/>
                </a:cubicBezTo>
                <a:cubicBezTo>
                  <a:pt x="853" y="2"/>
                  <a:pt x="857" y="4"/>
                  <a:pt x="860" y="6"/>
                </a:cubicBezTo>
                <a:cubicBezTo>
                  <a:pt x="860" y="13"/>
                  <a:pt x="859" y="21"/>
                  <a:pt x="859" y="28"/>
                </a:cubicBezTo>
                <a:cubicBezTo>
                  <a:pt x="854" y="25"/>
                  <a:pt x="848" y="21"/>
                  <a:pt x="843" y="18"/>
                </a:cubicBezTo>
                <a:cubicBezTo>
                  <a:pt x="843" y="12"/>
                  <a:pt x="844" y="6"/>
                  <a:pt x="844" y="0"/>
                </a:cubicBezTo>
                <a:cubicBezTo>
                  <a:pt x="843" y="0"/>
                  <a:pt x="843" y="0"/>
                  <a:pt x="843" y="0"/>
                </a:cubicBezTo>
                <a:cubicBezTo>
                  <a:pt x="843" y="6"/>
                  <a:pt x="843" y="12"/>
                  <a:pt x="843" y="18"/>
                </a:cubicBezTo>
                <a:cubicBezTo>
                  <a:pt x="837" y="15"/>
                  <a:pt x="832" y="11"/>
                  <a:pt x="827" y="8"/>
                </a:cubicBezTo>
                <a:cubicBezTo>
                  <a:pt x="827" y="5"/>
                  <a:pt x="827" y="2"/>
                  <a:pt x="827" y="0"/>
                </a:cubicBezTo>
                <a:cubicBezTo>
                  <a:pt x="826" y="0"/>
                  <a:pt x="826" y="0"/>
                  <a:pt x="826" y="0"/>
                </a:cubicBezTo>
                <a:cubicBezTo>
                  <a:pt x="826" y="2"/>
                  <a:pt x="826" y="5"/>
                  <a:pt x="826" y="7"/>
                </a:cubicBezTo>
                <a:cubicBezTo>
                  <a:pt x="822" y="5"/>
                  <a:pt x="818" y="2"/>
                  <a:pt x="814" y="0"/>
                </a:cubicBezTo>
                <a:cubicBezTo>
                  <a:pt x="813" y="0"/>
                  <a:pt x="813" y="0"/>
                  <a:pt x="813" y="0"/>
                </a:cubicBezTo>
                <a:cubicBezTo>
                  <a:pt x="818" y="2"/>
                  <a:pt x="822" y="5"/>
                  <a:pt x="826" y="8"/>
                </a:cubicBezTo>
                <a:cubicBezTo>
                  <a:pt x="826" y="16"/>
                  <a:pt x="826" y="23"/>
                  <a:pt x="826" y="31"/>
                </a:cubicBezTo>
                <a:cubicBezTo>
                  <a:pt x="820" y="27"/>
                  <a:pt x="815" y="23"/>
                  <a:pt x="809" y="20"/>
                </a:cubicBezTo>
                <a:cubicBezTo>
                  <a:pt x="809" y="13"/>
                  <a:pt x="809" y="6"/>
                  <a:pt x="809" y="0"/>
                </a:cubicBezTo>
                <a:cubicBezTo>
                  <a:pt x="809" y="0"/>
                  <a:pt x="809" y="0"/>
                  <a:pt x="809" y="0"/>
                </a:cubicBezTo>
                <a:cubicBezTo>
                  <a:pt x="809" y="6"/>
                  <a:pt x="809" y="13"/>
                  <a:pt x="809" y="20"/>
                </a:cubicBezTo>
                <a:cubicBezTo>
                  <a:pt x="803" y="16"/>
                  <a:pt x="797" y="11"/>
                  <a:pt x="791" y="7"/>
                </a:cubicBezTo>
                <a:cubicBezTo>
                  <a:pt x="791" y="5"/>
                  <a:pt x="791" y="2"/>
                  <a:pt x="791" y="0"/>
                </a:cubicBezTo>
                <a:cubicBezTo>
                  <a:pt x="791" y="0"/>
                  <a:pt x="791" y="0"/>
                  <a:pt x="791" y="0"/>
                </a:cubicBezTo>
                <a:cubicBezTo>
                  <a:pt x="791" y="2"/>
                  <a:pt x="791" y="5"/>
                  <a:pt x="791" y="7"/>
                </a:cubicBezTo>
                <a:cubicBezTo>
                  <a:pt x="787" y="5"/>
                  <a:pt x="784" y="2"/>
                  <a:pt x="780" y="0"/>
                </a:cubicBezTo>
                <a:cubicBezTo>
                  <a:pt x="779" y="0"/>
                  <a:pt x="779" y="0"/>
                  <a:pt x="779" y="0"/>
                </a:cubicBezTo>
                <a:cubicBezTo>
                  <a:pt x="783" y="2"/>
                  <a:pt x="787" y="5"/>
                  <a:pt x="791" y="8"/>
                </a:cubicBezTo>
                <a:cubicBezTo>
                  <a:pt x="791" y="16"/>
                  <a:pt x="791" y="24"/>
                  <a:pt x="791" y="32"/>
                </a:cubicBezTo>
                <a:cubicBezTo>
                  <a:pt x="785" y="28"/>
                  <a:pt x="780" y="24"/>
                  <a:pt x="774" y="20"/>
                </a:cubicBezTo>
                <a:cubicBezTo>
                  <a:pt x="774" y="13"/>
                  <a:pt x="774" y="6"/>
                  <a:pt x="774" y="0"/>
                </a:cubicBezTo>
                <a:cubicBezTo>
                  <a:pt x="773" y="0"/>
                  <a:pt x="773" y="0"/>
                  <a:pt x="773" y="0"/>
                </a:cubicBezTo>
                <a:cubicBezTo>
                  <a:pt x="773" y="6"/>
                  <a:pt x="773" y="13"/>
                  <a:pt x="774" y="20"/>
                </a:cubicBezTo>
                <a:cubicBezTo>
                  <a:pt x="764" y="13"/>
                  <a:pt x="755" y="6"/>
                  <a:pt x="747" y="0"/>
                </a:cubicBezTo>
                <a:cubicBezTo>
                  <a:pt x="746" y="0"/>
                  <a:pt x="746" y="0"/>
                  <a:pt x="746" y="0"/>
                </a:cubicBezTo>
                <a:cubicBezTo>
                  <a:pt x="755" y="6"/>
                  <a:pt x="764" y="13"/>
                  <a:pt x="774" y="20"/>
                </a:cubicBezTo>
                <a:cubicBezTo>
                  <a:pt x="774" y="28"/>
                  <a:pt x="774" y="36"/>
                  <a:pt x="774" y="44"/>
                </a:cubicBezTo>
                <a:cubicBezTo>
                  <a:pt x="753" y="29"/>
                  <a:pt x="734" y="14"/>
                  <a:pt x="716" y="0"/>
                </a:cubicBezTo>
                <a:cubicBezTo>
                  <a:pt x="715" y="0"/>
                  <a:pt x="715" y="0"/>
                  <a:pt x="715" y="0"/>
                </a:cubicBezTo>
                <a:cubicBezTo>
                  <a:pt x="733" y="15"/>
                  <a:pt x="753" y="30"/>
                  <a:pt x="774" y="44"/>
                </a:cubicBezTo>
                <a:cubicBezTo>
                  <a:pt x="775" y="52"/>
                  <a:pt x="775" y="60"/>
                  <a:pt x="775" y="68"/>
                </a:cubicBezTo>
                <a:cubicBezTo>
                  <a:pt x="742" y="46"/>
                  <a:pt x="712" y="23"/>
                  <a:pt x="685" y="0"/>
                </a:cubicBezTo>
                <a:cubicBezTo>
                  <a:pt x="684" y="0"/>
                  <a:pt x="684" y="0"/>
                  <a:pt x="684" y="0"/>
                </a:cubicBezTo>
                <a:cubicBezTo>
                  <a:pt x="711" y="23"/>
                  <a:pt x="741" y="46"/>
                  <a:pt x="775" y="69"/>
                </a:cubicBezTo>
                <a:cubicBezTo>
                  <a:pt x="775" y="77"/>
                  <a:pt x="776" y="85"/>
                  <a:pt x="776" y="92"/>
                </a:cubicBezTo>
                <a:cubicBezTo>
                  <a:pt x="729" y="62"/>
                  <a:pt x="689" y="31"/>
                  <a:pt x="655" y="0"/>
                </a:cubicBezTo>
                <a:cubicBezTo>
                  <a:pt x="654" y="0"/>
                  <a:pt x="654" y="0"/>
                  <a:pt x="654" y="0"/>
                </a:cubicBezTo>
                <a:cubicBezTo>
                  <a:pt x="688" y="31"/>
                  <a:pt x="729" y="62"/>
                  <a:pt x="776" y="93"/>
                </a:cubicBezTo>
                <a:cubicBezTo>
                  <a:pt x="776" y="101"/>
                  <a:pt x="777" y="109"/>
                  <a:pt x="777" y="117"/>
                </a:cubicBezTo>
                <a:cubicBezTo>
                  <a:pt x="717" y="78"/>
                  <a:pt x="666" y="38"/>
                  <a:pt x="625" y="0"/>
                </a:cubicBezTo>
                <a:cubicBezTo>
                  <a:pt x="624" y="0"/>
                  <a:pt x="624" y="0"/>
                  <a:pt x="624" y="0"/>
                </a:cubicBezTo>
                <a:cubicBezTo>
                  <a:pt x="665" y="39"/>
                  <a:pt x="716" y="78"/>
                  <a:pt x="777" y="117"/>
                </a:cubicBezTo>
                <a:cubicBezTo>
                  <a:pt x="777" y="125"/>
                  <a:pt x="778" y="133"/>
                  <a:pt x="778" y="140"/>
                </a:cubicBezTo>
                <a:cubicBezTo>
                  <a:pt x="704" y="93"/>
                  <a:pt x="643" y="46"/>
                  <a:pt x="596" y="0"/>
                </a:cubicBezTo>
                <a:cubicBezTo>
                  <a:pt x="595" y="0"/>
                  <a:pt x="595" y="0"/>
                  <a:pt x="595" y="0"/>
                </a:cubicBezTo>
                <a:cubicBezTo>
                  <a:pt x="611" y="15"/>
                  <a:pt x="627" y="30"/>
                  <a:pt x="645" y="45"/>
                </a:cubicBezTo>
                <a:cubicBezTo>
                  <a:pt x="683" y="77"/>
                  <a:pt x="728" y="109"/>
                  <a:pt x="778" y="141"/>
                </a:cubicBezTo>
                <a:cubicBezTo>
                  <a:pt x="778" y="149"/>
                  <a:pt x="779" y="157"/>
                  <a:pt x="779" y="165"/>
                </a:cubicBezTo>
                <a:cubicBezTo>
                  <a:pt x="689" y="108"/>
                  <a:pt x="619" y="53"/>
                  <a:pt x="567" y="0"/>
                </a:cubicBezTo>
                <a:cubicBezTo>
                  <a:pt x="566" y="0"/>
                  <a:pt x="566" y="0"/>
                  <a:pt x="566" y="0"/>
                </a:cubicBezTo>
                <a:cubicBezTo>
                  <a:pt x="618" y="53"/>
                  <a:pt x="689" y="108"/>
                  <a:pt x="779" y="165"/>
                </a:cubicBezTo>
                <a:cubicBezTo>
                  <a:pt x="780" y="173"/>
                  <a:pt x="780" y="181"/>
                  <a:pt x="780" y="188"/>
                </a:cubicBezTo>
                <a:cubicBezTo>
                  <a:pt x="673" y="122"/>
                  <a:pt x="594" y="60"/>
                  <a:pt x="538" y="0"/>
                </a:cubicBezTo>
                <a:cubicBezTo>
                  <a:pt x="538" y="0"/>
                  <a:pt x="538" y="0"/>
                  <a:pt x="538" y="0"/>
                </a:cubicBezTo>
                <a:cubicBezTo>
                  <a:pt x="593" y="60"/>
                  <a:pt x="673" y="122"/>
                  <a:pt x="781" y="189"/>
                </a:cubicBezTo>
                <a:cubicBezTo>
                  <a:pt x="781" y="197"/>
                  <a:pt x="781" y="205"/>
                  <a:pt x="782" y="212"/>
                </a:cubicBezTo>
                <a:cubicBezTo>
                  <a:pt x="664" y="139"/>
                  <a:pt x="577" y="72"/>
                  <a:pt x="519" y="9"/>
                </a:cubicBezTo>
                <a:cubicBezTo>
                  <a:pt x="516" y="6"/>
                  <a:pt x="513" y="3"/>
                  <a:pt x="510" y="0"/>
                </a:cubicBezTo>
                <a:cubicBezTo>
                  <a:pt x="509" y="0"/>
                  <a:pt x="509" y="0"/>
                  <a:pt x="509" y="0"/>
                </a:cubicBezTo>
                <a:cubicBezTo>
                  <a:pt x="512" y="3"/>
                  <a:pt x="515" y="6"/>
                  <a:pt x="518" y="9"/>
                </a:cubicBezTo>
                <a:cubicBezTo>
                  <a:pt x="577" y="73"/>
                  <a:pt x="663" y="139"/>
                  <a:pt x="782" y="213"/>
                </a:cubicBezTo>
                <a:cubicBezTo>
                  <a:pt x="782" y="221"/>
                  <a:pt x="783" y="229"/>
                  <a:pt x="783" y="236"/>
                </a:cubicBezTo>
                <a:cubicBezTo>
                  <a:pt x="642" y="149"/>
                  <a:pt x="543" y="72"/>
                  <a:pt x="482" y="0"/>
                </a:cubicBezTo>
                <a:cubicBezTo>
                  <a:pt x="481" y="0"/>
                  <a:pt x="481" y="0"/>
                  <a:pt x="481" y="0"/>
                </a:cubicBezTo>
                <a:cubicBezTo>
                  <a:pt x="489" y="9"/>
                  <a:pt x="498" y="19"/>
                  <a:pt x="508" y="29"/>
                </a:cubicBezTo>
                <a:cubicBezTo>
                  <a:pt x="570" y="93"/>
                  <a:pt x="660" y="160"/>
                  <a:pt x="783" y="237"/>
                </a:cubicBezTo>
                <a:cubicBezTo>
                  <a:pt x="784" y="244"/>
                  <a:pt x="784" y="252"/>
                  <a:pt x="785" y="260"/>
                </a:cubicBezTo>
                <a:cubicBezTo>
                  <a:pt x="625" y="161"/>
                  <a:pt x="517" y="77"/>
                  <a:pt x="453" y="0"/>
                </a:cubicBezTo>
                <a:cubicBezTo>
                  <a:pt x="453" y="0"/>
                  <a:pt x="453" y="0"/>
                  <a:pt x="453" y="0"/>
                </a:cubicBezTo>
                <a:cubicBezTo>
                  <a:pt x="466" y="16"/>
                  <a:pt x="481" y="32"/>
                  <a:pt x="498" y="49"/>
                </a:cubicBezTo>
                <a:cubicBezTo>
                  <a:pt x="563" y="112"/>
                  <a:pt x="654" y="179"/>
                  <a:pt x="785" y="260"/>
                </a:cubicBezTo>
                <a:cubicBezTo>
                  <a:pt x="786" y="268"/>
                  <a:pt x="786" y="276"/>
                  <a:pt x="787" y="283"/>
                </a:cubicBezTo>
                <a:cubicBezTo>
                  <a:pt x="605" y="171"/>
                  <a:pt x="490" y="82"/>
                  <a:pt x="425" y="0"/>
                </a:cubicBezTo>
                <a:cubicBezTo>
                  <a:pt x="425" y="0"/>
                  <a:pt x="425" y="0"/>
                  <a:pt x="425" y="0"/>
                </a:cubicBezTo>
                <a:cubicBezTo>
                  <a:pt x="443" y="22"/>
                  <a:pt x="464" y="45"/>
                  <a:pt x="489" y="68"/>
                </a:cubicBezTo>
                <a:cubicBezTo>
                  <a:pt x="555" y="131"/>
                  <a:pt x="650" y="200"/>
                  <a:pt x="787" y="284"/>
                </a:cubicBezTo>
                <a:cubicBezTo>
                  <a:pt x="787" y="292"/>
                  <a:pt x="788" y="299"/>
                  <a:pt x="789" y="307"/>
                </a:cubicBezTo>
                <a:cubicBezTo>
                  <a:pt x="643" y="217"/>
                  <a:pt x="548" y="149"/>
                  <a:pt x="480" y="88"/>
                </a:cubicBezTo>
                <a:cubicBezTo>
                  <a:pt x="446" y="57"/>
                  <a:pt x="419" y="28"/>
                  <a:pt x="398" y="0"/>
                </a:cubicBezTo>
                <a:cubicBezTo>
                  <a:pt x="397" y="0"/>
                  <a:pt x="397" y="0"/>
                  <a:pt x="397" y="0"/>
                </a:cubicBezTo>
                <a:cubicBezTo>
                  <a:pt x="419" y="28"/>
                  <a:pt x="446" y="57"/>
                  <a:pt x="479" y="88"/>
                </a:cubicBezTo>
                <a:cubicBezTo>
                  <a:pt x="548" y="150"/>
                  <a:pt x="643" y="217"/>
                  <a:pt x="789" y="308"/>
                </a:cubicBezTo>
                <a:cubicBezTo>
                  <a:pt x="789" y="315"/>
                  <a:pt x="790" y="322"/>
                  <a:pt x="790" y="329"/>
                </a:cubicBezTo>
                <a:cubicBezTo>
                  <a:pt x="682" y="261"/>
                  <a:pt x="559" y="181"/>
                  <a:pt x="471" y="105"/>
                </a:cubicBezTo>
                <a:cubicBezTo>
                  <a:pt x="429" y="68"/>
                  <a:pt x="396" y="33"/>
                  <a:pt x="372" y="0"/>
                </a:cubicBezTo>
                <a:cubicBezTo>
                  <a:pt x="372" y="0"/>
                  <a:pt x="372" y="0"/>
                  <a:pt x="372" y="0"/>
                </a:cubicBezTo>
                <a:cubicBezTo>
                  <a:pt x="372" y="0"/>
                  <a:pt x="373" y="1"/>
                  <a:pt x="373" y="1"/>
                </a:cubicBezTo>
                <a:cubicBezTo>
                  <a:pt x="397" y="35"/>
                  <a:pt x="429" y="69"/>
                  <a:pt x="471" y="105"/>
                </a:cubicBezTo>
                <a:cubicBezTo>
                  <a:pt x="558" y="182"/>
                  <a:pt x="682" y="262"/>
                  <a:pt x="790" y="330"/>
                </a:cubicBezTo>
                <a:cubicBezTo>
                  <a:pt x="791" y="337"/>
                  <a:pt x="792" y="344"/>
                  <a:pt x="792" y="351"/>
                </a:cubicBezTo>
                <a:cubicBezTo>
                  <a:pt x="654" y="264"/>
                  <a:pt x="545" y="192"/>
                  <a:pt x="464" y="123"/>
                </a:cubicBezTo>
                <a:cubicBezTo>
                  <a:pt x="412" y="79"/>
                  <a:pt x="374" y="39"/>
                  <a:pt x="347" y="0"/>
                </a:cubicBezTo>
                <a:cubicBezTo>
                  <a:pt x="347" y="0"/>
                  <a:pt x="347" y="0"/>
                  <a:pt x="347" y="0"/>
                </a:cubicBezTo>
                <a:cubicBezTo>
                  <a:pt x="351" y="6"/>
                  <a:pt x="355" y="12"/>
                  <a:pt x="360" y="18"/>
                </a:cubicBezTo>
                <a:cubicBezTo>
                  <a:pt x="385" y="51"/>
                  <a:pt x="419" y="86"/>
                  <a:pt x="463" y="123"/>
                </a:cubicBezTo>
                <a:cubicBezTo>
                  <a:pt x="545" y="192"/>
                  <a:pt x="654" y="264"/>
                  <a:pt x="792" y="352"/>
                </a:cubicBezTo>
                <a:cubicBezTo>
                  <a:pt x="793" y="359"/>
                  <a:pt x="794" y="366"/>
                  <a:pt x="794" y="373"/>
                </a:cubicBezTo>
                <a:cubicBezTo>
                  <a:pt x="555" y="221"/>
                  <a:pt x="392" y="111"/>
                  <a:pt x="322" y="0"/>
                </a:cubicBezTo>
                <a:cubicBezTo>
                  <a:pt x="321" y="0"/>
                  <a:pt x="321" y="0"/>
                  <a:pt x="321" y="0"/>
                </a:cubicBezTo>
                <a:cubicBezTo>
                  <a:pt x="349" y="44"/>
                  <a:pt x="393" y="90"/>
                  <a:pt x="455" y="141"/>
                </a:cubicBezTo>
                <a:cubicBezTo>
                  <a:pt x="542" y="212"/>
                  <a:pt x="655" y="285"/>
                  <a:pt x="794" y="373"/>
                </a:cubicBezTo>
                <a:cubicBezTo>
                  <a:pt x="795" y="381"/>
                  <a:pt x="796" y="388"/>
                  <a:pt x="797" y="395"/>
                </a:cubicBezTo>
                <a:cubicBezTo>
                  <a:pt x="781" y="385"/>
                  <a:pt x="781" y="385"/>
                  <a:pt x="781" y="385"/>
                </a:cubicBezTo>
                <a:cubicBezTo>
                  <a:pt x="647" y="299"/>
                  <a:pt x="531" y="224"/>
                  <a:pt x="443" y="154"/>
                </a:cubicBezTo>
                <a:cubicBezTo>
                  <a:pt x="373" y="98"/>
                  <a:pt x="325" y="48"/>
                  <a:pt x="297" y="0"/>
                </a:cubicBezTo>
                <a:cubicBezTo>
                  <a:pt x="296" y="0"/>
                  <a:pt x="296" y="0"/>
                  <a:pt x="296" y="0"/>
                </a:cubicBezTo>
                <a:cubicBezTo>
                  <a:pt x="306" y="16"/>
                  <a:pt x="318" y="33"/>
                  <a:pt x="332" y="50"/>
                </a:cubicBezTo>
                <a:cubicBezTo>
                  <a:pt x="360" y="82"/>
                  <a:pt x="396" y="116"/>
                  <a:pt x="442" y="154"/>
                </a:cubicBezTo>
                <a:cubicBezTo>
                  <a:pt x="531" y="225"/>
                  <a:pt x="647" y="299"/>
                  <a:pt x="781" y="385"/>
                </a:cubicBezTo>
                <a:cubicBezTo>
                  <a:pt x="797" y="395"/>
                  <a:pt x="797" y="395"/>
                  <a:pt x="797" y="395"/>
                </a:cubicBezTo>
                <a:cubicBezTo>
                  <a:pt x="797" y="402"/>
                  <a:pt x="798" y="409"/>
                  <a:pt x="799" y="415"/>
                </a:cubicBezTo>
                <a:cubicBezTo>
                  <a:pt x="779" y="402"/>
                  <a:pt x="758" y="389"/>
                  <a:pt x="739" y="376"/>
                </a:cubicBezTo>
                <a:cubicBezTo>
                  <a:pt x="613" y="295"/>
                  <a:pt x="505" y="225"/>
                  <a:pt x="421" y="158"/>
                </a:cubicBezTo>
                <a:cubicBezTo>
                  <a:pt x="349" y="100"/>
                  <a:pt x="301" y="49"/>
                  <a:pt x="273" y="0"/>
                </a:cubicBezTo>
                <a:cubicBezTo>
                  <a:pt x="273" y="0"/>
                  <a:pt x="273" y="0"/>
                  <a:pt x="273" y="0"/>
                </a:cubicBezTo>
                <a:cubicBezTo>
                  <a:pt x="300" y="49"/>
                  <a:pt x="348" y="101"/>
                  <a:pt x="421" y="158"/>
                </a:cubicBezTo>
                <a:cubicBezTo>
                  <a:pt x="505" y="226"/>
                  <a:pt x="613" y="296"/>
                  <a:pt x="739" y="377"/>
                </a:cubicBezTo>
                <a:cubicBezTo>
                  <a:pt x="758" y="389"/>
                  <a:pt x="778" y="403"/>
                  <a:pt x="799" y="416"/>
                </a:cubicBezTo>
                <a:cubicBezTo>
                  <a:pt x="800" y="423"/>
                  <a:pt x="801" y="431"/>
                  <a:pt x="802" y="439"/>
                </a:cubicBezTo>
                <a:cubicBezTo>
                  <a:pt x="764" y="414"/>
                  <a:pt x="728" y="390"/>
                  <a:pt x="692" y="367"/>
                </a:cubicBezTo>
                <a:cubicBezTo>
                  <a:pt x="576" y="291"/>
                  <a:pt x="475" y="226"/>
                  <a:pt x="396" y="163"/>
                </a:cubicBezTo>
                <a:cubicBezTo>
                  <a:pt x="321" y="103"/>
                  <a:pt x="273" y="50"/>
                  <a:pt x="247" y="0"/>
                </a:cubicBezTo>
                <a:cubicBezTo>
                  <a:pt x="246" y="0"/>
                  <a:pt x="246" y="0"/>
                  <a:pt x="246" y="0"/>
                </a:cubicBezTo>
                <a:cubicBezTo>
                  <a:pt x="273" y="51"/>
                  <a:pt x="321" y="103"/>
                  <a:pt x="396" y="163"/>
                </a:cubicBezTo>
                <a:cubicBezTo>
                  <a:pt x="475" y="226"/>
                  <a:pt x="575" y="292"/>
                  <a:pt x="692" y="368"/>
                </a:cubicBezTo>
                <a:cubicBezTo>
                  <a:pt x="727" y="391"/>
                  <a:pt x="764" y="414"/>
                  <a:pt x="802" y="439"/>
                </a:cubicBezTo>
                <a:cubicBezTo>
                  <a:pt x="803" y="447"/>
                  <a:pt x="804" y="455"/>
                  <a:pt x="804" y="462"/>
                </a:cubicBezTo>
                <a:cubicBezTo>
                  <a:pt x="752" y="427"/>
                  <a:pt x="702" y="395"/>
                  <a:pt x="654" y="363"/>
                </a:cubicBezTo>
                <a:cubicBezTo>
                  <a:pt x="544" y="292"/>
                  <a:pt x="449" y="229"/>
                  <a:pt x="374" y="170"/>
                </a:cubicBezTo>
                <a:cubicBezTo>
                  <a:pt x="295" y="107"/>
                  <a:pt x="246" y="53"/>
                  <a:pt x="221" y="0"/>
                </a:cubicBezTo>
                <a:cubicBezTo>
                  <a:pt x="221" y="0"/>
                  <a:pt x="221" y="0"/>
                  <a:pt x="221" y="0"/>
                </a:cubicBezTo>
                <a:cubicBezTo>
                  <a:pt x="245" y="53"/>
                  <a:pt x="294" y="107"/>
                  <a:pt x="374" y="170"/>
                </a:cubicBezTo>
                <a:cubicBezTo>
                  <a:pt x="449" y="230"/>
                  <a:pt x="544" y="292"/>
                  <a:pt x="654" y="364"/>
                </a:cubicBezTo>
                <a:cubicBezTo>
                  <a:pt x="702" y="395"/>
                  <a:pt x="752" y="428"/>
                  <a:pt x="805" y="463"/>
                </a:cubicBezTo>
                <a:cubicBezTo>
                  <a:pt x="806" y="471"/>
                  <a:pt x="807" y="478"/>
                  <a:pt x="808" y="486"/>
                </a:cubicBezTo>
                <a:cubicBezTo>
                  <a:pt x="741" y="441"/>
                  <a:pt x="678" y="400"/>
                  <a:pt x="617" y="360"/>
                </a:cubicBezTo>
                <a:cubicBezTo>
                  <a:pt x="513" y="292"/>
                  <a:pt x="424" y="234"/>
                  <a:pt x="352" y="177"/>
                </a:cubicBezTo>
                <a:cubicBezTo>
                  <a:pt x="273" y="115"/>
                  <a:pt x="225" y="62"/>
                  <a:pt x="201" y="10"/>
                </a:cubicBezTo>
                <a:cubicBezTo>
                  <a:pt x="199" y="6"/>
                  <a:pt x="198" y="3"/>
                  <a:pt x="196" y="0"/>
                </a:cubicBezTo>
                <a:cubicBezTo>
                  <a:pt x="196" y="0"/>
                  <a:pt x="196" y="0"/>
                  <a:pt x="196" y="0"/>
                </a:cubicBezTo>
                <a:cubicBezTo>
                  <a:pt x="197" y="3"/>
                  <a:pt x="199" y="7"/>
                  <a:pt x="200" y="10"/>
                </a:cubicBezTo>
                <a:cubicBezTo>
                  <a:pt x="225" y="62"/>
                  <a:pt x="273" y="116"/>
                  <a:pt x="352" y="177"/>
                </a:cubicBezTo>
                <a:cubicBezTo>
                  <a:pt x="423" y="234"/>
                  <a:pt x="513" y="293"/>
                  <a:pt x="617" y="360"/>
                </a:cubicBezTo>
                <a:cubicBezTo>
                  <a:pt x="678" y="400"/>
                  <a:pt x="741" y="441"/>
                  <a:pt x="808" y="487"/>
                </a:cubicBezTo>
                <a:cubicBezTo>
                  <a:pt x="809" y="494"/>
                  <a:pt x="810" y="502"/>
                  <a:pt x="811" y="509"/>
                </a:cubicBezTo>
                <a:cubicBezTo>
                  <a:pt x="730" y="453"/>
                  <a:pt x="650" y="402"/>
                  <a:pt x="581" y="356"/>
                </a:cubicBezTo>
                <a:cubicBezTo>
                  <a:pt x="483" y="293"/>
                  <a:pt x="398" y="238"/>
                  <a:pt x="330" y="184"/>
                </a:cubicBezTo>
                <a:cubicBezTo>
                  <a:pt x="255" y="126"/>
                  <a:pt x="208" y="75"/>
                  <a:pt x="182" y="26"/>
                </a:cubicBezTo>
                <a:cubicBezTo>
                  <a:pt x="178" y="17"/>
                  <a:pt x="174" y="8"/>
                  <a:pt x="171" y="0"/>
                </a:cubicBezTo>
                <a:cubicBezTo>
                  <a:pt x="170" y="0"/>
                  <a:pt x="170" y="0"/>
                  <a:pt x="170" y="0"/>
                </a:cubicBezTo>
                <a:cubicBezTo>
                  <a:pt x="173" y="8"/>
                  <a:pt x="177" y="17"/>
                  <a:pt x="182" y="26"/>
                </a:cubicBezTo>
                <a:cubicBezTo>
                  <a:pt x="208" y="76"/>
                  <a:pt x="254" y="126"/>
                  <a:pt x="330" y="185"/>
                </a:cubicBezTo>
                <a:cubicBezTo>
                  <a:pt x="398" y="238"/>
                  <a:pt x="482" y="293"/>
                  <a:pt x="580" y="357"/>
                </a:cubicBezTo>
                <a:cubicBezTo>
                  <a:pt x="650" y="402"/>
                  <a:pt x="730" y="454"/>
                  <a:pt x="811" y="510"/>
                </a:cubicBezTo>
                <a:cubicBezTo>
                  <a:pt x="812" y="518"/>
                  <a:pt x="813" y="526"/>
                  <a:pt x="814" y="534"/>
                </a:cubicBezTo>
                <a:cubicBezTo>
                  <a:pt x="720" y="467"/>
                  <a:pt x="629" y="409"/>
                  <a:pt x="549" y="357"/>
                </a:cubicBezTo>
                <a:cubicBezTo>
                  <a:pt x="366" y="238"/>
                  <a:pt x="222" y="145"/>
                  <a:pt x="164" y="42"/>
                </a:cubicBezTo>
                <a:cubicBezTo>
                  <a:pt x="156" y="28"/>
                  <a:pt x="150" y="14"/>
                  <a:pt x="146" y="0"/>
                </a:cubicBezTo>
                <a:cubicBezTo>
                  <a:pt x="146" y="0"/>
                  <a:pt x="146" y="0"/>
                  <a:pt x="146" y="0"/>
                </a:cubicBezTo>
                <a:cubicBezTo>
                  <a:pt x="150" y="14"/>
                  <a:pt x="155" y="28"/>
                  <a:pt x="163" y="43"/>
                </a:cubicBezTo>
                <a:cubicBezTo>
                  <a:pt x="221" y="145"/>
                  <a:pt x="366" y="239"/>
                  <a:pt x="549" y="357"/>
                </a:cubicBezTo>
                <a:cubicBezTo>
                  <a:pt x="629" y="409"/>
                  <a:pt x="720" y="468"/>
                  <a:pt x="814" y="535"/>
                </a:cubicBezTo>
                <a:cubicBezTo>
                  <a:pt x="816" y="542"/>
                  <a:pt x="817" y="550"/>
                  <a:pt x="818" y="557"/>
                </a:cubicBezTo>
                <a:cubicBezTo>
                  <a:pt x="710" y="479"/>
                  <a:pt x="606" y="412"/>
                  <a:pt x="515" y="354"/>
                </a:cubicBezTo>
                <a:cubicBezTo>
                  <a:pt x="340" y="242"/>
                  <a:pt x="203" y="153"/>
                  <a:pt x="144" y="56"/>
                </a:cubicBezTo>
                <a:cubicBezTo>
                  <a:pt x="132" y="37"/>
                  <a:pt x="125" y="19"/>
                  <a:pt x="123" y="0"/>
                </a:cubicBezTo>
                <a:cubicBezTo>
                  <a:pt x="122" y="0"/>
                  <a:pt x="122" y="0"/>
                  <a:pt x="122" y="0"/>
                </a:cubicBezTo>
                <a:cubicBezTo>
                  <a:pt x="125" y="18"/>
                  <a:pt x="131" y="37"/>
                  <a:pt x="143" y="56"/>
                </a:cubicBezTo>
                <a:cubicBezTo>
                  <a:pt x="202" y="154"/>
                  <a:pt x="340" y="242"/>
                  <a:pt x="514" y="354"/>
                </a:cubicBezTo>
                <a:cubicBezTo>
                  <a:pt x="606" y="413"/>
                  <a:pt x="710" y="480"/>
                  <a:pt x="818" y="558"/>
                </a:cubicBezTo>
                <a:cubicBezTo>
                  <a:pt x="819" y="566"/>
                  <a:pt x="821" y="574"/>
                  <a:pt x="822" y="582"/>
                </a:cubicBezTo>
                <a:cubicBezTo>
                  <a:pt x="702" y="493"/>
                  <a:pt x="587" y="420"/>
                  <a:pt x="485" y="354"/>
                </a:cubicBezTo>
                <a:cubicBezTo>
                  <a:pt x="318" y="248"/>
                  <a:pt x="187" y="164"/>
                  <a:pt x="126" y="72"/>
                </a:cubicBezTo>
                <a:cubicBezTo>
                  <a:pt x="110" y="48"/>
                  <a:pt x="101" y="24"/>
                  <a:pt x="100" y="0"/>
                </a:cubicBezTo>
                <a:cubicBezTo>
                  <a:pt x="99" y="0"/>
                  <a:pt x="99" y="0"/>
                  <a:pt x="99" y="0"/>
                </a:cubicBezTo>
                <a:cubicBezTo>
                  <a:pt x="99" y="2"/>
                  <a:pt x="99" y="4"/>
                  <a:pt x="100" y="6"/>
                </a:cubicBezTo>
                <a:cubicBezTo>
                  <a:pt x="102" y="29"/>
                  <a:pt x="111" y="50"/>
                  <a:pt x="126" y="73"/>
                </a:cubicBezTo>
                <a:cubicBezTo>
                  <a:pt x="186" y="165"/>
                  <a:pt x="318" y="249"/>
                  <a:pt x="484" y="355"/>
                </a:cubicBezTo>
                <a:cubicBezTo>
                  <a:pt x="586" y="420"/>
                  <a:pt x="702" y="494"/>
                  <a:pt x="822" y="583"/>
                </a:cubicBezTo>
                <a:cubicBezTo>
                  <a:pt x="824" y="591"/>
                  <a:pt x="825" y="599"/>
                  <a:pt x="826" y="607"/>
                </a:cubicBezTo>
                <a:cubicBezTo>
                  <a:pt x="694" y="508"/>
                  <a:pt x="568" y="427"/>
                  <a:pt x="456" y="357"/>
                </a:cubicBezTo>
                <a:cubicBezTo>
                  <a:pt x="296" y="256"/>
                  <a:pt x="170" y="177"/>
                  <a:pt x="108" y="89"/>
                </a:cubicBezTo>
                <a:cubicBezTo>
                  <a:pt x="88" y="59"/>
                  <a:pt x="77" y="31"/>
                  <a:pt x="76" y="0"/>
                </a:cubicBezTo>
                <a:cubicBezTo>
                  <a:pt x="75" y="0"/>
                  <a:pt x="75" y="0"/>
                  <a:pt x="75" y="0"/>
                </a:cubicBezTo>
                <a:cubicBezTo>
                  <a:pt x="76" y="31"/>
                  <a:pt x="87" y="60"/>
                  <a:pt x="108" y="89"/>
                </a:cubicBezTo>
                <a:cubicBezTo>
                  <a:pt x="170" y="177"/>
                  <a:pt x="296" y="256"/>
                  <a:pt x="456" y="357"/>
                </a:cubicBezTo>
                <a:cubicBezTo>
                  <a:pt x="568" y="428"/>
                  <a:pt x="694" y="508"/>
                  <a:pt x="827" y="608"/>
                </a:cubicBezTo>
                <a:cubicBezTo>
                  <a:pt x="828" y="617"/>
                  <a:pt x="830" y="625"/>
                  <a:pt x="831" y="634"/>
                </a:cubicBezTo>
                <a:cubicBezTo>
                  <a:pt x="689" y="523"/>
                  <a:pt x="552" y="437"/>
                  <a:pt x="430" y="362"/>
                </a:cubicBezTo>
                <a:cubicBezTo>
                  <a:pt x="276" y="265"/>
                  <a:pt x="155" y="189"/>
                  <a:pt x="91" y="105"/>
                </a:cubicBezTo>
                <a:cubicBezTo>
                  <a:pt x="65" y="71"/>
                  <a:pt x="52" y="37"/>
                  <a:pt x="52" y="0"/>
                </a:cubicBezTo>
                <a:cubicBezTo>
                  <a:pt x="51" y="0"/>
                  <a:pt x="51" y="0"/>
                  <a:pt x="51" y="0"/>
                </a:cubicBezTo>
                <a:cubicBezTo>
                  <a:pt x="51" y="7"/>
                  <a:pt x="52" y="15"/>
                  <a:pt x="53" y="23"/>
                </a:cubicBezTo>
                <a:cubicBezTo>
                  <a:pt x="58" y="51"/>
                  <a:pt x="70" y="78"/>
                  <a:pt x="91" y="106"/>
                </a:cubicBezTo>
                <a:cubicBezTo>
                  <a:pt x="154" y="189"/>
                  <a:pt x="276" y="266"/>
                  <a:pt x="430" y="362"/>
                </a:cubicBezTo>
                <a:cubicBezTo>
                  <a:pt x="551" y="438"/>
                  <a:pt x="689" y="524"/>
                  <a:pt x="831" y="634"/>
                </a:cubicBezTo>
                <a:cubicBezTo>
                  <a:pt x="833" y="643"/>
                  <a:pt x="835" y="652"/>
                  <a:pt x="836" y="660"/>
                </a:cubicBezTo>
                <a:cubicBezTo>
                  <a:pt x="836" y="660"/>
                  <a:pt x="835" y="659"/>
                  <a:pt x="834" y="658"/>
                </a:cubicBezTo>
                <a:cubicBezTo>
                  <a:pt x="681" y="537"/>
                  <a:pt x="534" y="446"/>
                  <a:pt x="404" y="366"/>
                </a:cubicBezTo>
                <a:cubicBezTo>
                  <a:pt x="256" y="274"/>
                  <a:pt x="139" y="201"/>
                  <a:pt x="75" y="121"/>
                </a:cubicBezTo>
                <a:cubicBezTo>
                  <a:pt x="43" y="82"/>
                  <a:pt x="27" y="42"/>
                  <a:pt x="27" y="0"/>
                </a:cubicBezTo>
                <a:cubicBezTo>
                  <a:pt x="26" y="0"/>
                  <a:pt x="26" y="0"/>
                  <a:pt x="26" y="0"/>
                </a:cubicBezTo>
                <a:cubicBezTo>
                  <a:pt x="26" y="13"/>
                  <a:pt x="28" y="26"/>
                  <a:pt x="31" y="39"/>
                </a:cubicBezTo>
                <a:cubicBezTo>
                  <a:pt x="37" y="67"/>
                  <a:pt x="52" y="94"/>
                  <a:pt x="74" y="122"/>
                </a:cubicBezTo>
                <a:cubicBezTo>
                  <a:pt x="138" y="202"/>
                  <a:pt x="255" y="274"/>
                  <a:pt x="404" y="366"/>
                </a:cubicBezTo>
                <a:cubicBezTo>
                  <a:pt x="534" y="446"/>
                  <a:pt x="681" y="538"/>
                  <a:pt x="834" y="659"/>
                </a:cubicBezTo>
                <a:cubicBezTo>
                  <a:pt x="835" y="659"/>
                  <a:pt x="836" y="660"/>
                  <a:pt x="836" y="661"/>
                </a:cubicBezTo>
                <a:cubicBezTo>
                  <a:pt x="838" y="670"/>
                  <a:pt x="840" y="678"/>
                  <a:pt x="842" y="687"/>
                </a:cubicBezTo>
                <a:cubicBezTo>
                  <a:pt x="677" y="552"/>
                  <a:pt x="518" y="455"/>
                  <a:pt x="377" y="369"/>
                </a:cubicBezTo>
                <a:cubicBezTo>
                  <a:pt x="234" y="282"/>
                  <a:pt x="122" y="214"/>
                  <a:pt x="58" y="138"/>
                </a:cubicBezTo>
                <a:cubicBezTo>
                  <a:pt x="19" y="93"/>
                  <a:pt x="1" y="48"/>
                  <a:pt x="1" y="0"/>
                </a:cubicBezTo>
                <a:cubicBezTo>
                  <a:pt x="0" y="0"/>
                  <a:pt x="0" y="0"/>
                  <a:pt x="0" y="0"/>
                </a:cubicBezTo>
                <a:cubicBezTo>
                  <a:pt x="0" y="22"/>
                  <a:pt x="4" y="43"/>
                  <a:pt x="12" y="64"/>
                </a:cubicBezTo>
                <a:close/>
                <a:moveTo>
                  <a:pt x="864" y="706"/>
                </a:moveTo>
                <a:cubicBezTo>
                  <a:pt x="862" y="697"/>
                  <a:pt x="860" y="687"/>
                  <a:pt x="858" y="678"/>
                </a:cubicBezTo>
                <a:cubicBezTo>
                  <a:pt x="860" y="680"/>
                  <a:pt x="862" y="681"/>
                  <a:pt x="864" y="683"/>
                </a:cubicBezTo>
                <a:cubicBezTo>
                  <a:pt x="869" y="687"/>
                  <a:pt x="875" y="692"/>
                  <a:pt x="880" y="696"/>
                </a:cubicBezTo>
                <a:cubicBezTo>
                  <a:pt x="883" y="706"/>
                  <a:pt x="885" y="716"/>
                  <a:pt x="888" y="725"/>
                </a:cubicBezTo>
                <a:cubicBezTo>
                  <a:pt x="880" y="719"/>
                  <a:pt x="872" y="712"/>
                  <a:pt x="864" y="706"/>
                </a:cubicBezTo>
                <a:close/>
                <a:moveTo>
                  <a:pt x="795" y="152"/>
                </a:moveTo>
                <a:cubicBezTo>
                  <a:pt x="800" y="155"/>
                  <a:pt x="805" y="158"/>
                  <a:pt x="810" y="161"/>
                </a:cubicBezTo>
                <a:cubicBezTo>
                  <a:pt x="810" y="169"/>
                  <a:pt x="810" y="176"/>
                  <a:pt x="810" y="184"/>
                </a:cubicBezTo>
                <a:cubicBezTo>
                  <a:pt x="805" y="181"/>
                  <a:pt x="800" y="178"/>
                  <a:pt x="796" y="175"/>
                </a:cubicBezTo>
                <a:cubicBezTo>
                  <a:pt x="796" y="175"/>
                  <a:pt x="796" y="175"/>
                  <a:pt x="796" y="175"/>
                </a:cubicBezTo>
                <a:cubicBezTo>
                  <a:pt x="795" y="167"/>
                  <a:pt x="795" y="159"/>
                  <a:pt x="795" y="152"/>
                </a:cubicBezTo>
                <a:close/>
                <a:moveTo>
                  <a:pt x="1284" y="147"/>
                </a:moveTo>
                <a:cubicBezTo>
                  <a:pt x="1268" y="130"/>
                  <a:pt x="1252" y="114"/>
                  <a:pt x="1237" y="99"/>
                </a:cubicBezTo>
                <a:cubicBezTo>
                  <a:pt x="1231" y="84"/>
                  <a:pt x="1225" y="69"/>
                  <a:pt x="1219" y="54"/>
                </a:cubicBezTo>
                <a:cubicBezTo>
                  <a:pt x="1232" y="66"/>
                  <a:pt x="1244" y="78"/>
                  <a:pt x="1257" y="91"/>
                </a:cubicBezTo>
                <a:cubicBezTo>
                  <a:pt x="1265" y="109"/>
                  <a:pt x="1274" y="127"/>
                  <a:pt x="1284" y="147"/>
                </a:cubicBezTo>
                <a:close/>
                <a:moveTo>
                  <a:pt x="1237" y="42"/>
                </a:moveTo>
                <a:cubicBezTo>
                  <a:pt x="1251" y="55"/>
                  <a:pt x="1264" y="68"/>
                  <a:pt x="1278" y="82"/>
                </a:cubicBezTo>
                <a:cubicBezTo>
                  <a:pt x="1287" y="102"/>
                  <a:pt x="1298" y="123"/>
                  <a:pt x="1309" y="145"/>
                </a:cubicBezTo>
                <a:cubicBezTo>
                  <a:pt x="1292" y="125"/>
                  <a:pt x="1274" y="107"/>
                  <a:pt x="1258" y="91"/>
                </a:cubicBezTo>
                <a:cubicBezTo>
                  <a:pt x="1250" y="74"/>
                  <a:pt x="1243" y="58"/>
                  <a:pt x="1237" y="42"/>
                </a:cubicBezTo>
                <a:close/>
                <a:moveTo>
                  <a:pt x="1261" y="152"/>
                </a:moveTo>
                <a:cubicBezTo>
                  <a:pt x="1246" y="137"/>
                  <a:pt x="1232" y="123"/>
                  <a:pt x="1218" y="110"/>
                </a:cubicBezTo>
                <a:cubicBezTo>
                  <a:pt x="1212" y="95"/>
                  <a:pt x="1206" y="81"/>
                  <a:pt x="1202" y="67"/>
                </a:cubicBezTo>
                <a:cubicBezTo>
                  <a:pt x="1213" y="77"/>
                  <a:pt x="1225" y="88"/>
                  <a:pt x="1237" y="99"/>
                </a:cubicBezTo>
                <a:cubicBezTo>
                  <a:pt x="1244" y="116"/>
                  <a:pt x="1252" y="134"/>
                  <a:pt x="1261" y="152"/>
                </a:cubicBezTo>
                <a:close/>
                <a:moveTo>
                  <a:pt x="825" y="124"/>
                </a:moveTo>
                <a:cubicBezTo>
                  <a:pt x="825" y="131"/>
                  <a:pt x="825" y="139"/>
                  <a:pt x="825" y="146"/>
                </a:cubicBezTo>
                <a:cubicBezTo>
                  <a:pt x="820" y="143"/>
                  <a:pt x="815" y="140"/>
                  <a:pt x="810" y="137"/>
                </a:cubicBezTo>
                <a:cubicBezTo>
                  <a:pt x="810" y="130"/>
                  <a:pt x="810" y="122"/>
                  <a:pt x="810" y="115"/>
                </a:cubicBezTo>
                <a:cubicBezTo>
                  <a:pt x="815" y="118"/>
                  <a:pt x="820" y="121"/>
                  <a:pt x="825" y="124"/>
                </a:cubicBezTo>
                <a:close/>
                <a:moveTo>
                  <a:pt x="810" y="114"/>
                </a:moveTo>
                <a:cubicBezTo>
                  <a:pt x="810" y="106"/>
                  <a:pt x="810" y="99"/>
                  <a:pt x="810" y="91"/>
                </a:cubicBezTo>
                <a:cubicBezTo>
                  <a:pt x="815" y="94"/>
                  <a:pt x="820" y="98"/>
                  <a:pt x="825" y="101"/>
                </a:cubicBezTo>
                <a:cubicBezTo>
                  <a:pt x="825" y="108"/>
                  <a:pt x="825" y="116"/>
                  <a:pt x="825" y="123"/>
                </a:cubicBezTo>
                <a:cubicBezTo>
                  <a:pt x="820" y="120"/>
                  <a:pt x="815" y="117"/>
                  <a:pt x="810" y="114"/>
                </a:cubicBezTo>
                <a:close/>
                <a:moveTo>
                  <a:pt x="825" y="147"/>
                </a:moveTo>
                <a:cubicBezTo>
                  <a:pt x="825" y="154"/>
                  <a:pt x="825" y="162"/>
                  <a:pt x="825" y="169"/>
                </a:cubicBezTo>
                <a:cubicBezTo>
                  <a:pt x="820" y="167"/>
                  <a:pt x="815" y="164"/>
                  <a:pt x="810" y="161"/>
                </a:cubicBezTo>
                <a:cubicBezTo>
                  <a:pt x="810" y="153"/>
                  <a:pt x="810" y="145"/>
                  <a:pt x="810" y="138"/>
                </a:cubicBezTo>
                <a:cubicBezTo>
                  <a:pt x="815" y="141"/>
                  <a:pt x="820" y="144"/>
                  <a:pt x="825" y="147"/>
                </a:cubicBezTo>
                <a:close/>
                <a:moveTo>
                  <a:pt x="825" y="170"/>
                </a:moveTo>
                <a:cubicBezTo>
                  <a:pt x="825" y="173"/>
                  <a:pt x="825" y="173"/>
                  <a:pt x="825" y="173"/>
                </a:cubicBezTo>
                <a:cubicBezTo>
                  <a:pt x="825" y="180"/>
                  <a:pt x="825" y="186"/>
                  <a:pt x="825" y="193"/>
                </a:cubicBezTo>
                <a:cubicBezTo>
                  <a:pt x="820" y="190"/>
                  <a:pt x="816" y="187"/>
                  <a:pt x="811" y="184"/>
                </a:cubicBezTo>
                <a:cubicBezTo>
                  <a:pt x="811" y="177"/>
                  <a:pt x="811" y="169"/>
                  <a:pt x="810" y="161"/>
                </a:cubicBezTo>
                <a:cubicBezTo>
                  <a:pt x="815" y="164"/>
                  <a:pt x="820" y="167"/>
                  <a:pt x="825" y="170"/>
                </a:cubicBezTo>
                <a:close/>
                <a:moveTo>
                  <a:pt x="825" y="193"/>
                </a:moveTo>
                <a:cubicBezTo>
                  <a:pt x="825" y="201"/>
                  <a:pt x="825" y="208"/>
                  <a:pt x="826" y="216"/>
                </a:cubicBezTo>
                <a:cubicBezTo>
                  <a:pt x="821" y="213"/>
                  <a:pt x="816" y="210"/>
                  <a:pt x="811" y="207"/>
                </a:cubicBezTo>
                <a:cubicBezTo>
                  <a:pt x="811" y="201"/>
                  <a:pt x="811" y="195"/>
                  <a:pt x="811" y="189"/>
                </a:cubicBezTo>
                <a:cubicBezTo>
                  <a:pt x="811" y="185"/>
                  <a:pt x="811" y="185"/>
                  <a:pt x="811" y="185"/>
                </a:cubicBezTo>
                <a:cubicBezTo>
                  <a:pt x="816" y="188"/>
                  <a:pt x="820" y="191"/>
                  <a:pt x="825" y="193"/>
                </a:cubicBezTo>
                <a:close/>
                <a:moveTo>
                  <a:pt x="1005" y="102"/>
                </a:moveTo>
                <a:cubicBezTo>
                  <a:pt x="1001" y="100"/>
                  <a:pt x="997" y="98"/>
                  <a:pt x="993" y="96"/>
                </a:cubicBezTo>
                <a:cubicBezTo>
                  <a:pt x="993" y="89"/>
                  <a:pt x="993" y="81"/>
                  <a:pt x="993" y="74"/>
                </a:cubicBezTo>
                <a:cubicBezTo>
                  <a:pt x="997" y="76"/>
                  <a:pt x="1001" y="78"/>
                  <a:pt x="1005" y="79"/>
                </a:cubicBezTo>
                <a:cubicBezTo>
                  <a:pt x="1005" y="87"/>
                  <a:pt x="1005" y="94"/>
                  <a:pt x="1005" y="102"/>
                </a:cubicBezTo>
                <a:close/>
                <a:moveTo>
                  <a:pt x="1218" y="167"/>
                </a:moveTo>
                <a:cubicBezTo>
                  <a:pt x="1205" y="155"/>
                  <a:pt x="1193" y="144"/>
                  <a:pt x="1181" y="134"/>
                </a:cubicBezTo>
                <a:cubicBezTo>
                  <a:pt x="1176" y="121"/>
                  <a:pt x="1172" y="108"/>
                  <a:pt x="1168" y="95"/>
                </a:cubicBezTo>
                <a:cubicBezTo>
                  <a:pt x="1178" y="103"/>
                  <a:pt x="1188" y="112"/>
                  <a:pt x="1199" y="122"/>
                </a:cubicBezTo>
                <a:cubicBezTo>
                  <a:pt x="1204" y="136"/>
                  <a:pt x="1211" y="151"/>
                  <a:pt x="1218" y="167"/>
                </a:cubicBezTo>
                <a:close/>
                <a:moveTo>
                  <a:pt x="1184" y="81"/>
                </a:moveTo>
                <a:cubicBezTo>
                  <a:pt x="1195" y="90"/>
                  <a:pt x="1206" y="100"/>
                  <a:pt x="1218" y="110"/>
                </a:cubicBezTo>
                <a:cubicBezTo>
                  <a:pt x="1224" y="126"/>
                  <a:pt x="1231" y="142"/>
                  <a:pt x="1238" y="158"/>
                </a:cubicBezTo>
                <a:cubicBezTo>
                  <a:pt x="1225" y="145"/>
                  <a:pt x="1212" y="133"/>
                  <a:pt x="1199" y="121"/>
                </a:cubicBezTo>
                <a:cubicBezTo>
                  <a:pt x="1194" y="108"/>
                  <a:pt x="1189" y="94"/>
                  <a:pt x="1184" y="81"/>
                </a:cubicBezTo>
                <a:close/>
                <a:moveTo>
                  <a:pt x="1242" y="219"/>
                </a:moveTo>
                <a:cubicBezTo>
                  <a:pt x="1242" y="219"/>
                  <a:pt x="1242" y="219"/>
                  <a:pt x="1242" y="219"/>
                </a:cubicBezTo>
                <a:cubicBezTo>
                  <a:pt x="1227" y="205"/>
                  <a:pt x="1213" y="191"/>
                  <a:pt x="1199" y="178"/>
                </a:cubicBezTo>
                <a:cubicBezTo>
                  <a:pt x="1192" y="163"/>
                  <a:pt x="1187" y="149"/>
                  <a:pt x="1181" y="135"/>
                </a:cubicBezTo>
                <a:cubicBezTo>
                  <a:pt x="1193" y="145"/>
                  <a:pt x="1206" y="156"/>
                  <a:pt x="1218" y="168"/>
                </a:cubicBezTo>
                <a:cubicBezTo>
                  <a:pt x="1218" y="168"/>
                  <a:pt x="1218" y="168"/>
                  <a:pt x="1218" y="168"/>
                </a:cubicBezTo>
                <a:cubicBezTo>
                  <a:pt x="1225" y="185"/>
                  <a:pt x="1233" y="202"/>
                  <a:pt x="1242" y="219"/>
                </a:cubicBezTo>
                <a:close/>
                <a:moveTo>
                  <a:pt x="1156" y="308"/>
                </a:moveTo>
                <a:cubicBezTo>
                  <a:pt x="1150" y="293"/>
                  <a:pt x="1144" y="279"/>
                  <a:pt x="1139" y="265"/>
                </a:cubicBezTo>
                <a:cubicBezTo>
                  <a:pt x="1152" y="276"/>
                  <a:pt x="1165" y="288"/>
                  <a:pt x="1177" y="300"/>
                </a:cubicBezTo>
                <a:cubicBezTo>
                  <a:pt x="1185" y="316"/>
                  <a:pt x="1192" y="332"/>
                  <a:pt x="1201" y="350"/>
                </a:cubicBezTo>
                <a:cubicBezTo>
                  <a:pt x="1186" y="335"/>
                  <a:pt x="1171" y="321"/>
                  <a:pt x="1156" y="308"/>
                </a:cubicBezTo>
                <a:close/>
                <a:moveTo>
                  <a:pt x="1182" y="422"/>
                </a:moveTo>
                <a:cubicBezTo>
                  <a:pt x="1190" y="439"/>
                  <a:pt x="1197" y="453"/>
                  <a:pt x="1203" y="466"/>
                </a:cubicBezTo>
                <a:cubicBezTo>
                  <a:pt x="1187" y="449"/>
                  <a:pt x="1171" y="433"/>
                  <a:pt x="1155" y="418"/>
                </a:cubicBezTo>
                <a:cubicBezTo>
                  <a:pt x="1148" y="402"/>
                  <a:pt x="1141" y="387"/>
                  <a:pt x="1135" y="372"/>
                </a:cubicBezTo>
                <a:cubicBezTo>
                  <a:pt x="1149" y="385"/>
                  <a:pt x="1163" y="399"/>
                  <a:pt x="1178" y="413"/>
                </a:cubicBezTo>
                <a:cubicBezTo>
                  <a:pt x="1178" y="413"/>
                  <a:pt x="1178" y="413"/>
                  <a:pt x="1178" y="413"/>
                </a:cubicBezTo>
                <a:cubicBezTo>
                  <a:pt x="1179" y="416"/>
                  <a:pt x="1181" y="419"/>
                  <a:pt x="1182" y="422"/>
                </a:cubicBezTo>
                <a:close/>
                <a:moveTo>
                  <a:pt x="1089" y="717"/>
                </a:moveTo>
                <a:cubicBezTo>
                  <a:pt x="1083" y="704"/>
                  <a:pt x="1077" y="690"/>
                  <a:pt x="1072" y="676"/>
                </a:cubicBezTo>
                <a:cubicBezTo>
                  <a:pt x="1084" y="688"/>
                  <a:pt x="1097" y="701"/>
                  <a:pt x="1110" y="714"/>
                </a:cubicBezTo>
                <a:cubicBezTo>
                  <a:pt x="1118" y="731"/>
                  <a:pt x="1125" y="747"/>
                  <a:pt x="1133" y="762"/>
                </a:cubicBezTo>
                <a:cubicBezTo>
                  <a:pt x="1119" y="747"/>
                  <a:pt x="1104" y="732"/>
                  <a:pt x="1089" y="717"/>
                </a:cubicBezTo>
                <a:close/>
                <a:moveTo>
                  <a:pt x="1076" y="804"/>
                </a:moveTo>
                <a:cubicBezTo>
                  <a:pt x="1070" y="791"/>
                  <a:pt x="1064" y="776"/>
                  <a:pt x="1058" y="762"/>
                </a:cubicBezTo>
                <a:cubicBezTo>
                  <a:pt x="1073" y="777"/>
                  <a:pt x="1089" y="792"/>
                  <a:pt x="1103" y="808"/>
                </a:cubicBezTo>
                <a:cubicBezTo>
                  <a:pt x="1112" y="825"/>
                  <a:pt x="1120" y="842"/>
                  <a:pt x="1129" y="860"/>
                </a:cubicBezTo>
                <a:cubicBezTo>
                  <a:pt x="1112" y="841"/>
                  <a:pt x="1094" y="822"/>
                  <a:pt x="1076" y="804"/>
                </a:cubicBezTo>
                <a:close/>
                <a:moveTo>
                  <a:pt x="840" y="225"/>
                </a:moveTo>
                <a:cubicBezTo>
                  <a:pt x="840" y="225"/>
                  <a:pt x="840" y="225"/>
                  <a:pt x="840" y="225"/>
                </a:cubicBezTo>
                <a:cubicBezTo>
                  <a:pt x="840" y="232"/>
                  <a:pt x="840" y="240"/>
                  <a:pt x="841" y="248"/>
                </a:cubicBezTo>
                <a:cubicBezTo>
                  <a:pt x="836" y="245"/>
                  <a:pt x="831" y="242"/>
                  <a:pt x="827" y="240"/>
                </a:cubicBezTo>
                <a:cubicBezTo>
                  <a:pt x="827" y="232"/>
                  <a:pt x="826" y="224"/>
                  <a:pt x="826" y="217"/>
                </a:cubicBezTo>
                <a:cubicBezTo>
                  <a:pt x="831" y="219"/>
                  <a:pt x="835" y="222"/>
                  <a:pt x="840" y="225"/>
                </a:cubicBezTo>
                <a:close/>
                <a:moveTo>
                  <a:pt x="826" y="216"/>
                </a:moveTo>
                <a:cubicBezTo>
                  <a:pt x="826" y="209"/>
                  <a:pt x="826" y="201"/>
                  <a:pt x="826" y="194"/>
                </a:cubicBezTo>
                <a:cubicBezTo>
                  <a:pt x="830" y="196"/>
                  <a:pt x="835" y="199"/>
                  <a:pt x="839" y="202"/>
                </a:cubicBezTo>
                <a:cubicBezTo>
                  <a:pt x="840" y="209"/>
                  <a:pt x="840" y="217"/>
                  <a:pt x="840" y="224"/>
                </a:cubicBezTo>
                <a:cubicBezTo>
                  <a:pt x="835" y="222"/>
                  <a:pt x="831" y="219"/>
                  <a:pt x="826" y="216"/>
                </a:cubicBezTo>
                <a:close/>
                <a:moveTo>
                  <a:pt x="979" y="113"/>
                </a:moveTo>
                <a:cubicBezTo>
                  <a:pt x="979" y="121"/>
                  <a:pt x="979" y="129"/>
                  <a:pt x="979" y="136"/>
                </a:cubicBezTo>
                <a:cubicBezTo>
                  <a:pt x="975" y="134"/>
                  <a:pt x="970" y="132"/>
                  <a:pt x="966" y="130"/>
                </a:cubicBezTo>
                <a:cubicBezTo>
                  <a:pt x="966" y="123"/>
                  <a:pt x="966" y="115"/>
                  <a:pt x="966" y="108"/>
                </a:cubicBezTo>
                <a:cubicBezTo>
                  <a:pt x="970" y="109"/>
                  <a:pt x="975" y="111"/>
                  <a:pt x="979" y="113"/>
                </a:cubicBezTo>
                <a:close/>
                <a:moveTo>
                  <a:pt x="966" y="107"/>
                </a:moveTo>
                <a:cubicBezTo>
                  <a:pt x="967" y="100"/>
                  <a:pt x="967" y="92"/>
                  <a:pt x="967" y="85"/>
                </a:cubicBezTo>
                <a:cubicBezTo>
                  <a:pt x="971" y="87"/>
                  <a:pt x="975" y="89"/>
                  <a:pt x="979" y="91"/>
                </a:cubicBezTo>
                <a:cubicBezTo>
                  <a:pt x="979" y="98"/>
                  <a:pt x="979" y="105"/>
                  <a:pt x="979" y="113"/>
                </a:cubicBezTo>
                <a:cubicBezTo>
                  <a:pt x="975" y="111"/>
                  <a:pt x="970" y="109"/>
                  <a:pt x="966" y="107"/>
                </a:cubicBezTo>
                <a:close/>
                <a:moveTo>
                  <a:pt x="992" y="119"/>
                </a:moveTo>
                <a:cubicBezTo>
                  <a:pt x="993" y="127"/>
                  <a:pt x="993" y="135"/>
                  <a:pt x="994" y="143"/>
                </a:cubicBezTo>
                <a:cubicBezTo>
                  <a:pt x="989" y="141"/>
                  <a:pt x="984" y="139"/>
                  <a:pt x="980" y="137"/>
                </a:cubicBezTo>
                <a:cubicBezTo>
                  <a:pt x="979" y="129"/>
                  <a:pt x="979" y="121"/>
                  <a:pt x="979" y="114"/>
                </a:cubicBezTo>
                <a:cubicBezTo>
                  <a:pt x="984" y="116"/>
                  <a:pt x="988" y="118"/>
                  <a:pt x="992" y="119"/>
                </a:cubicBezTo>
                <a:close/>
                <a:moveTo>
                  <a:pt x="979" y="113"/>
                </a:moveTo>
                <a:cubicBezTo>
                  <a:pt x="979" y="106"/>
                  <a:pt x="979" y="98"/>
                  <a:pt x="980" y="91"/>
                </a:cubicBezTo>
                <a:cubicBezTo>
                  <a:pt x="984" y="93"/>
                  <a:pt x="988" y="95"/>
                  <a:pt x="992" y="96"/>
                </a:cubicBezTo>
                <a:cubicBezTo>
                  <a:pt x="992" y="104"/>
                  <a:pt x="992" y="111"/>
                  <a:pt x="992" y="119"/>
                </a:cubicBezTo>
                <a:cubicBezTo>
                  <a:pt x="988" y="117"/>
                  <a:pt x="984" y="115"/>
                  <a:pt x="979" y="113"/>
                </a:cubicBezTo>
                <a:close/>
                <a:moveTo>
                  <a:pt x="1024" y="133"/>
                </a:moveTo>
                <a:cubicBezTo>
                  <a:pt x="1018" y="130"/>
                  <a:pt x="1013" y="128"/>
                  <a:pt x="1007" y="125"/>
                </a:cubicBezTo>
                <a:cubicBezTo>
                  <a:pt x="1006" y="118"/>
                  <a:pt x="1006" y="110"/>
                  <a:pt x="1006" y="102"/>
                </a:cubicBezTo>
                <a:cubicBezTo>
                  <a:pt x="1011" y="105"/>
                  <a:pt x="1016" y="107"/>
                  <a:pt x="1022" y="109"/>
                </a:cubicBezTo>
                <a:cubicBezTo>
                  <a:pt x="1022" y="109"/>
                  <a:pt x="1022" y="109"/>
                  <a:pt x="1022" y="109"/>
                </a:cubicBezTo>
                <a:cubicBezTo>
                  <a:pt x="1022" y="117"/>
                  <a:pt x="1023" y="125"/>
                  <a:pt x="1024" y="133"/>
                </a:cubicBezTo>
                <a:close/>
                <a:moveTo>
                  <a:pt x="1179" y="189"/>
                </a:moveTo>
                <a:cubicBezTo>
                  <a:pt x="1168" y="180"/>
                  <a:pt x="1157" y="171"/>
                  <a:pt x="1146" y="162"/>
                </a:cubicBezTo>
                <a:cubicBezTo>
                  <a:pt x="1142" y="150"/>
                  <a:pt x="1138" y="137"/>
                  <a:pt x="1135" y="125"/>
                </a:cubicBezTo>
                <a:cubicBezTo>
                  <a:pt x="1144" y="132"/>
                  <a:pt x="1153" y="140"/>
                  <a:pt x="1163" y="148"/>
                </a:cubicBezTo>
                <a:cubicBezTo>
                  <a:pt x="1168" y="161"/>
                  <a:pt x="1173" y="175"/>
                  <a:pt x="1179" y="189"/>
                </a:cubicBezTo>
                <a:close/>
                <a:moveTo>
                  <a:pt x="1151" y="110"/>
                </a:moveTo>
                <a:cubicBezTo>
                  <a:pt x="1161" y="117"/>
                  <a:pt x="1171" y="126"/>
                  <a:pt x="1181" y="134"/>
                </a:cubicBezTo>
                <a:cubicBezTo>
                  <a:pt x="1186" y="148"/>
                  <a:pt x="1192" y="163"/>
                  <a:pt x="1198" y="177"/>
                </a:cubicBezTo>
                <a:cubicBezTo>
                  <a:pt x="1186" y="167"/>
                  <a:pt x="1175" y="157"/>
                  <a:pt x="1163" y="147"/>
                </a:cubicBezTo>
                <a:cubicBezTo>
                  <a:pt x="1159" y="135"/>
                  <a:pt x="1154" y="122"/>
                  <a:pt x="1151" y="110"/>
                </a:cubicBezTo>
                <a:close/>
                <a:moveTo>
                  <a:pt x="1130" y="478"/>
                </a:moveTo>
                <a:cubicBezTo>
                  <a:pt x="1117" y="466"/>
                  <a:pt x="1103" y="453"/>
                  <a:pt x="1090" y="441"/>
                </a:cubicBezTo>
                <a:cubicBezTo>
                  <a:pt x="1084" y="428"/>
                  <a:pt x="1079" y="414"/>
                  <a:pt x="1074" y="401"/>
                </a:cubicBezTo>
                <a:cubicBezTo>
                  <a:pt x="1087" y="412"/>
                  <a:pt x="1099" y="422"/>
                  <a:pt x="1111" y="433"/>
                </a:cubicBezTo>
                <a:cubicBezTo>
                  <a:pt x="1111" y="433"/>
                  <a:pt x="1111" y="433"/>
                  <a:pt x="1111" y="433"/>
                </a:cubicBezTo>
                <a:cubicBezTo>
                  <a:pt x="1117" y="448"/>
                  <a:pt x="1124" y="463"/>
                  <a:pt x="1130" y="478"/>
                </a:cubicBezTo>
                <a:close/>
                <a:moveTo>
                  <a:pt x="940" y="164"/>
                </a:moveTo>
                <a:cubicBezTo>
                  <a:pt x="936" y="161"/>
                  <a:pt x="931" y="159"/>
                  <a:pt x="926" y="156"/>
                </a:cubicBezTo>
                <a:cubicBezTo>
                  <a:pt x="926" y="149"/>
                  <a:pt x="926" y="141"/>
                  <a:pt x="927" y="134"/>
                </a:cubicBezTo>
                <a:cubicBezTo>
                  <a:pt x="931" y="137"/>
                  <a:pt x="936" y="139"/>
                  <a:pt x="940" y="141"/>
                </a:cubicBezTo>
                <a:cubicBezTo>
                  <a:pt x="940" y="148"/>
                  <a:pt x="940" y="156"/>
                  <a:pt x="940" y="164"/>
                </a:cubicBezTo>
                <a:close/>
                <a:moveTo>
                  <a:pt x="940" y="164"/>
                </a:moveTo>
                <a:cubicBezTo>
                  <a:pt x="941" y="172"/>
                  <a:pt x="941" y="180"/>
                  <a:pt x="941" y="187"/>
                </a:cubicBezTo>
                <a:cubicBezTo>
                  <a:pt x="936" y="185"/>
                  <a:pt x="931" y="182"/>
                  <a:pt x="927" y="180"/>
                </a:cubicBezTo>
                <a:cubicBezTo>
                  <a:pt x="926" y="172"/>
                  <a:pt x="926" y="164"/>
                  <a:pt x="926" y="157"/>
                </a:cubicBezTo>
                <a:cubicBezTo>
                  <a:pt x="931" y="159"/>
                  <a:pt x="936" y="162"/>
                  <a:pt x="940" y="164"/>
                </a:cubicBezTo>
                <a:close/>
                <a:moveTo>
                  <a:pt x="952" y="146"/>
                </a:moveTo>
                <a:cubicBezTo>
                  <a:pt x="948" y="144"/>
                  <a:pt x="944" y="143"/>
                  <a:pt x="941" y="141"/>
                </a:cubicBezTo>
                <a:cubicBezTo>
                  <a:pt x="941" y="133"/>
                  <a:pt x="941" y="126"/>
                  <a:pt x="941" y="119"/>
                </a:cubicBezTo>
                <a:cubicBezTo>
                  <a:pt x="945" y="121"/>
                  <a:pt x="948" y="122"/>
                  <a:pt x="952" y="124"/>
                </a:cubicBezTo>
                <a:cubicBezTo>
                  <a:pt x="952" y="131"/>
                  <a:pt x="952" y="139"/>
                  <a:pt x="952" y="146"/>
                </a:cubicBezTo>
                <a:close/>
                <a:moveTo>
                  <a:pt x="952" y="147"/>
                </a:moveTo>
                <a:cubicBezTo>
                  <a:pt x="952" y="154"/>
                  <a:pt x="952" y="162"/>
                  <a:pt x="953" y="170"/>
                </a:cubicBezTo>
                <a:cubicBezTo>
                  <a:pt x="949" y="168"/>
                  <a:pt x="945" y="166"/>
                  <a:pt x="941" y="164"/>
                </a:cubicBezTo>
                <a:cubicBezTo>
                  <a:pt x="941" y="156"/>
                  <a:pt x="941" y="149"/>
                  <a:pt x="941" y="141"/>
                </a:cubicBezTo>
                <a:cubicBezTo>
                  <a:pt x="944" y="143"/>
                  <a:pt x="948" y="145"/>
                  <a:pt x="952" y="147"/>
                </a:cubicBezTo>
                <a:close/>
                <a:moveTo>
                  <a:pt x="1111" y="187"/>
                </a:moveTo>
                <a:cubicBezTo>
                  <a:pt x="1102" y="181"/>
                  <a:pt x="1094" y="175"/>
                  <a:pt x="1086" y="169"/>
                </a:cubicBezTo>
                <a:cubicBezTo>
                  <a:pt x="1083" y="159"/>
                  <a:pt x="1081" y="149"/>
                  <a:pt x="1078" y="139"/>
                </a:cubicBezTo>
                <a:cubicBezTo>
                  <a:pt x="1086" y="144"/>
                  <a:pt x="1094" y="150"/>
                  <a:pt x="1101" y="155"/>
                </a:cubicBezTo>
                <a:cubicBezTo>
                  <a:pt x="1101" y="155"/>
                  <a:pt x="1101" y="155"/>
                  <a:pt x="1101" y="155"/>
                </a:cubicBezTo>
                <a:cubicBezTo>
                  <a:pt x="1104" y="166"/>
                  <a:pt x="1107" y="177"/>
                  <a:pt x="1111" y="187"/>
                </a:cubicBezTo>
                <a:close/>
                <a:moveTo>
                  <a:pt x="1094" y="202"/>
                </a:moveTo>
                <a:cubicBezTo>
                  <a:pt x="1086" y="196"/>
                  <a:pt x="1078" y="190"/>
                  <a:pt x="1070" y="184"/>
                </a:cubicBezTo>
                <a:cubicBezTo>
                  <a:pt x="1067" y="174"/>
                  <a:pt x="1065" y="164"/>
                  <a:pt x="1063" y="154"/>
                </a:cubicBezTo>
                <a:cubicBezTo>
                  <a:pt x="1070" y="159"/>
                  <a:pt x="1078" y="164"/>
                  <a:pt x="1085" y="169"/>
                </a:cubicBezTo>
                <a:cubicBezTo>
                  <a:pt x="1088" y="180"/>
                  <a:pt x="1091" y="191"/>
                  <a:pt x="1094" y="202"/>
                </a:cubicBezTo>
                <a:close/>
                <a:moveTo>
                  <a:pt x="927" y="573"/>
                </a:moveTo>
                <a:cubicBezTo>
                  <a:pt x="935" y="580"/>
                  <a:pt x="944" y="587"/>
                  <a:pt x="952" y="594"/>
                </a:cubicBezTo>
                <a:cubicBezTo>
                  <a:pt x="955" y="604"/>
                  <a:pt x="958" y="614"/>
                  <a:pt x="962" y="624"/>
                </a:cubicBezTo>
                <a:cubicBezTo>
                  <a:pt x="953" y="616"/>
                  <a:pt x="944" y="609"/>
                  <a:pt x="935" y="601"/>
                </a:cubicBezTo>
                <a:cubicBezTo>
                  <a:pt x="935" y="601"/>
                  <a:pt x="935" y="601"/>
                  <a:pt x="935" y="601"/>
                </a:cubicBezTo>
                <a:cubicBezTo>
                  <a:pt x="932" y="592"/>
                  <a:pt x="929" y="582"/>
                  <a:pt x="927" y="573"/>
                </a:cubicBezTo>
                <a:close/>
                <a:moveTo>
                  <a:pt x="1010" y="323"/>
                </a:moveTo>
                <a:cubicBezTo>
                  <a:pt x="1007" y="313"/>
                  <a:pt x="1005" y="302"/>
                  <a:pt x="1002" y="292"/>
                </a:cubicBezTo>
                <a:cubicBezTo>
                  <a:pt x="1003" y="293"/>
                  <a:pt x="1003" y="293"/>
                  <a:pt x="1003" y="293"/>
                </a:cubicBezTo>
                <a:cubicBezTo>
                  <a:pt x="1010" y="297"/>
                  <a:pt x="1017" y="303"/>
                  <a:pt x="1024" y="308"/>
                </a:cubicBezTo>
                <a:cubicBezTo>
                  <a:pt x="1027" y="319"/>
                  <a:pt x="1030" y="330"/>
                  <a:pt x="1034" y="341"/>
                </a:cubicBezTo>
                <a:cubicBezTo>
                  <a:pt x="1026" y="335"/>
                  <a:pt x="1018" y="329"/>
                  <a:pt x="1010" y="323"/>
                </a:cubicBezTo>
                <a:close/>
                <a:moveTo>
                  <a:pt x="944" y="562"/>
                </a:moveTo>
                <a:cubicBezTo>
                  <a:pt x="941" y="552"/>
                  <a:pt x="938" y="542"/>
                  <a:pt x="936" y="532"/>
                </a:cubicBezTo>
                <a:cubicBezTo>
                  <a:pt x="944" y="539"/>
                  <a:pt x="952" y="545"/>
                  <a:pt x="960" y="552"/>
                </a:cubicBezTo>
                <a:cubicBezTo>
                  <a:pt x="964" y="563"/>
                  <a:pt x="967" y="573"/>
                  <a:pt x="970" y="584"/>
                </a:cubicBezTo>
                <a:cubicBezTo>
                  <a:pt x="961" y="577"/>
                  <a:pt x="953" y="569"/>
                  <a:pt x="944" y="562"/>
                </a:cubicBezTo>
                <a:close/>
                <a:moveTo>
                  <a:pt x="970" y="585"/>
                </a:moveTo>
                <a:cubicBezTo>
                  <a:pt x="974" y="596"/>
                  <a:pt x="977" y="606"/>
                  <a:pt x="981" y="617"/>
                </a:cubicBezTo>
                <a:cubicBezTo>
                  <a:pt x="972" y="609"/>
                  <a:pt x="962" y="601"/>
                  <a:pt x="953" y="593"/>
                </a:cubicBezTo>
                <a:cubicBezTo>
                  <a:pt x="950" y="583"/>
                  <a:pt x="947" y="573"/>
                  <a:pt x="944" y="563"/>
                </a:cubicBezTo>
                <a:cubicBezTo>
                  <a:pt x="953" y="570"/>
                  <a:pt x="962" y="578"/>
                  <a:pt x="970" y="585"/>
                </a:cubicBezTo>
                <a:close/>
                <a:moveTo>
                  <a:pt x="945" y="494"/>
                </a:moveTo>
                <a:cubicBezTo>
                  <a:pt x="942" y="485"/>
                  <a:pt x="940" y="476"/>
                  <a:pt x="938" y="467"/>
                </a:cubicBezTo>
                <a:cubicBezTo>
                  <a:pt x="945" y="472"/>
                  <a:pt x="953" y="478"/>
                  <a:pt x="961" y="485"/>
                </a:cubicBezTo>
                <a:cubicBezTo>
                  <a:pt x="964" y="494"/>
                  <a:pt x="966" y="504"/>
                  <a:pt x="969" y="513"/>
                </a:cubicBezTo>
                <a:cubicBezTo>
                  <a:pt x="961" y="507"/>
                  <a:pt x="953" y="500"/>
                  <a:pt x="945" y="494"/>
                </a:cubicBezTo>
                <a:close/>
                <a:moveTo>
                  <a:pt x="969" y="514"/>
                </a:moveTo>
                <a:cubicBezTo>
                  <a:pt x="972" y="523"/>
                  <a:pt x="975" y="533"/>
                  <a:pt x="978" y="542"/>
                </a:cubicBezTo>
                <a:cubicBezTo>
                  <a:pt x="969" y="535"/>
                  <a:pt x="961" y="528"/>
                  <a:pt x="952" y="521"/>
                </a:cubicBezTo>
                <a:cubicBezTo>
                  <a:pt x="949" y="512"/>
                  <a:pt x="947" y="503"/>
                  <a:pt x="945" y="495"/>
                </a:cubicBezTo>
                <a:cubicBezTo>
                  <a:pt x="953" y="501"/>
                  <a:pt x="961" y="508"/>
                  <a:pt x="969" y="514"/>
                </a:cubicBezTo>
                <a:close/>
                <a:moveTo>
                  <a:pt x="938" y="466"/>
                </a:moveTo>
                <a:cubicBezTo>
                  <a:pt x="937" y="466"/>
                  <a:pt x="937" y="466"/>
                  <a:pt x="937" y="466"/>
                </a:cubicBezTo>
                <a:cubicBezTo>
                  <a:pt x="935" y="457"/>
                  <a:pt x="933" y="448"/>
                  <a:pt x="931" y="439"/>
                </a:cubicBezTo>
                <a:cubicBezTo>
                  <a:pt x="936" y="442"/>
                  <a:pt x="940" y="445"/>
                  <a:pt x="944" y="448"/>
                </a:cubicBezTo>
                <a:cubicBezTo>
                  <a:pt x="947" y="450"/>
                  <a:pt x="950" y="453"/>
                  <a:pt x="953" y="455"/>
                </a:cubicBezTo>
                <a:cubicBezTo>
                  <a:pt x="955" y="465"/>
                  <a:pt x="958" y="474"/>
                  <a:pt x="961" y="484"/>
                </a:cubicBezTo>
                <a:cubicBezTo>
                  <a:pt x="953" y="478"/>
                  <a:pt x="945" y="472"/>
                  <a:pt x="938" y="466"/>
                </a:cubicBezTo>
                <a:close/>
                <a:moveTo>
                  <a:pt x="962" y="415"/>
                </a:moveTo>
                <a:cubicBezTo>
                  <a:pt x="960" y="413"/>
                  <a:pt x="958" y="412"/>
                  <a:pt x="956" y="411"/>
                </a:cubicBezTo>
                <a:cubicBezTo>
                  <a:pt x="951" y="407"/>
                  <a:pt x="945" y="403"/>
                  <a:pt x="940" y="400"/>
                </a:cubicBezTo>
                <a:cubicBezTo>
                  <a:pt x="938" y="390"/>
                  <a:pt x="936" y="381"/>
                  <a:pt x="934" y="372"/>
                </a:cubicBezTo>
                <a:cubicBezTo>
                  <a:pt x="935" y="373"/>
                  <a:pt x="935" y="373"/>
                  <a:pt x="935" y="373"/>
                </a:cubicBezTo>
                <a:cubicBezTo>
                  <a:pt x="938" y="374"/>
                  <a:pt x="941" y="376"/>
                  <a:pt x="943" y="378"/>
                </a:cubicBezTo>
                <a:cubicBezTo>
                  <a:pt x="947" y="380"/>
                  <a:pt x="951" y="383"/>
                  <a:pt x="955" y="385"/>
                </a:cubicBezTo>
                <a:cubicBezTo>
                  <a:pt x="957" y="395"/>
                  <a:pt x="959" y="405"/>
                  <a:pt x="962" y="415"/>
                </a:cubicBezTo>
                <a:close/>
                <a:moveTo>
                  <a:pt x="962" y="416"/>
                </a:moveTo>
                <a:cubicBezTo>
                  <a:pt x="964" y="425"/>
                  <a:pt x="967" y="434"/>
                  <a:pt x="969" y="444"/>
                </a:cubicBezTo>
                <a:cubicBezTo>
                  <a:pt x="963" y="439"/>
                  <a:pt x="957" y="434"/>
                  <a:pt x="950" y="429"/>
                </a:cubicBezTo>
                <a:cubicBezTo>
                  <a:pt x="949" y="428"/>
                  <a:pt x="948" y="427"/>
                  <a:pt x="946" y="426"/>
                </a:cubicBezTo>
                <a:cubicBezTo>
                  <a:pt x="944" y="418"/>
                  <a:pt x="942" y="409"/>
                  <a:pt x="940" y="400"/>
                </a:cubicBezTo>
                <a:cubicBezTo>
                  <a:pt x="945" y="404"/>
                  <a:pt x="951" y="407"/>
                  <a:pt x="956" y="411"/>
                </a:cubicBezTo>
                <a:cubicBezTo>
                  <a:pt x="958" y="413"/>
                  <a:pt x="960" y="414"/>
                  <a:pt x="962" y="416"/>
                </a:cubicBezTo>
                <a:close/>
                <a:moveTo>
                  <a:pt x="957" y="314"/>
                </a:moveTo>
                <a:cubicBezTo>
                  <a:pt x="951" y="310"/>
                  <a:pt x="945" y="307"/>
                  <a:pt x="939" y="304"/>
                </a:cubicBezTo>
                <a:cubicBezTo>
                  <a:pt x="938" y="295"/>
                  <a:pt x="936" y="287"/>
                  <a:pt x="935" y="278"/>
                </a:cubicBezTo>
                <a:cubicBezTo>
                  <a:pt x="941" y="281"/>
                  <a:pt x="947" y="285"/>
                  <a:pt x="953" y="288"/>
                </a:cubicBezTo>
                <a:cubicBezTo>
                  <a:pt x="954" y="296"/>
                  <a:pt x="956" y="305"/>
                  <a:pt x="957" y="314"/>
                </a:cubicBezTo>
                <a:close/>
                <a:moveTo>
                  <a:pt x="949" y="263"/>
                </a:moveTo>
                <a:cubicBezTo>
                  <a:pt x="954" y="265"/>
                  <a:pt x="959" y="268"/>
                  <a:pt x="964" y="271"/>
                </a:cubicBezTo>
                <a:cubicBezTo>
                  <a:pt x="965" y="279"/>
                  <a:pt x="967" y="287"/>
                  <a:pt x="968" y="296"/>
                </a:cubicBezTo>
                <a:cubicBezTo>
                  <a:pt x="968" y="295"/>
                  <a:pt x="967" y="295"/>
                  <a:pt x="966" y="294"/>
                </a:cubicBezTo>
                <a:cubicBezTo>
                  <a:pt x="962" y="292"/>
                  <a:pt x="957" y="290"/>
                  <a:pt x="953" y="287"/>
                </a:cubicBezTo>
                <a:cubicBezTo>
                  <a:pt x="952" y="279"/>
                  <a:pt x="950" y="271"/>
                  <a:pt x="949" y="263"/>
                </a:cubicBezTo>
                <a:close/>
                <a:moveTo>
                  <a:pt x="957" y="314"/>
                </a:moveTo>
                <a:cubicBezTo>
                  <a:pt x="959" y="323"/>
                  <a:pt x="961" y="332"/>
                  <a:pt x="963" y="341"/>
                </a:cubicBezTo>
                <a:cubicBezTo>
                  <a:pt x="963" y="341"/>
                  <a:pt x="963" y="341"/>
                  <a:pt x="963" y="341"/>
                </a:cubicBezTo>
                <a:cubicBezTo>
                  <a:pt x="959" y="339"/>
                  <a:pt x="955" y="336"/>
                  <a:pt x="951" y="334"/>
                </a:cubicBezTo>
                <a:cubicBezTo>
                  <a:pt x="948" y="332"/>
                  <a:pt x="946" y="331"/>
                  <a:pt x="943" y="330"/>
                </a:cubicBezTo>
                <a:cubicBezTo>
                  <a:pt x="942" y="321"/>
                  <a:pt x="940" y="313"/>
                  <a:pt x="939" y="304"/>
                </a:cubicBezTo>
                <a:cubicBezTo>
                  <a:pt x="945" y="308"/>
                  <a:pt x="951" y="311"/>
                  <a:pt x="957" y="314"/>
                </a:cubicBezTo>
                <a:close/>
                <a:moveTo>
                  <a:pt x="943" y="329"/>
                </a:moveTo>
                <a:cubicBezTo>
                  <a:pt x="937" y="326"/>
                  <a:pt x="931" y="323"/>
                  <a:pt x="925" y="319"/>
                </a:cubicBezTo>
                <a:cubicBezTo>
                  <a:pt x="924" y="311"/>
                  <a:pt x="922" y="303"/>
                  <a:pt x="921" y="295"/>
                </a:cubicBezTo>
                <a:cubicBezTo>
                  <a:pt x="927" y="298"/>
                  <a:pt x="933" y="301"/>
                  <a:pt x="939" y="304"/>
                </a:cubicBezTo>
                <a:cubicBezTo>
                  <a:pt x="940" y="312"/>
                  <a:pt x="941" y="321"/>
                  <a:pt x="943" y="329"/>
                </a:cubicBezTo>
                <a:close/>
                <a:moveTo>
                  <a:pt x="943" y="330"/>
                </a:moveTo>
                <a:cubicBezTo>
                  <a:pt x="945" y="338"/>
                  <a:pt x="946" y="347"/>
                  <a:pt x="948" y="356"/>
                </a:cubicBezTo>
                <a:cubicBezTo>
                  <a:pt x="946" y="355"/>
                  <a:pt x="945" y="354"/>
                  <a:pt x="943" y="353"/>
                </a:cubicBezTo>
                <a:cubicBezTo>
                  <a:pt x="938" y="350"/>
                  <a:pt x="934" y="348"/>
                  <a:pt x="929" y="345"/>
                </a:cubicBezTo>
                <a:cubicBezTo>
                  <a:pt x="928" y="337"/>
                  <a:pt x="926" y="328"/>
                  <a:pt x="925" y="320"/>
                </a:cubicBezTo>
                <a:cubicBezTo>
                  <a:pt x="931" y="323"/>
                  <a:pt x="937" y="327"/>
                  <a:pt x="943" y="330"/>
                </a:cubicBezTo>
                <a:close/>
                <a:moveTo>
                  <a:pt x="943" y="353"/>
                </a:moveTo>
                <a:cubicBezTo>
                  <a:pt x="945" y="354"/>
                  <a:pt x="946" y="355"/>
                  <a:pt x="948" y="357"/>
                </a:cubicBezTo>
                <a:cubicBezTo>
                  <a:pt x="950" y="366"/>
                  <a:pt x="952" y="375"/>
                  <a:pt x="955" y="385"/>
                </a:cubicBezTo>
                <a:cubicBezTo>
                  <a:pt x="951" y="382"/>
                  <a:pt x="947" y="380"/>
                  <a:pt x="943" y="377"/>
                </a:cubicBezTo>
                <a:cubicBezTo>
                  <a:pt x="941" y="376"/>
                  <a:pt x="938" y="374"/>
                  <a:pt x="935" y="372"/>
                </a:cubicBezTo>
                <a:cubicBezTo>
                  <a:pt x="934" y="371"/>
                  <a:pt x="934" y="371"/>
                  <a:pt x="934" y="371"/>
                </a:cubicBezTo>
                <a:cubicBezTo>
                  <a:pt x="933" y="363"/>
                  <a:pt x="931" y="354"/>
                  <a:pt x="929" y="346"/>
                </a:cubicBezTo>
                <a:cubicBezTo>
                  <a:pt x="934" y="348"/>
                  <a:pt x="938" y="351"/>
                  <a:pt x="943" y="353"/>
                </a:cubicBezTo>
                <a:close/>
                <a:moveTo>
                  <a:pt x="949" y="357"/>
                </a:moveTo>
                <a:cubicBezTo>
                  <a:pt x="957" y="362"/>
                  <a:pt x="964" y="366"/>
                  <a:pt x="969" y="370"/>
                </a:cubicBezTo>
                <a:cubicBezTo>
                  <a:pt x="972" y="381"/>
                  <a:pt x="974" y="391"/>
                  <a:pt x="977" y="401"/>
                </a:cubicBezTo>
                <a:cubicBezTo>
                  <a:pt x="973" y="398"/>
                  <a:pt x="968" y="395"/>
                  <a:pt x="964" y="391"/>
                </a:cubicBezTo>
                <a:cubicBezTo>
                  <a:pt x="961" y="389"/>
                  <a:pt x="958" y="387"/>
                  <a:pt x="955" y="385"/>
                </a:cubicBezTo>
                <a:cubicBezTo>
                  <a:pt x="953" y="376"/>
                  <a:pt x="951" y="366"/>
                  <a:pt x="949" y="357"/>
                </a:cubicBezTo>
                <a:close/>
                <a:moveTo>
                  <a:pt x="949" y="356"/>
                </a:moveTo>
                <a:cubicBezTo>
                  <a:pt x="947" y="348"/>
                  <a:pt x="945" y="339"/>
                  <a:pt x="944" y="330"/>
                </a:cubicBezTo>
                <a:cubicBezTo>
                  <a:pt x="946" y="332"/>
                  <a:pt x="948" y="333"/>
                  <a:pt x="951" y="334"/>
                </a:cubicBezTo>
                <a:cubicBezTo>
                  <a:pt x="955" y="337"/>
                  <a:pt x="959" y="339"/>
                  <a:pt x="963" y="342"/>
                </a:cubicBezTo>
                <a:cubicBezTo>
                  <a:pt x="965" y="351"/>
                  <a:pt x="967" y="360"/>
                  <a:pt x="969" y="370"/>
                </a:cubicBezTo>
                <a:cubicBezTo>
                  <a:pt x="963" y="365"/>
                  <a:pt x="957" y="361"/>
                  <a:pt x="949" y="356"/>
                </a:cubicBezTo>
                <a:close/>
                <a:moveTo>
                  <a:pt x="958" y="315"/>
                </a:moveTo>
                <a:cubicBezTo>
                  <a:pt x="958" y="315"/>
                  <a:pt x="958" y="315"/>
                  <a:pt x="958" y="315"/>
                </a:cubicBezTo>
                <a:cubicBezTo>
                  <a:pt x="964" y="318"/>
                  <a:pt x="969" y="321"/>
                  <a:pt x="974" y="324"/>
                </a:cubicBezTo>
                <a:cubicBezTo>
                  <a:pt x="976" y="334"/>
                  <a:pt x="979" y="344"/>
                  <a:pt x="981" y="354"/>
                </a:cubicBezTo>
                <a:cubicBezTo>
                  <a:pt x="981" y="353"/>
                  <a:pt x="980" y="353"/>
                  <a:pt x="979" y="352"/>
                </a:cubicBezTo>
                <a:cubicBezTo>
                  <a:pt x="975" y="349"/>
                  <a:pt x="969" y="345"/>
                  <a:pt x="963" y="341"/>
                </a:cubicBezTo>
                <a:cubicBezTo>
                  <a:pt x="961" y="332"/>
                  <a:pt x="960" y="323"/>
                  <a:pt x="958" y="315"/>
                </a:cubicBezTo>
                <a:close/>
                <a:moveTo>
                  <a:pt x="974" y="323"/>
                </a:moveTo>
                <a:cubicBezTo>
                  <a:pt x="969" y="320"/>
                  <a:pt x="964" y="317"/>
                  <a:pt x="958" y="314"/>
                </a:cubicBezTo>
                <a:cubicBezTo>
                  <a:pt x="958" y="314"/>
                  <a:pt x="958" y="314"/>
                  <a:pt x="958" y="314"/>
                </a:cubicBezTo>
                <a:cubicBezTo>
                  <a:pt x="956" y="305"/>
                  <a:pt x="954" y="297"/>
                  <a:pt x="953" y="288"/>
                </a:cubicBezTo>
                <a:cubicBezTo>
                  <a:pt x="957" y="290"/>
                  <a:pt x="962" y="293"/>
                  <a:pt x="966" y="295"/>
                </a:cubicBezTo>
                <a:cubicBezTo>
                  <a:pt x="967" y="295"/>
                  <a:pt x="968" y="296"/>
                  <a:pt x="969" y="296"/>
                </a:cubicBezTo>
                <a:cubicBezTo>
                  <a:pt x="970" y="305"/>
                  <a:pt x="972" y="314"/>
                  <a:pt x="974" y="323"/>
                </a:cubicBezTo>
                <a:close/>
                <a:moveTo>
                  <a:pt x="964" y="271"/>
                </a:moveTo>
                <a:cubicBezTo>
                  <a:pt x="967" y="272"/>
                  <a:pt x="971" y="274"/>
                  <a:pt x="974" y="276"/>
                </a:cubicBezTo>
                <a:cubicBezTo>
                  <a:pt x="977" y="277"/>
                  <a:pt x="979" y="278"/>
                  <a:pt x="982" y="280"/>
                </a:cubicBezTo>
                <a:cubicBezTo>
                  <a:pt x="984" y="289"/>
                  <a:pt x="986" y="298"/>
                  <a:pt x="988" y="308"/>
                </a:cubicBezTo>
                <a:cubicBezTo>
                  <a:pt x="983" y="304"/>
                  <a:pt x="977" y="301"/>
                  <a:pt x="971" y="297"/>
                </a:cubicBezTo>
                <a:cubicBezTo>
                  <a:pt x="969" y="296"/>
                  <a:pt x="969" y="296"/>
                  <a:pt x="969" y="296"/>
                </a:cubicBezTo>
                <a:cubicBezTo>
                  <a:pt x="967" y="288"/>
                  <a:pt x="966" y="279"/>
                  <a:pt x="964" y="271"/>
                </a:cubicBezTo>
                <a:close/>
                <a:moveTo>
                  <a:pt x="978" y="254"/>
                </a:moveTo>
                <a:cubicBezTo>
                  <a:pt x="979" y="254"/>
                  <a:pt x="981" y="255"/>
                  <a:pt x="982" y="256"/>
                </a:cubicBezTo>
                <a:cubicBezTo>
                  <a:pt x="987" y="258"/>
                  <a:pt x="991" y="260"/>
                  <a:pt x="995" y="263"/>
                </a:cubicBezTo>
                <a:cubicBezTo>
                  <a:pt x="997" y="272"/>
                  <a:pt x="999" y="282"/>
                  <a:pt x="1002" y="291"/>
                </a:cubicBezTo>
                <a:cubicBezTo>
                  <a:pt x="1002" y="291"/>
                  <a:pt x="1002" y="291"/>
                  <a:pt x="1002" y="291"/>
                </a:cubicBezTo>
                <a:cubicBezTo>
                  <a:pt x="995" y="287"/>
                  <a:pt x="989" y="283"/>
                  <a:pt x="983" y="280"/>
                </a:cubicBezTo>
                <a:cubicBezTo>
                  <a:pt x="981" y="271"/>
                  <a:pt x="979" y="262"/>
                  <a:pt x="978" y="254"/>
                </a:cubicBezTo>
                <a:close/>
                <a:moveTo>
                  <a:pt x="982" y="279"/>
                </a:moveTo>
                <a:cubicBezTo>
                  <a:pt x="979" y="278"/>
                  <a:pt x="977" y="277"/>
                  <a:pt x="974" y="275"/>
                </a:cubicBezTo>
                <a:cubicBezTo>
                  <a:pt x="971" y="274"/>
                  <a:pt x="967" y="272"/>
                  <a:pt x="964" y="270"/>
                </a:cubicBezTo>
                <a:cubicBezTo>
                  <a:pt x="963" y="262"/>
                  <a:pt x="961" y="253"/>
                  <a:pt x="960" y="245"/>
                </a:cubicBezTo>
                <a:cubicBezTo>
                  <a:pt x="966" y="247"/>
                  <a:pt x="972" y="250"/>
                  <a:pt x="977" y="253"/>
                </a:cubicBezTo>
                <a:cubicBezTo>
                  <a:pt x="979" y="262"/>
                  <a:pt x="980" y="271"/>
                  <a:pt x="982" y="279"/>
                </a:cubicBezTo>
                <a:close/>
                <a:moveTo>
                  <a:pt x="964" y="270"/>
                </a:moveTo>
                <a:cubicBezTo>
                  <a:pt x="959" y="267"/>
                  <a:pt x="954" y="265"/>
                  <a:pt x="949" y="262"/>
                </a:cubicBezTo>
                <a:cubicBezTo>
                  <a:pt x="948" y="254"/>
                  <a:pt x="947" y="245"/>
                  <a:pt x="946" y="237"/>
                </a:cubicBezTo>
                <a:cubicBezTo>
                  <a:pt x="950" y="240"/>
                  <a:pt x="955" y="242"/>
                  <a:pt x="960" y="244"/>
                </a:cubicBezTo>
                <a:cubicBezTo>
                  <a:pt x="961" y="253"/>
                  <a:pt x="962" y="261"/>
                  <a:pt x="964" y="270"/>
                </a:cubicBezTo>
                <a:close/>
                <a:moveTo>
                  <a:pt x="952" y="287"/>
                </a:moveTo>
                <a:cubicBezTo>
                  <a:pt x="947" y="284"/>
                  <a:pt x="941" y="281"/>
                  <a:pt x="935" y="278"/>
                </a:cubicBezTo>
                <a:cubicBezTo>
                  <a:pt x="934" y="270"/>
                  <a:pt x="933" y="262"/>
                  <a:pt x="932" y="254"/>
                </a:cubicBezTo>
                <a:cubicBezTo>
                  <a:pt x="937" y="257"/>
                  <a:pt x="943" y="260"/>
                  <a:pt x="949" y="263"/>
                </a:cubicBezTo>
                <a:cubicBezTo>
                  <a:pt x="950" y="271"/>
                  <a:pt x="951" y="279"/>
                  <a:pt x="952" y="287"/>
                </a:cubicBezTo>
                <a:close/>
                <a:moveTo>
                  <a:pt x="938" y="303"/>
                </a:moveTo>
                <a:cubicBezTo>
                  <a:pt x="933" y="300"/>
                  <a:pt x="927" y="297"/>
                  <a:pt x="921" y="294"/>
                </a:cubicBezTo>
                <a:cubicBezTo>
                  <a:pt x="920" y="286"/>
                  <a:pt x="919" y="277"/>
                  <a:pt x="918" y="269"/>
                </a:cubicBezTo>
                <a:cubicBezTo>
                  <a:pt x="924" y="272"/>
                  <a:pt x="929" y="275"/>
                  <a:pt x="935" y="278"/>
                </a:cubicBezTo>
                <a:cubicBezTo>
                  <a:pt x="936" y="286"/>
                  <a:pt x="937" y="295"/>
                  <a:pt x="938" y="303"/>
                </a:cubicBezTo>
                <a:close/>
                <a:moveTo>
                  <a:pt x="924" y="319"/>
                </a:moveTo>
                <a:cubicBezTo>
                  <a:pt x="919" y="316"/>
                  <a:pt x="913" y="313"/>
                  <a:pt x="908" y="309"/>
                </a:cubicBezTo>
                <a:cubicBezTo>
                  <a:pt x="908" y="309"/>
                  <a:pt x="908" y="309"/>
                  <a:pt x="908" y="309"/>
                </a:cubicBezTo>
                <a:cubicBezTo>
                  <a:pt x="907" y="301"/>
                  <a:pt x="906" y="293"/>
                  <a:pt x="905" y="285"/>
                </a:cubicBezTo>
                <a:cubicBezTo>
                  <a:pt x="910" y="288"/>
                  <a:pt x="915" y="291"/>
                  <a:pt x="921" y="294"/>
                </a:cubicBezTo>
                <a:cubicBezTo>
                  <a:pt x="922" y="302"/>
                  <a:pt x="923" y="311"/>
                  <a:pt x="924" y="319"/>
                </a:cubicBezTo>
                <a:close/>
                <a:moveTo>
                  <a:pt x="924" y="320"/>
                </a:moveTo>
                <a:cubicBezTo>
                  <a:pt x="926" y="328"/>
                  <a:pt x="927" y="336"/>
                  <a:pt x="929" y="345"/>
                </a:cubicBezTo>
                <a:cubicBezTo>
                  <a:pt x="923" y="341"/>
                  <a:pt x="917" y="338"/>
                  <a:pt x="911" y="335"/>
                </a:cubicBezTo>
                <a:cubicBezTo>
                  <a:pt x="910" y="326"/>
                  <a:pt x="909" y="318"/>
                  <a:pt x="908" y="310"/>
                </a:cubicBezTo>
                <a:cubicBezTo>
                  <a:pt x="913" y="313"/>
                  <a:pt x="919" y="316"/>
                  <a:pt x="924" y="320"/>
                </a:cubicBezTo>
                <a:close/>
                <a:moveTo>
                  <a:pt x="929" y="345"/>
                </a:moveTo>
                <a:cubicBezTo>
                  <a:pt x="930" y="354"/>
                  <a:pt x="932" y="363"/>
                  <a:pt x="934" y="371"/>
                </a:cubicBezTo>
                <a:cubicBezTo>
                  <a:pt x="928" y="368"/>
                  <a:pt x="921" y="364"/>
                  <a:pt x="915" y="360"/>
                </a:cubicBezTo>
                <a:cubicBezTo>
                  <a:pt x="914" y="352"/>
                  <a:pt x="913" y="344"/>
                  <a:pt x="911" y="335"/>
                </a:cubicBezTo>
                <a:cubicBezTo>
                  <a:pt x="917" y="339"/>
                  <a:pt x="923" y="342"/>
                  <a:pt x="929" y="345"/>
                </a:cubicBezTo>
                <a:close/>
                <a:moveTo>
                  <a:pt x="934" y="372"/>
                </a:moveTo>
                <a:cubicBezTo>
                  <a:pt x="936" y="381"/>
                  <a:pt x="938" y="390"/>
                  <a:pt x="940" y="399"/>
                </a:cubicBezTo>
                <a:cubicBezTo>
                  <a:pt x="938" y="398"/>
                  <a:pt x="937" y="397"/>
                  <a:pt x="936" y="397"/>
                </a:cubicBezTo>
                <a:cubicBezTo>
                  <a:pt x="933" y="395"/>
                  <a:pt x="930" y="393"/>
                  <a:pt x="928" y="391"/>
                </a:cubicBezTo>
                <a:cubicBezTo>
                  <a:pt x="920" y="387"/>
                  <a:pt x="920" y="387"/>
                  <a:pt x="920" y="387"/>
                </a:cubicBezTo>
                <a:cubicBezTo>
                  <a:pt x="918" y="378"/>
                  <a:pt x="917" y="370"/>
                  <a:pt x="915" y="361"/>
                </a:cubicBezTo>
                <a:cubicBezTo>
                  <a:pt x="922" y="365"/>
                  <a:pt x="928" y="368"/>
                  <a:pt x="934" y="372"/>
                </a:cubicBezTo>
                <a:close/>
                <a:moveTo>
                  <a:pt x="927" y="392"/>
                </a:moveTo>
                <a:cubicBezTo>
                  <a:pt x="930" y="394"/>
                  <a:pt x="933" y="395"/>
                  <a:pt x="935" y="397"/>
                </a:cubicBezTo>
                <a:cubicBezTo>
                  <a:pt x="937" y="398"/>
                  <a:pt x="938" y="399"/>
                  <a:pt x="940" y="400"/>
                </a:cubicBezTo>
                <a:cubicBezTo>
                  <a:pt x="942" y="408"/>
                  <a:pt x="944" y="417"/>
                  <a:pt x="946" y="426"/>
                </a:cubicBezTo>
                <a:cubicBezTo>
                  <a:pt x="938" y="421"/>
                  <a:pt x="931" y="416"/>
                  <a:pt x="925" y="412"/>
                </a:cubicBezTo>
                <a:cubicBezTo>
                  <a:pt x="923" y="404"/>
                  <a:pt x="922" y="396"/>
                  <a:pt x="920" y="388"/>
                </a:cubicBezTo>
                <a:lnTo>
                  <a:pt x="927" y="392"/>
                </a:lnTo>
                <a:close/>
                <a:moveTo>
                  <a:pt x="946" y="427"/>
                </a:moveTo>
                <a:cubicBezTo>
                  <a:pt x="948" y="436"/>
                  <a:pt x="950" y="445"/>
                  <a:pt x="953" y="454"/>
                </a:cubicBezTo>
                <a:cubicBezTo>
                  <a:pt x="950" y="452"/>
                  <a:pt x="947" y="450"/>
                  <a:pt x="944" y="448"/>
                </a:cubicBezTo>
                <a:cubicBezTo>
                  <a:pt x="940" y="444"/>
                  <a:pt x="936" y="441"/>
                  <a:pt x="931" y="438"/>
                </a:cubicBezTo>
                <a:cubicBezTo>
                  <a:pt x="929" y="429"/>
                  <a:pt x="927" y="421"/>
                  <a:pt x="925" y="413"/>
                </a:cubicBezTo>
                <a:cubicBezTo>
                  <a:pt x="932" y="417"/>
                  <a:pt x="939" y="421"/>
                  <a:pt x="946" y="427"/>
                </a:cubicBezTo>
                <a:close/>
                <a:moveTo>
                  <a:pt x="946" y="427"/>
                </a:moveTo>
                <a:cubicBezTo>
                  <a:pt x="948" y="428"/>
                  <a:pt x="949" y="429"/>
                  <a:pt x="950" y="430"/>
                </a:cubicBezTo>
                <a:cubicBezTo>
                  <a:pt x="956" y="434"/>
                  <a:pt x="963" y="440"/>
                  <a:pt x="970" y="445"/>
                </a:cubicBezTo>
                <a:cubicBezTo>
                  <a:pt x="972" y="454"/>
                  <a:pt x="975" y="464"/>
                  <a:pt x="978" y="474"/>
                </a:cubicBezTo>
                <a:cubicBezTo>
                  <a:pt x="970" y="467"/>
                  <a:pt x="962" y="461"/>
                  <a:pt x="953" y="455"/>
                </a:cubicBezTo>
                <a:cubicBezTo>
                  <a:pt x="953" y="455"/>
                  <a:pt x="953" y="455"/>
                  <a:pt x="953" y="455"/>
                </a:cubicBezTo>
                <a:cubicBezTo>
                  <a:pt x="951" y="446"/>
                  <a:pt x="949" y="436"/>
                  <a:pt x="946" y="427"/>
                </a:cubicBezTo>
                <a:close/>
                <a:moveTo>
                  <a:pt x="963" y="416"/>
                </a:moveTo>
                <a:cubicBezTo>
                  <a:pt x="970" y="422"/>
                  <a:pt x="978" y="428"/>
                  <a:pt x="986" y="434"/>
                </a:cubicBezTo>
                <a:cubicBezTo>
                  <a:pt x="989" y="444"/>
                  <a:pt x="992" y="454"/>
                  <a:pt x="995" y="464"/>
                </a:cubicBezTo>
                <a:cubicBezTo>
                  <a:pt x="987" y="457"/>
                  <a:pt x="978" y="451"/>
                  <a:pt x="970" y="444"/>
                </a:cubicBezTo>
                <a:cubicBezTo>
                  <a:pt x="968" y="435"/>
                  <a:pt x="965" y="425"/>
                  <a:pt x="963" y="416"/>
                </a:cubicBezTo>
                <a:close/>
                <a:moveTo>
                  <a:pt x="962" y="415"/>
                </a:moveTo>
                <a:cubicBezTo>
                  <a:pt x="960" y="405"/>
                  <a:pt x="958" y="396"/>
                  <a:pt x="955" y="386"/>
                </a:cubicBezTo>
                <a:cubicBezTo>
                  <a:pt x="958" y="388"/>
                  <a:pt x="961" y="390"/>
                  <a:pt x="964" y="392"/>
                </a:cubicBezTo>
                <a:cubicBezTo>
                  <a:pt x="968" y="395"/>
                  <a:pt x="973" y="399"/>
                  <a:pt x="977" y="402"/>
                </a:cubicBezTo>
                <a:cubicBezTo>
                  <a:pt x="980" y="412"/>
                  <a:pt x="983" y="423"/>
                  <a:pt x="986" y="433"/>
                </a:cubicBezTo>
                <a:cubicBezTo>
                  <a:pt x="978" y="427"/>
                  <a:pt x="970" y="421"/>
                  <a:pt x="962" y="415"/>
                </a:cubicBezTo>
                <a:close/>
                <a:moveTo>
                  <a:pt x="970" y="371"/>
                </a:moveTo>
                <a:cubicBezTo>
                  <a:pt x="970" y="371"/>
                  <a:pt x="971" y="371"/>
                  <a:pt x="971" y="372"/>
                </a:cubicBezTo>
                <a:cubicBezTo>
                  <a:pt x="977" y="376"/>
                  <a:pt x="983" y="381"/>
                  <a:pt x="989" y="385"/>
                </a:cubicBezTo>
                <a:cubicBezTo>
                  <a:pt x="992" y="396"/>
                  <a:pt x="995" y="407"/>
                  <a:pt x="999" y="418"/>
                </a:cubicBezTo>
                <a:cubicBezTo>
                  <a:pt x="992" y="412"/>
                  <a:pt x="985" y="407"/>
                  <a:pt x="978" y="402"/>
                </a:cubicBezTo>
                <a:cubicBezTo>
                  <a:pt x="975" y="391"/>
                  <a:pt x="972" y="381"/>
                  <a:pt x="970" y="371"/>
                </a:cubicBezTo>
                <a:close/>
                <a:moveTo>
                  <a:pt x="972" y="371"/>
                </a:moveTo>
                <a:cubicBezTo>
                  <a:pt x="971" y="371"/>
                  <a:pt x="970" y="371"/>
                  <a:pt x="970" y="370"/>
                </a:cubicBezTo>
                <a:cubicBezTo>
                  <a:pt x="968" y="361"/>
                  <a:pt x="965" y="351"/>
                  <a:pt x="963" y="342"/>
                </a:cubicBezTo>
                <a:cubicBezTo>
                  <a:pt x="969" y="346"/>
                  <a:pt x="974" y="349"/>
                  <a:pt x="979" y="353"/>
                </a:cubicBezTo>
                <a:cubicBezTo>
                  <a:pt x="980" y="353"/>
                  <a:pt x="981" y="354"/>
                  <a:pt x="981" y="354"/>
                </a:cubicBezTo>
                <a:cubicBezTo>
                  <a:pt x="984" y="364"/>
                  <a:pt x="986" y="374"/>
                  <a:pt x="989" y="384"/>
                </a:cubicBezTo>
                <a:cubicBezTo>
                  <a:pt x="983" y="380"/>
                  <a:pt x="977" y="376"/>
                  <a:pt x="972" y="371"/>
                </a:cubicBezTo>
                <a:close/>
                <a:moveTo>
                  <a:pt x="975" y="324"/>
                </a:moveTo>
                <a:cubicBezTo>
                  <a:pt x="979" y="327"/>
                  <a:pt x="983" y="330"/>
                  <a:pt x="987" y="333"/>
                </a:cubicBezTo>
                <a:cubicBezTo>
                  <a:pt x="990" y="335"/>
                  <a:pt x="993" y="337"/>
                  <a:pt x="996" y="339"/>
                </a:cubicBezTo>
                <a:cubicBezTo>
                  <a:pt x="998" y="349"/>
                  <a:pt x="1001" y="360"/>
                  <a:pt x="1004" y="371"/>
                </a:cubicBezTo>
                <a:cubicBezTo>
                  <a:pt x="997" y="365"/>
                  <a:pt x="989" y="359"/>
                  <a:pt x="982" y="354"/>
                </a:cubicBezTo>
                <a:cubicBezTo>
                  <a:pt x="979" y="344"/>
                  <a:pt x="977" y="334"/>
                  <a:pt x="975" y="324"/>
                </a:cubicBezTo>
                <a:close/>
                <a:moveTo>
                  <a:pt x="987" y="332"/>
                </a:moveTo>
                <a:cubicBezTo>
                  <a:pt x="983" y="329"/>
                  <a:pt x="979" y="326"/>
                  <a:pt x="975" y="324"/>
                </a:cubicBezTo>
                <a:cubicBezTo>
                  <a:pt x="973" y="315"/>
                  <a:pt x="971" y="306"/>
                  <a:pt x="969" y="297"/>
                </a:cubicBezTo>
                <a:cubicBezTo>
                  <a:pt x="971" y="298"/>
                  <a:pt x="971" y="298"/>
                  <a:pt x="971" y="298"/>
                </a:cubicBezTo>
                <a:cubicBezTo>
                  <a:pt x="977" y="301"/>
                  <a:pt x="983" y="304"/>
                  <a:pt x="988" y="308"/>
                </a:cubicBezTo>
                <a:cubicBezTo>
                  <a:pt x="991" y="318"/>
                  <a:pt x="993" y="328"/>
                  <a:pt x="996" y="338"/>
                </a:cubicBezTo>
                <a:cubicBezTo>
                  <a:pt x="993" y="336"/>
                  <a:pt x="990" y="334"/>
                  <a:pt x="987" y="332"/>
                </a:cubicBezTo>
                <a:close/>
                <a:moveTo>
                  <a:pt x="983" y="280"/>
                </a:moveTo>
                <a:cubicBezTo>
                  <a:pt x="989" y="284"/>
                  <a:pt x="995" y="287"/>
                  <a:pt x="1002" y="292"/>
                </a:cubicBezTo>
                <a:cubicBezTo>
                  <a:pt x="1004" y="302"/>
                  <a:pt x="1007" y="312"/>
                  <a:pt x="1009" y="323"/>
                </a:cubicBezTo>
                <a:cubicBezTo>
                  <a:pt x="1005" y="319"/>
                  <a:pt x="1000" y="316"/>
                  <a:pt x="995" y="312"/>
                </a:cubicBezTo>
                <a:cubicBezTo>
                  <a:pt x="993" y="311"/>
                  <a:pt x="991" y="309"/>
                  <a:pt x="989" y="308"/>
                </a:cubicBezTo>
                <a:cubicBezTo>
                  <a:pt x="987" y="299"/>
                  <a:pt x="985" y="289"/>
                  <a:pt x="983" y="280"/>
                </a:cubicBezTo>
                <a:close/>
                <a:moveTo>
                  <a:pt x="996" y="263"/>
                </a:moveTo>
                <a:cubicBezTo>
                  <a:pt x="1001" y="266"/>
                  <a:pt x="1006" y="269"/>
                  <a:pt x="1011" y="273"/>
                </a:cubicBezTo>
                <a:cubicBezTo>
                  <a:pt x="1012" y="274"/>
                  <a:pt x="1014" y="275"/>
                  <a:pt x="1016" y="276"/>
                </a:cubicBezTo>
                <a:cubicBezTo>
                  <a:pt x="1018" y="286"/>
                  <a:pt x="1021" y="297"/>
                  <a:pt x="1024" y="307"/>
                </a:cubicBezTo>
                <a:cubicBezTo>
                  <a:pt x="1017" y="302"/>
                  <a:pt x="1010" y="297"/>
                  <a:pt x="1003" y="292"/>
                </a:cubicBezTo>
                <a:cubicBezTo>
                  <a:pt x="1002" y="292"/>
                  <a:pt x="1002" y="292"/>
                  <a:pt x="1002" y="292"/>
                </a:cubicBezTo>
                <a:cubicBezTo>
                  <a:pt x="1000" y="282"/>
                  <a:pt x="998" y="272"/>
                  <a:pt x="996" y="263"/>
                </a:cubicBezTo>
                <a:close/>
                <a:moveTo>
                  <a:pt x="1011" y="272"/>
                </a:moveTo>
                <a:cubicBezTo>
                  <a:pt x="1006" y="269"/>
                  <a:pt x="1001" y="266"/>
                  <a:pt x="996" y="263"/>
                </a:cubicBezTo>
                <a:cubicBezTo>
                  <a:pt x="994" y="254"/>
                  <a:pt x="992" y="245"/>
                  <a:pt x="991" y="236"/>
                </a:cubicBezTo>
                <a:cubicBezTo>
                  <a:pt x="996" y="239"/>
                  <a:pt x="1002" y="242"/>
                  <a:pt x="1009" y="246"/>
                </a:cubicBezTo>
                <a:cubicBezTo>
                  <a:pt x="1011" y="256"/>
                  <a:pt x="1013" y="266"/>
                  <a:pt x="1015" y="275"/>
                </a:cubicBezTo>
                <a:cubicBezTo>
                  <a:pt x="1014" y="274"/>
                  <a:pt x="1012" y="273"/>
                  <a:pt x="1011" y="272"/>
                </a:cubicBezTo>
                <a:close/>
                <a:moveTo>
                  <a:pt x="1004" y="219"/>
                </a:moveTo>
                <a:cubicBezTo>
                  <a:pt x="1010" y="222"/>
                  <a:pt x="1016" y="225"/>
                  <a:pt x="1022" y="229"/>
                </a:cubicBezTo>
                <a:cubicBezTo>
                  <a:pt x="1024" y="239"/>
                  <a:pt x="1026" y="249"/>
                  <a:pt x="1029" y="260"/>
                </a:cubicBezTo>
                <a:cubicBezTo>
                  <a:pt x="1026" y="257"/>
                  <a:pt x="1022" y="255"/>
                  <a:pt x="1019" y="252"/>
                </a:cubicBezTo>
                <a:cubicBezTo>
                  <a:pt x="1016" y="250"/>
                  <a:pt x="1013" y="248"/>
                  <a:pt x="1009" y="246"/>
                </a:cubicBezTo>
                <a:cubicBezTo>
                  <a:pt x="1007" y="237"/>
                  <a:pt x="1005" y="228"/>
                  <a:pt x="1004" y="219"/>
                </a:cubicBezTo>
                <a:close/>
                <a:moveTo>
                  <a:pt x="1009" y="245"/>
                </a:moveTo>
                <a:cubicBezTo>
                  <a:pt x="1002" y="241"/>
                  <a:pt x="996" y="238"/>
                  <a:pt x="991" y="236"/>
                </a:cubicBezTo>
                <a:cubicBezTo>
                  <a:pt x="989" y="227"/>
                  <a:pt x="988" y="219"/>
                  <a:pt x="987" y="211"/>
                </a:cubicBezTo>
                <a:cubicBezTo>
                  <a:pt x="990" y="212"/>
                  <a:pt x="994" y="214"/>
                  <a:pt x="998" y="216"/>
                </a:cubicBezTo>
                <a:cubicBezTo>
                  <a:pt x="999" y="217"/>
                  <a:pt x="1001" y="218"/>
                  <a:pt x="1003" y="219"/>
                </a:cubicBezTo>
                <a:cubicBezTo>
                  <a:pt x="1005" y="227"/>
                  <a:pt x="1007" y="236"/>
                  <a:pt x="1009" y="245"/>
                </a:cubicBezTo>
                <a:close/>
                <a:moveTo>
                  <a:pt x="995" y="262"/>
                </a:moveTo>
                <a:cubicBezTo>
                  <a:pt x="991" y="260"/>
                  <a:pt x="987" y="257"/>
                  <a:pt x="982" y="255"/>
                </a:cubicBezTo>
                <a:cubicBezTo>
                  <a:pt x="981" y="254"/>
                  <a:pt x="979" y="254"/>
                  <a:pt x="978" y="253"/>
                </a:cubicBezTo>
                <a:cubicBezTo>
                  <a:pt x="976" y="244"/>
                  <a:pt x="975" y="236"/>
                  <a:pt x="974" y="228"/>
                </a:cubicBezTo>
                <a:cubicBezTo>
                  <a:pt x="979" y="230"/>
                  <a:pt x="984" y="233"/>
                  <a:pt x="990" y="236"/>
                </a:cubicBezTo>
                <a:cubicBezTo>
                  <a:pt x="990" y="236"/>
                  <a:pt x="990" y="236"/>
                  <a:pt x="990" y="236"/>
                </a:cubicBezTo>
                <a:cubicBezTo>
                  <a:pt x="992" y="245"/>
                  <a:pt x="993" y="253"/>
                  <a:pt x="995" y="262"/>
                </a:cubicBezTo>
                <a:close/>
                <a:moveTo>
                  <a:pt x="977" y="253"/>
                </a:moveTo>
                <a:cubicBezTo>
                  <a:pt x="971" y="250"/>
                  <a:pt x="966" y="247"/>
                  <a:pt x="960" y="244"/>
                </a:cubicBezTo>
                <a:cubicBezTo>
                  <a:pt x="959" y="236"/>
                  <a:pt x="958" y="227"/>
                  <a:pt x="957" y="219"/>
                </a:cubicBezTo>
                <a:cubicBezTo>
                  <a:pt x="962" y="222"/>
                  <a:pt x="968" y="225"/>
                  <a:pt x="973" y="227"/>
                </a:cubicBezTo>
                <a:cubicBezTo>
                  <a:pt x="974" y="236"/>
                  <a:pt x="976" y="244"/>
                  <a:pt x="977" y="253"/>
                </a:cubicBezTo>
                <a:close/>
                <a:moveTo>
                  <a:pt x="960" y="244"/>
                </a:moveTo>
                <a:cubicBezTo>
                  <a:pt x="955" y="241"/>
                  <a:pt x="950" y="239"/>
                  <a:pt x="946" y="237"/>
                </a:cubicBezTo>
                <a:cubicBezTo>
                  <a:pt x="945" y="228"/>
                  <a:pt x="944" y="220"/>
                  <a:pt x="943" y="212"/>
                </a:cubicBezTo>
                <a:cubicBezTo>
                  <a:pt x="948" y="215"/>
                  <a:pt x="952" y="217"/>
                  <a:pt x="957" y="219"/>
                </a:cubicBezTo>
                <a:cubicBezTo>
                  <a:pt x="957" y="227"/>
                  <a:pt x="959" y="235"/>
                  <a:pt x="960" y="244"/>
                </a:cubicBezTo>
                <a:close/>
                <a:moveTo>
                  <a:pt x="949" y="262"/>
                </a:moveTo>
                <a:cubicBezTo>
                  <a:pt x="943" y="259"/>
                  <a:pt x="937" y="256"/>
                  <a:pt x="932" y="253"/>
                </a:cubicBezTo>
                <a:cubicBezTo>
                  <a:pt x="931" y="245"/>
                  <a:pt x="930" y="237"/>
                  <a:pt x="929" y="229"/>
                </a:cubicBezTo>
                <a:cubicBezTo>
                  <a:pt x="935" y="231"/>
                  <a:pt x="940" y="234"/>
                  <a:pt x="945" y="237"/>
                </a:cubicBezTo>
                <a:cubicBezTo>
                  <a:pt x="946" y="245"/>
                  <a:pt x="947" y="254"/>
                  <a:pt x="949" y="262"/>
                </a:cubicBezTo>
                <a:close/>
                <a:moveTo>
                  <a:pt x="934" y="277"/>
                </a:moveTo>
                <a:cubicBezTo>
                  <a:pt x="929" y="275"/>
                  <a:pt x="924" y="272"/>
                  <a:pt x="918" y="269"/>
                </a:cubicBezTo>
                <a:cubicBezTo>
                  <a:pt x="917" y="261"/>
                  <a:pt x="916" y="253"/>
                  <a:pt x="916" y="245"/>
                </a:cubicBezTo>
                <a:cubicBezTo>
                  <a:pt x="921" y="248"/>
                  <a:pt x="926" y="251"/>
                  <a:pt x="931" y="253"/>
                </a:cubicBezTo>
                <a:cubicBezTo>
                  <a:pt x="932" y="261"/>
                  <a:pt x="933" y="269"/>
                  <a:pt x="934" y="277"/>
                </a:cubicBezTo>
                <a:close/>
                <a:moveTo>
                  <a:pt x="921" y="294"/>
                </a:moveTo>
                <a:cubicBezTo>
                  <a:pt x="915" y="291"/>
                  <a:pt x="910" y="288"/>
                  <a:pt x="905" y="285"/>
                </a:cubicBezTo>
                <a:cubicBezTo>
                  <a:pt x="904" y="277"/>
                  <a:pt x="903" y="268"/>
                  <a:pt x="902" y="260"/>
                </a:cubicBezTo>
                <a:cubicBezTo>
                  <a:pt x="907" y="263"/>
                  <a:pt x="912" y="266"/>
                  <a:pt x="918" y="269"/>
                </a:cubicBezTo>
                <a:cubicBezTo>
                  <a:pt x="919" y="277"/>
                  <a:pt x="920" y="285"/>
                  <a:pt x="921" y="294"/>
                </a:cubicBezTo>
                <a:close/>
                <a:moveTo>
                  <a:pt x="907" y="309"/>
                </a:moveTo>
                <a:cubicBezTo>
                  <a:pt x="902" y="306"/>
                  <a:pt x="896" y="303"/>
                  <a:pt x="891" y="300"/>
                </a:cubicBezTo>
                <a:cubicBezTo>
                  <a:pt x="890" y="292"/>
                  <a:pt x="889" y="284"/>
                  <a:pt x="889" y="276"/>
                </a:cubicBezTo>
                <a:cubicBezTo>
                  <a:pt x="894" y="279"/>
                  <a:pt x="899" y="282"/>
                  <a:pt x="904" y="285"/>
                </a:cubicBezTo>
                <a:cubicBezTo>
                  <a:pt x="905" y="293"/>
                  <a:pt x="906" y="301"/>
                  <a:pt x="907" y="309"/>
                </a:cubicBezTo>
                <a:close/>
                <a:moveTo>
                  <a:pt x="907" y="310"/>
                </a:moveTo>
                <a:cubicBezTo>
                  <a:pt x="908" y="318"/>
                  <a:pt x="909" y="326"/>
                  <a:pt x="911" y="334"/>
                </a:cubicBezTo>
                <a:cubicBezTo>
                  <a:pt x="905" y="331"/>
                  <a:pt x="899" y="328"/>
                  <a:pt x="894" y="325"/>
                </a:cubicBezTo>
                <a:cubicBezTo>
                  <a:pt x="893" y="317"/>
                  <a:pt x="892" y="308"/>
                  <a:pt x="891" y="301"/>
                </a:cubicBezTo>
                <a:cubicBezTo>
                  <a:pt x="896" y="304"/>
                  <a:pt x="902" y="307"/>
                  <a:pt x="907" y="310"/>
                </a:cubicBezTo>
                <a:close/>
                <a:moveTo>
                  <a:pt x="911" y="335"/>
                </a:moveTo>
                <a:cubicBezTo>
                  <a:pt x="912" y="343"/>
                  <a:pt x="913" y="352"/>
                  <a:pt x="915" y="360"/>
                </a:cubicBezTo>
                <a:cubicBezTo>
                  <a:pt x="909" y="357"/>
                  <a:pt x="903" y="353"/>
                  <a:pt x="897" y="350"/>
                </a:cubicBezTo>
                <a:cubicBezTo>
                  <a:pt x="896" y="342"/>
                  <a:pt x="895" y="333"/>
                  <a:pt x="894" y="325"/>
                </a:cubicBezTo>
                <a:cubicBezTo>
                  <a:pt x="900" y="328"/>
                  <a:pt x="905" y="332"/>
                  <a:pt x="911" y="335"/>
                </a:cubicBezTo>
                <a:close/>
                <a:moveTo>
                  <a:pt x="915" y="361"/>
                </a:moveTo>
                <a:cubicBezTo>
                  <a:pt x="916" y="369"/>
                  <a:pt x="918" y="378"/>
                  <a:pt x="920" y="387"/>
                </a:cubicBezTo>
                <a:cubicBezTo>
                  <a:pt x="914" y="383"/>
                  <a:pt x="907" y="379"/>
                  <a:pt x="901" y="376"/>
                </a:cubicBezTo>
                <a:cubicBezTo>
                  <a:pt x="900" y="367"/>
                  <a:pt x="899" y="359"/>
                  <a:pt x="898" y="351"/>
                </a:cubicBezTo>
                <a:cubicBezTo>
                  <a:pt x="903" y="354"/>
                  <a:pt x="909" y="357"/>
                  <a:pt x="915" y="361"/>
                </a:cubicBezTo>
                <a:close/>
                <a:moveTo>
                  <a:pt x="920" y="387"/>
                </a:moveTo>
                <a:cubicBezTo>
                  <a:pt x="921" y="395"/>
                  <a:pt x="923" y="404"/>
                  <a:pt x="925" y="412"/>
                </a:cubicBezTo>
                <a:cubicBezTo>
                  <a:pt x="924" y="411"/>
                  <a:pt x="923" y="410"/>
                  <a:pt x="922" y="410"/>
                </a:cubicBezTo>
                <a:cubicBezTo>
                  <a:pt x="916" y="407"/>
                  <a:pt x="911" y="403"/>
                  <a:pt x="906" y="400"/>
                </a:cubicBezTo>
                <a:cubicBezTo>
                  <a:pt x="904" y="392"/>
                  <a:pt x="903" y="384"/>
                  <a:pt x="902" y="376"/>
                </a:cubicBezTo>
                <a:cubicBezTo>
                  <a:pt x="908" y="380"/>
                  <a:pt x="914" y="384"/>
                  <a:pt x="920" y="387"/>
                </a:cubicBezTo>
                <a:close/>
                <a:moveTo>
                  <a:pt x="921" y="410"/>
                </a:moveTo>
                <a:cubicBezTo>
                  <a:pt x="922" y="411"/>
                  <a:pt x="924" y="412"/>
                  <a:pt x="925" y="412"/>
                </a:cubicBezTo>
                <a:cubicBezTo>
                  <a:pt x="926" y="421"/>
                  <a:pt x="928" y="429"/>
                  <a:pt x="930" y="437"/>
                </a:cubicBezTo>
                <a:cubicBezTo>
                  <a:pt x="930" y="437"/>
                  <a:pt x="930" y="437"/>
                  <a:pt x="930" y="437"/>
                </a:cubicBezTo>
                <a:cubicBezTo>
                  <a:pt x="925" y="434"/>
                  <a:pt x="920" y="431"/>
                  <a:pt x="915" y="428"/>
                </a:cubicBezTo>
                <a:cubicBezTo>
                  <a:pt x="911" y="425"/>
                  <a:pt x="911" y="425"/>
                  <a:pt x="911" y="425"/>
                </a:cubicBezTo>
                <a:cubicBezTo>
                  <a:pt x="909" y="417"/>
                  <a:pt x="907" y="409"/>
                  <a:pt x="906" y="401"/>
                </a:cubicBezTo>
                <a:cubicBezTo>
                  <a:pt x="911" y="404"/>
                  <a:pt x="916" y="407"/>
                  <a:pt x="921" y="410"/>
                </a:cubicBezTo>
                <a:close/>
                <a:moveTo>
                  <a:pt x="914" y="428"/>
                </a:moveTo>
                <a:cubicBezTo>
                  <a:pt x="920" y="431"/>
                  <a:pt x="925" y="435"/>
                  <a:pt x="930" y="438"/>
                </a:cubicBezTo>
                <a:cubicBezTo>
                  <a:pt x="932" y="447"/>
                  <a:pt x="935" y="456"/>
                  <a:pt x="937" y="465"/>
                </a:cubicBezTo>
                <a:cubicBezTo>
                  <a:pt x="930" y="460"/>
                  <a:pt x="923" y="455"/>
                  <a:pt x="916" y="450"/>
                </a:cubicBezTo>
                <a:cubicBezTo>
                  <a:pt x="914" y="442"/>
                  <a:pt x="912" y="434"/>
                  <a:pt x="911" y="426"/>
                </a:cubicBezTo>
                <a:lnTo>
                  <a:pt x="914" y="428"/>
                </a:lnTo>
                <a:close/>
                <a:moveTo>
                  <a:pt x="937" y="466"/>
                </a:moveTo>
                <a:cubicBezTo>
                  <a:pt x="939" y="475"/>
                  <a:pt x="942" y="484"/>
                  <a:pt x="944" y="493"/>
                </a:cubicBezTo>
                <a:cubicBezTo>
                  <a:pt x="940" y="490"/>
                  <a:pt x="936" y="487"/>
                  <a:pt x="932" y="484"/>
                </a:cubicBezTo>
                <a:cubicBezTo>
                  <a:pt x="929" y="481"/>
                  <a:pt x="925" y="479"/>
                  <a:pt x="922" y="477"/>
                </a:cubicBezTo>
                <a:cubicBezTo>
                  <a:pt x="920" y="468"/>
                  <a:pt x="918" y="459"/>
                  <a:pt x="916" y="451"/>
                </a:cubicBezTo>
                <a:cubicBezTo>
                  <a:pt x="924" y="456"/>
                  <a:pt x="931" y="461"/>
                  <a:pt x="937" y="466"/>
                </a:cubicBezTo>
                <a:close/>
                <a:moveTo>
                  <a:pt x="931" y="484"/>
                </a:moveTo>
                <a:cubicBezTo>
                  <a:pt x="936" y="487"/>
                  <a:pt x="940" y="491"/>
                  <a:pt x="944" y="494"/>
                </a:cubicBezTo>
                <a:cubicBezTo>
                  <a:pt x="946" y="503"/>
                  <a:pt x="949" y="512"/>
                  <a:pt x="951" y="520"/>
                </a:cubicBezTo>
                <a:cubicBezTo>
                  <a:pt x="944" y="514"/>
                  <a:pt x="936" y="508"/>
                  <a:pt x="928" y="502"/>
                </a:cubicBezTo>
                <a:cubicBezTo>
                  <a:pt x="926" y="494"/>
                  <a:pt x="924" y="485"/>
                  <a:pt x="922" y="477"/>
                </a:cubicBezTo>
                <a:cubicBezTo>
                  <a:pt x="925" y="480"/>
                  <a:pt x="928" y="482"/>
                  <a:pt x="931" y="484"/>
                </a:cubicBezTo>
                <a:close/>
                <a:moveTo>
                  <a:pt x="951" y="521"/>
                </a:moveTo>
                <a:cubicBezTo>
                  <a:pt x="954" y="531"/>
                  <a:pt x="957" y="541"/>
                  <a:pt x="960" y="551"/>
                </a:cubicBezTo>
                <a:cubicBezTo>
                  <a:pt x="952" y="545"/>
                  <a:pt x="944" y="538"/>
                  <a:pt x="935" y="531"/>
                </a:cubicBezTo>
                <a:cubicBezTo>
                  <a:pt x="933" y="522"/>
                  <a:pt x="930" y="512"/>
                  <a:pt x="928" y="503"/>
                </a:cubicBezTo>
                <a:cubicBezTo>
                  <a:pt x="936" y="509"/>
                  <a:pt x="944" y="515"/>
                  <a:pt x="951" y="521"/>
                </a:cubicBezTo>
                <a:close/>
                <a:moveTo>
                  <a:pt x="952" y="522"/>
                </a:moveTo>
                <a:cubicBezTo>
                  <a:pt x="961" y="529"/>
                  <a:pt x="970" y="536"/>
                  <a:pt x="978" y="543"/>
                </a:cubicBezTo>
                <a:cubicBezTo>
                  <a:pt x="982" y="554"/>
                  <a:pt x="985" y="564"/>
                  <a:pt x="989" y="575"/>
                </a:cubicBezTo>
                <a:cubicBezTo>
                  <a:pt x="979" y="567"/>
                  <a:pt x="970" y="559"/>
                  <a:pt x="961" y="552"/>
                </a:cubicBezTo>
                <a:cubicBezTo>
                  <a:pt x="958" y="542"/>
                  <a:pt x="955" y="532"/>
                  <a:pt x="952" y="522"/>
                </a:cubicBezTo>
                <a:close/>
                <a:moveTo>
                  <a:pt x="970" y="515"/>
                </a:moveTo>
                <a:cubicBezTo>
                  <a:pt x="979" y="522"/>
                  <a:pt x="989" y="530"/>
                  <a:pt x="998" y="538"/>
                </a:cubicBezTo>
                <a:cubicBezTo>
                  <a:pt x="1001" y="547"/>
                  <a:pt x="1004" y="557"/>
                  <a:pt x="1008" y="567"/>
                </a:cubicBezTo>
                <a:cubicBezTo>
                  <a:pt x="998" y="559"/>
                  <a:pt x="988" y="551"/>
                  <a:pt x="979" y="543"/>
                </a:cubicBezTo>
                <a:cubicBezTo>
                  <a:pt x="976" y="533"/>
                  <a:pt x="973" y="524"/>
                  <a:pt x="970" y="515"/>
                </a:cubicBezTo>
                <a:close/>
                <a:moveTo>
                  <a:pt x="997" y="537"/>
                </a:moveTo>
                <a:cubicBezTo>
                  <a:pt x="988" y="529"/>
                  <a:pt x="979" y="521"/>
                  <a:pt x="970" y="514"/>
                </a:cubicBezTo>
                <a:cubicBezTo>
                  <a:pt x="967" y="504"/>
                  <a:pt x="964" y="495"/>
                  <a:pt x="962" y="485"/>
                </a:cubicBezTo>
                <a:cubicBezTo>
                  <a:pt x="970" y="492"/>
                  <a:pt x="979" y="499"/>
                  <a:pt x="988" y="506"/>
                </a:cubicBezTo>
                <a:cubicBezTo>
                  <a:pt x="991" y="516"/>
                  <a:pt x="994" y="526"/>
                  <a:pt x="997" y="537"/>
                </a:cubicBezTo>
                <a:close/>
                <a:moveTo>
                  <a:pt x="961" y="484"/>
                </a:moveTo>
                <a:cubicBezTo>
                  <a:pt x="959" y="475"/>
                  <a:pt x="956" y="465"/>
                  <a:pt x="954" y="456"/>
                </a:cubicBezTo>
                <a:cubicBezTo>
                  <a:pt x="962" y="462"/>
                  <a:pt x="970" y="468"/>
                  <a:pt x="978" y="475"/>
                </a:cubicBezTo>
                <a:cubicBezTo>
                  <a:pt x="981" y="485"/>
                  <a:pt x="984" y="495"/>
                  <a:pt x="987" y="505"/>
                </a:cubicBezTo>
                <a:cubicBezTo>
                  <a:pt x="979" y="498"/>
                  <a:pt x="970" y="491"/>
                  <a:pt x="961" y="484"/>
                </a:cubicBezTo>
                <a:close/>
                <a:moveTo>
                  <a:pt x="970" y="445"/>
                </a:moveTo>
                <a:cubicBezTo>
                  <a:pt x="979" y="452"/>
                  <a:pt x="987" y="458"/>
                  <a:pt x="995" y="465"/>
                </a:cubicBezTo>
                <a:cubicBezTo>
                  <a:pt x="999" y="475"/>
                  <a:pt x="1002" y="486"/>
                  <a:pt x="1005" y="496"/>
                </a:cubicBezTo>
                <a:cubicBezTo>
                  <a:pt x="996" y="489"/>
                  <a:pt x="987" y="482"/>
                  <a:pt x="979" y="474"/>
                </a:cubicBezTo>
                <a:cubicBezTo>
                  <a:pt x="976" y="465"/>
                  <a:pt x="973" y="455"/>
                  <a:pt x="970" y="445"/>
                </a:cubicBezTo>
                <a:close/>
                <a:moveTo>
                  <a:pt x="987" y="435"/>
                </a:moveTo>
                <a:cubicBezTo>
                  <a:pt x="994" y="440"/>
                  <a:pt x="1002" y="446"/>
                  <a:pt x="1009" y="452"/>
                </a:cubicBezTo>
                <a:cubicBezTo>
                  <a:pt x="1013" y="463"/>
                  <a:pt x="1016" y="474"/>
                  <a:pt x="1020" y="484"/>
                </a:cubicBezTo>
                <a:cubicBezTo>
                  <a:pt x="1012" y="478"/>
                  <a:pt x="1004" y="471"/>
                  <a:pt x="996" y="465"/>
                </a:cubicBezTo>
                <a:cubicBezTo>
                  <a:pt x="993" y="455"/>
                  <a:pt x="990" y="445"/>
                  <a:pt x="987" y="435"/>
                </a:cubicBezTo>
                <a:close/>
                <a:moveTo>
                  <a:pt x="1009" y="452"/>
                </a:moveTo>
                <a:cubicBezTo>
                  <a:pt x="1002" y="446"/>
                  <a:pt x="994" y="440"/>
                  <a:pt x="987" y="434"/>
                </a:cubicBezTo>
                <a:cubicBezTo>
                  <a:pt x="984" y="423"/>
                  <a:pt x="981" y="413"/>
                  <a:pt x="978" y="403"/>
                </a:cubicBezTo>
                <a:cubicBezTo>
                  <a:pt x="985" y="408"/>
                  <a:pt x="992" y="413"/>
                  <a:pt x="999" y="418"/>
                </a:cubicBezTo>
                <a:cubicBezTo>
                  <a:pt x="1002" y="429"/>
                  <a:pt x="1005" y="440"/>
                  <a:pt x="1009" y="452"/>
                </a:cubicBezTo>
                <a:close/>
                <a:moveTo>
                  <a:pt x="990" y="386"/>
                </a:moveTo>
                <a:cubicBezTo>
                  <a:pt x="998" y="392"/>
                  <a:pt x="1006" y="398"/>
                  <a:pt x="1014" y="404"/>
                </a:cubicBezTo>
                <a:cubicBezTo>
                  <a:pt x="1018" y="416"/>
                  <a:pt x="1021" y="427"/>
                  <a:pt x="1025" y="439"/>
                </a:cubicBezTo>
                <a:cubicBezTo>
                  <a:pt x="1017" y="432"/>
                  <a:pt x="1008" y="425"/>
                  <a:pt x="999" y="418"/>
                </a:cubicBezTo>
                <a:cubicBezTo>
                  <a:pt x="996" y="407"/>
                  <a:pt x="993" y="396"/>
                  <a:pt x="990" y="386"/>
                </a:cubicBezTo>
                <a:close/>
                <a:moveTo>
                  <a:pt x="990" y="385"/>
                </a:moveTo>
                <a:cubicBezTo>
                  <a:pt x="987" y="375"/>
                  <a:pt x="984" y="365"/>
                  <a:pt x="982" y="355"/>
                </a:cubicBezTo>
                <a:cubicBezTo>
                  <a:pt x="989" y="360"/>
                  <a:pt x="997" y="366"/>
                  <a:pt x="1004" y="372"/>
                </a:cubicBezTo>
                <a:cubicBezTo>
                  <a:pt x="1007" y="382"/>
                  <a:pt x="1011" y="393"/>
                  <a:pt x="1014" y="404"/>
                </a:cubicBezTo>
                <a:cubicBezTo>
                  <a:pt x="1006" y="397"/>
                  <a:pt x="998" y="391"/>
                  <a:pt x="990" y="385"/>
                </a:cubicBezTo>
                <a:close/>
                <a:moveTo>
                  <a:pt x="996" y="340"/>
                </a:moveTo>
                <a:cubicBezTo>
                  <a:pt x="1004" y="345"/>
                  <a:pt x="1011" y="351"/>
                  <a:pt x="1019" y="356"/>
                </a:cubicBezTo>
                <a:cubicBezTo>
                  <a:pt x="1022" y="367"/>
                  <a:pt x="1026" y="379"/>
                  <a:pt x="1029" y="390"/>
                </a:cubicBezTo>
                <a:cubicBezTo>
                  <a:pt x="1021" y="384"/>
                  <a:pt x="1013" y="377"/>
                  <a:pt x="1005" y="371"/>
                </a:cubicBezTo>
                <a:cubicBezTo>
                  <a:pt x="1002" y="361"/>
                  <a:pt x="999" y="350"/>
                  <a:pt x="996" y="340"/>
                </a:cubicBezTo>
                <a:close/>
                <a:moveTo>
                  <a:pt x="996" y="339"/>
                </a:moveTo>
                <a:cubicBezTo>
                  <a:pt x="994" y="329"/>
                  <a:pt x="991" y="319"/>
                  <a:pt x="989" y="309"/>
                </a:cubicBezTo>
                <a:cubicBezTo>
                  <a:pt x="991" y="310"/>
                  <a:pt x="993" y="311"/>
                  <a:pt x="994" y="313"/>
                </a:cubicBezTo>
                <a:cubicBezTo>
                  <a:pt x="999" y="316"/>
                  <a:pt x="1005" y="320"/>
                  <a:pt x="1010" y="324"/>
                </a:cubicBezTo>
                <a:cubicBezTo>
                  <a:pt x="1012" y="334"/>
                  <a:pt x="1015" y="345"/>
                  <a:pt x="1019" y="356"/>
                </a:cubicBezTo>
                <a:cubicBezTo>
                  <a:pt x="1011" y="350"/>
                  <a:pt x="1004" y="344"/>
                  <a:pt x="996" y="339"/>
                </a:cubicBezTo>
                <a:close/>
                <a:moveTo>
                  <a:pt x="1016" y="277"/>
                </a:moveTo>
                <a:cubicBezTo>
                  <a:pt x="1023" y="282"/>
                  <a:pt x="1031" y="287"/>
                  <a:pt x="1038" y="292"/>
                </a:cubicBezTo>
                <a:cubicBezTo>
                  <a:pt x="1041" y="303"/>
                  <a:pt x="1044" y="314"/>
                  <a:pt x="1048" y="325"/>
                </a:cubicBezTo>
                <a:cubicBezTo>
                  <a:pt x="1048" y="325"/>
                  <a:pt x="1048" y="325"/>
                  <a:pt x="1048" y="325"/>
                </a:cubicBezTo>
                <a:cubicBezTo>
                  <a:pt x="1040" y="319"/>
                  <a:pt x="1032" y="313"/>
                  <a:pt x="1024" y="307"/>
                </a:cubicBezTo>
                <a:cubicBezTo>
                  <a:pt x="1021" y="297"/>
                  <a:pt x="1019" y="287"/>
                  <a:pt x="1016" y="277"/>
                </a:cubicBezTo>
                <a:close/>
                <a:moveTo>
                  <a:pt x="1016" y="276"/>
                </a:moveTo>
                <a:cubicBezTo>
                  <a:pt x="1014" y="266"/>
                  <a:pt x="1011" y="256"/>
                  <a:pt x="1009" y="246"/>
                </a:cubicBezTo>
                <a:cubicBezTo>
                  <a:pt x="1013" y="248"/>
                  <a:pt x="1016" y="251"/>
                  <a:pt x="1018" y="253"/>
                </a:cubicBezTo>
                <a:cubicBezTo>
                  <a:pt x="1022" y="255"/>
                  <a:pt x="1026" y="258"/>
                  <a:pt x="1029" y="260"/>
                </a:cubicBezTo>
                <a:cubicBezTo>
                  <a:pt x="1032" y="270"/>
                  <a:pt x="1035" y="281"/>
                  <a:pt x="1038" y="291"/>
                </a:cubicBezTo>
                <a:cubicBezTo>
                  <a:pt x="1030" y="286"/>
                  <a:pt x="1023" y="281"/>
                  <a:pt x="1016" y="276"/>
                </a:cubicBezTo>
                <a:close/>
                <a:moveTo>
                  <a:pt x="1022" y="230"/>
                </a:moveTo>
                <a:cubicBezTo>
                  <a:pt x="1024" y="230"/>
                  <a:pt x="1025" y="231"/>
                  <a:pt x="1026" y="232"/>
                </a:cubicBezTo>
                <a:cubicBezTo>
                  <a:pt x="1032" y="236"/>
                  <a:pt x="1039" y="241"/>
                  <a:pt x="1046" y="246"/>
                </a:cubicBezTo>
                <a:cubicBezTo>
                  <a:pt x="1048" y="256"/>
                  <a:pt x="1052" y="267"/>
                  <a:pt x="1055" y="278"/>
                </a:cubicBezTo>
                <a:cubicBezTo>
                  <a:pt x="1046" y="272"/>
                  <a:pt x="1038" y="266"/>
                  <a:pt x="1030" y="260"/>
                </a:cubicBezTo>
                <a:cubicBezTo>
                  <a:pt x="1027" y="250"/>
                  <a:pt x="1025" y="239"/>
                  <a:pt x="1022" y="230"/>
                </a:cubicBezTo>
                <a:close/>
                <a:moveTo>
                  <a:pt x="1026" y="231"/>
                </a:moveTo>
                <a:cubicBezTo>
                  <a:pt x="1025" y="231"/>
                  <a:pt x="1024" y="230"/>
                  <a:pt x="1022" y="229"/>
                </a:cubicBezTo>
                <a:cubicBezTo>
                  <a:pt x="1020" y="220"/>
                  <a:pt x="1019" y="210"/>
                  <a:pt x="1017" y="201"/>
                </a:cubicBezTo>
                <a:cubicBezTo>
                  <a:pt x="1022" y="204"/>
                  <a:pt x="1028" y="208"/>
                  <a:pt x="1034" y="212"/>
                </a:cubicBezTo>
                <a:cubicBezTo>
                  <a:pt x="1036" y="213"/>
                  <a:pt x="1037" y="213"/>
                  <a:pt x="1038" y="214"/>
                </a:cubicBezTo>
                <a:cubicBezTo>
                  <a:pt x="1040" y="224"/>
                  <a:pt x="1043" y="235"/>
                  <a:pt x="1045" y="245"/>
                </a:cubicBezTo>
                <a:cubicBezTo>
                  <a:pt x="1039" y="240"/>
                  <a:pt x="1033" y="236"/>
                  <a:pt x="1026" y="231"/>
                </a:cubicBezTo>
                <a:close/>
                <a:moveTo>
                  <a:pt x="1032" y="185"/>
                </a:moveTo>
                <a:cubicBezTo>
                  <a:pt x="1036" y="187"/>
                  <a:pt x="1039" y="189"/>
                  <a:pt x="1042" y="191"/>
                </a:cubicBezTo>
                <a:cubicBezTo>
                  <a:pt x="1046" y="194"/>
                  <a:pt x="1050" y="196"/>
                  <a:pt x="1053" y="199"/>
                </a:cubicBezTo>
                <a:cubicBezTo>
                  <a:pt x="1056" y="209"/>
                  <a:pt x="1058" y="219"/>
                  <a:pt x="1061" y="230"/>
                </a:cubicBezTo>
                <a:cubicBezTo>
                  <a:pt x="1054" y="225"/>
                  <a:pt x="1046" y="219"/>
                  <a:pt x="1038" y="214"/>
                </a:cubicBezTo>
                <a:cubicBezTo>
                  <a:pt x="1036" y="204"/>
                  <a:pt x="1034" y="195"/>
                  <a:pt x="1032" y="185"/>
                </a:cubicBezTo>
                <a:close/>
                <a:moveTo>
                  <a:pt x="1038" y="213"/>
                </a:moveTo>
                <a:cubicBezTo>
                  <a:pt x="1037" y="213"/>
                  <a:pt x="1036" y="212"/>
                  <a:pt x="1035" y="211"/>
                </a:cubicBezTo>
                <a:cubicBezTo>
                  <a:pt x="1028" y="207"/>
                  <a:pt x="1022" y="204"/>
                  <a:pt x="1017" y="201"/>
                </a:cubicBezTo>
                <a:cubicBezTo>
                  <a:pt x="1015" y="192"/>
                  <a:pt x="1014" y="184"/>
                  <a:pt x="1013" y="175"/>
                </a:cubicBezTo>
                <a:cubicBezTo>
                  <a:pt x="1014" y="176"/>
                  <a:pt x="1014" y="176"/>
                  <a:pt x="1014" y="176"/>
                </a:cubicBezTo>
                <a:cubicBezTo>
                  <a:pt x="1020" y="179"/>
                  <a:pt x="1026" y="182"/>
                  <a:pt x="1032" y="185"/>
                </a:cubicBezTo>
                <a:cubicBezTo>
                  <a:pt x="1034" y="194"/>
                  <a:pt x="1036" y="204"/>
                  <a:pt x="1038" y="213"/>
                </a:cubicBezTo>
                <a:close/>
                <a:moveTo>
                  <a:pt x="1022" y="229"/>
                </a:moveTo>
                <a:cubicBezTo>
                  <a:pt x="1016" y="225"/>
                  <a:pt x="1010" y="221"/>
                  <a:pt x="1004" y="218"/>
                </a:cubicBezTo>
                <a:cubicBezTo>
                  <a:pt x="1002" y="210"/>
                  <a:pt x="1001" y="201"/>
                  <a:pt x="1000" y="193"/>
                </a:cubicBezTo>
                <a:cubicBezTo>
                  <a:pt x="1002" y="194"/>
                  <a:pt x="1004" y="195"/>
                  <a:pt x="1006" y="196"/>
                </a:cubicBezTo>
                <a:cubicBezTo>
                  <a:pt x="1009" y="197"/>
                  <a:pt x="1013" y="199"/>
                  <a:pt x="1016" y="201"/>
                </a:cubicBezTo>
                <a:cubicBezTo>
                  <a:pt x="1018" y="210"/>
                  <a:pt x="1020" y="219"/>
                  <a:pt x="1022" y="229"/>
                </a:cubicBezTo>
                <a:close/>
                <a:moveTo>
                  <a:pt x="1003" y="218"/>
                </a:moveTo>
                <a:cubicBezTo>
                  <a:pt x="1001" y="217"/>
                  <a:pt x="1000" y="216"/>
                  <a:pt x="998" y="215"/>
                </a:cubicBezTo>
                <a:cubicBezTo>
                  <a:pt x="994" y="213"/>
                  <a:pt x="990" y="212"/>
                  <a:pt x="987" y="210"/>
                </a:cubicBezTo>
                <a:cubicBezTo>
                  <a:pt x="985" y="202"/>
                  <a:pt x="984" y="193"/>
                  <a:pt x="983" y="185"/>
                </a:cubicBezTo>
                <a:cubicBezTo>
                  <a:pt x="989" y="188"/>
                  <a:pt x="994" y="190"/>
                  <a:pt x="999" y="193"/>
                </a:cubicBezTo>
                <a:cubicBezTo>
                  <a:pt x="1000" y="201"/>
                  <a:pt x="1002" y="209"/>
                  <a:pt x="1003" y="218"/>
                </a:cubicBezTo>
                <a:close/>
                <a:moveTo>
                  <a:pt x="990" y="235"/>
                </a:moveTo>
                <a:cubicBezTo>
                  <a:pt x="990" y="235"/>
                  <a:pt x="990" y="235"/>
                  <a:pt x="990" y="235"/>
                </a:cubicBezTo>
                <a:cubicBezTo>
                  <a:pt x="985" y="233"/>
                  <a:pt x="979" y="230"/>
                  <a:pt x="974" y="227"/>
                </a:cubicBezTo>
                <a:cubicBezTo>
                  <a:pt x="972" y="219"/>
                  <a:pt x="971" y="211"/>
                  <a:pt x="971" y="203"/>
                </a:cubicBezTo>
                <a:cubicBezTo>
                  <a:pt x="976" y="205"/>
                  <a:pt x="981" y="208"/>
                  <a:pt x="986" y="210"/>
                </a:cubicBezTo>
                <a:cubicBezTo>
                  <a:pt x="987" y="218"/>
                  <a:pt x="989" y="227"/>
                  <a:pt x="990" y="235"/>
                </a:cubicBezTo>
                <a:close/>
                <a:moveTo>
                  <a:pt x="973" y="227"/>
                </a:moveTo>
                <a:cubicBezTo>
                  <a:pt x="968" y="224"/>
                  <a:pt x="962" y="222"/>
                  <a:pt x="957" y="219"/>
                </a:cubicBezTo>
                <a:cubicBezTo>
                  <a:pt x="956" y="211"/>
                  <a:pt x="955" y="203"/>
                  <a:pt x="955" y="195"/>
                </a:cubicBezTo>
                <a:cubicBezTo>
                  <a:pt x="960" y="197"/>
                  <a:pt x="965" y="200"/>
                  <a:pt x="970" y="202"/>
                </a:cubicBezTo>
                <a:cubicBezTo>
                  <a:pt x="971" y="210"/>
                  <a:pt x="972" y="219"/>
                  <a:pt x="973" y="227"/>
                </a:cubicBezTo>
                <a:close/>
                <a:moveTo>
                  <a:pt x="957" y="219"/>
                </a:moveTo>
                <a:cubicBezTo>
                  <a:pt x="952" y="216"/>
                  <a:pt x="948" y="214"/>
                  <a:pt x="943" y="212"/>
                </a:cubicBezTo>
                <a:cubicBezTo>
                  <a:pt x="943" y="204"/>
                  <a:pt x="942" y="196"/>
                  <a:pt x="942" y="188"/>
                </a:cubicBezTo>
                <a:cubicBezTo>
                  <a:pt x="946" y="190"/>
                  <a:pt x="950" y="193"/>
                  <a:pt x="954" y="195"/>
                </a:cubicBezTo>
                <a:cubicBezTo>
                  <a:pt x="955" y="202"/>
                  <a:pt x="956" y="211"/>
                  <a:pt x="957" y="219"/>
                </a:cubicBezTo>
                <a:close/>
                <a:moveTo>
                  <a:pt x="945" y="236"/>
                </a:moveTo>
                <a:cubicBezTo>
                  <a:pt x="940" y="234"/>
                  <a:pt x="935" y="231"/>
                  <a:pt x="929" y="228"/>
                </a:cubicBezTo>
                <a:cubicBezTo>
                  <a:pt x="929" y="220"/>
                  <a:pt x="928" y="212"/>
                  <a:pt x="928" y="204"/>
                </a:cubicBezTo>
                <a:cubicBezTo>
                  <a:pt x="933" y="207"/>
                  <a:pt x="938" y="210"/>
                  <a:pt x="943" y="212"/>
                </a:cubicBezTo>
                <a:cubicBezTo>
                  <a:pt x="943" y="212"/>
                  <a:pt x="943" y="212"/>
                  <a:pt x="943" y="212"/>
                </a:cubicBezTo>
                <a:cubicBezTo>
                  <a:pt x="944" y="220"/>
                  <a:pt x="944" y="228"/>
                  <a:pt x="945" y="236"/>
                </a:cubicBezTo>
                <a:close/>
                <a:moveTo>
                  <a:pt x="931" y="253"/>
                </a:moveTo>
                <a:cubicBezTo>
                  <a:pt x="926" y="250"/>
                  <a:pt x="921" y="247"/>
                  <a:pt x="916" y="244"/>
                </a:cubicBezTo>
                <a:cubicBezTo>
                  <a:pt x="916" y="244"/>
                  <a:pt x="916" y="244"/>
                  <a:pt x="916" y="244"/>
                </a:cubicBezTo>
                <a:cubicBezTo>
                  <a:pt x="915" y="236"/>
                  <a:pt x="914" y="228"/>
                  <a:pt x="914" y="220"/>
                </a:cubicBezTo>
                <a:cubicBezTo>
                  <a:pt x="919" y="223"/>
                  <a:pt x="924" y="226"/>
                  <a:pt x="929" y="228"/>
                </a:cubicBezTo>
                <a:cubicBezTo>
                  <a:pt x="930" y="236"/>
                  <a:pt x="930" y="245"/>
                  <a:pt x="931" y="253"/>
                </a:cubicBezTo>
                <a:close/>
                <a:moveTo>
                  <a:pt x="918" y="268"/>
                </a:moveTo>
                <a:cubicBezTo>
                  <a:pt x="912" y="265"/>
                  <a:pt x="907" y="263"/>
                  <a:pt x="902" y="260"/>
                </a:cubicBezTo>
                <a:cubicBezTo>
                  <a:pt x="902" y="252"/>
                  <a:pt x="901" y="244"/>
                  <a:pt x="900" y="237"/>
                </a:cubicBezTo>
                <a:cubicBezTo>
                  <a:pt x="905" y="239"/>
                  <a:pt x="910" y="242"/>
                  <a:pt x="915" y="245"/>
                </a:cubicBezTo>
                <a:cubicBezTo>
                  <a:pt x="916" y="252"/>
                  <a:pt x="917" y="260"/>
                  <a:pt x="918" y="268"/>
                </a:cubicBezTo>
                <a:close/>
                <a:moveTo>
                  <a:pt x="904" y="284"/>
                </a:moveTo>
                <a:cubicBezTo>
                  <a:pt x="899" y="281"/>
                  <a:pt x="894" y="278"/>
                  <a:pt x="888" y="276"/>
                </a:cubicBezTo>
                <a:cubicBezTo>
                  <a:pt x="888" y="268"/>
                  <a:pt x="887" y="260"/>
                  <a:pt x="887" y="252"/>
                </a:cubicBezTo>
                <a:cubicBezTo>
                  <a:pt x="892" y="254"/>
                  <a:pt x="897" y="257"/>
                  <a:pt x="902" y="260"/>
                </a:cubicBezTo>
                <a:cubicBezTo>
                  <a:pt x="902" y="268"/>
                  <a:pt x="903" y="276"/>
                  <a:pt x="904" y="284"/>
                </a:cubicBezTo>
                <a:close/>
                <a:moveTo>
                  <a:pt x="890" y="300"/>
                </a:moveTo>
                <a:cubicBezTo>
                  <a:pt x="885" y="297"/>
                  <a:pt x="880" y="294"/>
                  <a:pt x="875" y="291"/>
                </a:cubicBezTo>
                <a:cubicBezTo>
                  <a:pt x="874" y="283"/>
                  <a:pt x="874" y="275"/>
                  <a:pt x="873" y="267"/>
                </a:cubicBezTo>
                <a:cubicBezTo>
                  <a:pt x="878" y="270"/>
                  <a:pt x="883" y="273"/>
                  <a:pt x="888" y="276"/>
                </a:cubicBezTo>
                <a:cubicBezTo>
                  <a:pt x="889" y="284"/>
                  <a:pt x="890" y="292"/>
                  <a:pt x="890" y="300"/>
                </a:cubicBezTo>
                <a:close/>
                <a:moveTo>
                  <a:pt x="890" y="300"/>
                </a:moveTo>
                <a:cubicBezTo>
                  <a:pt x="891" y="308"/>
                  <a:pt x="892" y="316"/>
                  <a:pt x="893" y="324"/>
                </a:cubicBezTo>
                <a:cubicBezTo>
                  <a:pt x="888" y="321"/>
                  <a:pt x="883" y="318"/>
                  <a:pt x="878" y="315"/>
                </a:cubicBezTo>
                <a:cubicBezTo>
                  <a:pt x="877" y="307"/>
                  <a:pt x="876" y="299"/>
                  <a:pt x="875" y="291"/>
                </a:cubicBezTo>
                <a:cubicBezTo>
                  <a:pt x="880" y="294"/>
                  <a:pt x="885" y="297"/>
                  <a:pt x="890" y="300"/>
                </a:cubicBezTo>
                <a:close/>
                <a:moveTo>
                  <a:pt x="893" y="325"/>
                </a:moveTo>
                <a:cubicBezTo>
                  <a:pt x="894" y="333"/>
                  <a:pt x="896" y="341"/>
                  <a:pt x="897" y="350"/>
                </a:cubicBezTo>
                <a:cubicBezTo>
                  <a:pt x="891" y="346"/>
                  <a:pt x="886" y="343"/>
                  <a:pt x="880" y="340"/>
                </a:cubicBezTo>
                <a:cubicBezTo>
                  <a:pt x="879" y="332"/>
                  <a:pt x="878" y="324"/>
                  <a:pt x="878" y="316"/>
                </a:cubicBezTo>
                <a:cubicBezTo>
                  <a:pt x="883" y="319"/>
                  <a:pt x="888" y="322"/>
                  <a:pt x="893" y="325"/>
                </a:cubicBezTo>
                <a:close/>
                <a:moveTo>
                  <a:pt x="897" y="350"/>
                </a:moveTo>
                <a:cubicBezTo>
                  <a:pt x="898" y="359"/>
                  <a:pt x="900" y="367"/>
                  <a:pt x="901" y="375"/>
                </a:cubicBezTo>
                <a:cubicBezTo>
                  <a:pt x="895" y="372"/>
                  <a:pt x="890" y="369"/>
                  <a:pt x="884" y="365"/>
                </a:cubicBezTo>
                <a:cubicBezTo>
                  <a:pt x="883" y="357"/>
                  <a:pt x="882" y="349"/>
                  <a:pt x="881" y="341"/>
                </a:cubicBezTo>
                <a:cubicBezTo>
                  <a:pt x="886" y="344"/>
                  <a:pt x="891" y="347"/>
                  <a:pt x="897" y="350"/>
                </a:cubicBezTo>
                <a:close/>
                <a:moveTo>
                  <a:pt x="901" y="376"/>
                </a:moveTo>
                <a:cubicBezTo>
                  <a:pt x="902" y="384"/>
                  <a:pt x="904" y="392"/>
                  <a:pt x="905" y="400"/>
                </a:cubicBezTo>
                <a:cubicBezTo>
                  <a:pt x="899" y="396"/>
                  <a:pt x="893" y="393"/>
                  <a:pt x="887" y="389"/>
                </a:cubicBezTo>
                <a:cubicBezTo>
                  <a:pt x="886" y="381"/>
                  <a:pt x="885" y="373"/>
                  <a:pt x="884" y="366"/>
                </a:cubicBezTo>
                <a:cubicBezTo>
                  <a:pt x="890" y="369"/>
                  <a:pt x="895" y="373"/>
                  <a:pt x="901" y="376"/>
                </a:cubicBezTo>
                <a:close/>
                <a:moveTo>
                  <a:pt x="905" y="401"/>
                </a:moveTo>
                <a:cubicBezTo>
                  <a:pt x="907" y="408"/>
                  <a:pt x="908" y="417"/>
                  <a:pt x="910" y="425"/>
                </a:cubicBezTo>
                <a:cubicBezTo>
                  <a:pt x="891" y="413"/>
                  <a:pt x="891" y="413"/>
                  <a:pt x="891" y="413"/>
                </a:cubicBezTo>
                <a:cubicBezTo>
                  <a:pt x="890" y="405"/>
                  <a:pt x="889" y="397"/>
                  <a:pt x="888" y="390"/>
                </a:cubicBezTo>
                <a:cubicBezTo>
                  <a:pt x="893" y="393"/>
                  <a:pt x="899" y="397"/>
                  <a:pt x="905" y="401"/>
                </a:cubicBezTo>
                <a:close/>
                <a:moveTo>
                  <a:pt x="910" y="425"/>
                </a:moveTo>
                <a:cubicBezTo>
                  <a:pt x="910" y="425"/>
                  <a:pt x="910" y="425"/>
                  <a:pt x="910" y="425"/>
                </a:cubicBezTo>
                <a:cubicBezTo>
                  <a:pt x="912" y="433"/>
                  <a:pt x="913" y="441"/>
                  <a:pt x="915" y="449"/>
                </a:cubicBezTo>
                <a:cubicBezTo>
                  <a:pt x="915" y="449"/>
                  <a:pt x="915" y="449"/>
                  <a:pt x="915" y="449"/>
                </a:cubicBezTo>
                <a:cubicBezTo>
                  <a:pt x="913" y="448"/>
                  <a:pt x="911" y="447"/>
                  <a:pt x="908" y="445"/>
                </a:cubicBezTo>
                <a:cubicBezTo>
                  <a:pt x="904" y="443"/>
                  <a:pt x="900" y="440"/>
                  <a:pt x="896" y="437"/>
                </a:cubicBezTo>
                <a:cubicBezTo>
                  <a:pt x="894" y="429"/>
                  <a:pt x="893" y="421"/>
                  <a:pt x="892" y="414"/>
                </a:cubicBezTo>
                <a:lnTo>
                  <a:pt x="910" y="425"/>
                </a:lnTo>
                <a:close/>
                <a:moveTo>
                  <a:pt x="908" y="446"/>
                </a:moveTo>
                <a:cubicBezTo>
                  <a:pt x="911" y="447"/>
                  <a:pt x="913" y="449"/>
                  <a:pt x="915" y="450"/>
                </a:cubicBezTo>
                <a:cubicBezTo>
                  <a:pt x="917" y="459"/>
                  <a:pt x="919" y="467"/>
                  <a:pt x="921" y="476"/>
                </a:cubicBezTo>
                <a:cubicBezTo>
                  <a:pt x="915" y="472"/>
                  <a:pt x="909" y="467"/>
                  <a:pt x="902" y="463"/>
                </a:cubicBezTo>
                <a:cubicBezTo>
                  <a:pt x="901" y="462"/>
                  <a:pt x="901" y="462"/>
                  <a:pt x="901" y="462"/>
                </a:cubicBezTo>
                <a:cubicBezTo>
                  <a:pt x="899" y="454"/>
                  <a:pt x="898" y="446"/>
                  <a:pt x="896" y="438"/>
                </a:cubicBezTo>
                <a:cubicBezTo>
                  <a:pt x="900" y="440"/>
                  <a:pt x="904" y="443"/>
                  <a:pt x="908" y="446"/>
                </a:cubicBezTo>
                <a:close/>
                <a:moveTo>
                  <a:pt x="902" y="463"/>
                </a:moveTo>
                <a:cubicBezTo>
                  <a:pt x="908" y="468"/>
                  <a:pt x="915" y="472"/>
                  <a:pt x="921" y="477"/>
                </a:cubicBezTo>
                <a:cubicBezTo>
                  <a:pt x="923" y="485"/>
                  <a:pt x="925" y="493"/>
                  <a:pt x="927" y="502"/>
                </a:cubicBezTo>
                <a:cubicBezTo>
                  <a:pt x="927" y="501"/>
                  <a:pt x="927" y="501"/>
                  <a:pt x="927" y="501"/>
                </a:cubicBezTo>
                <a:cubicBezTo>
                  <a:pt x="920" y="495"/>
                  <a:pt x="912" y="490"/>
                  <a:pt x="906" y="485"/>
                </a:cubicBezTo>
                <a:cubicBezTo>
                  <a:pt x="904" y="478"/>
                  <a:pt x="902" y="470"/>
                  <a:pt x="901" y="463"/>
                </a:cubicBezTo>
                <a:lnTo>
                  <a:pt x="902" y="463"/>
                </a:lnTo>
                <a:close/>
                <a:moveTo>
                  <a:pt x="927" y="502"/>
                </a:moveTo>
                <a:cubicBezTo>
                  <a:pt x="927" y="502"/>
                  <a:pt x="927" y="502"/>
                  <a:pt x="927" y="502"/>
                </a:cubicBezTo>
                <a:cubicBezTo>
                  <a:pt x="930" y="512"/>
                  <a:pt x="932" y="521"/>
                  <a:pt x="935" y="531"/>
                </a:cubicBezTo>
                <a:cubicBezTo>
                  <a:pt x="930" y="527"/>
                  <a:pt x="925" y="523"/>
                  <a:pt x="921" y="520"/>
                </a:cubicBezTo>
                <a:cubicBezTo>
                  <a:pt x="918" y="518"/>
                  <a:pt x="915" y="516"/>
                  <a:pt x="912" y="513"/>
                </a:cubicBezTo>
                <a:cubicBezTo>
                  <a:pt x="910" y="504"/>
                  <a:pt x="908" y="495"/>
                  <a:pt x="906" y="486"/>
                </a:cubicBezTo>
                <a:cubicBezTo>
                  <a:pt x="912" y="491"/>
                  <a:pt x="920" y="496"/>
                  <a:pt x="927" y="502"/>
                </a:cubicBezTo>
                <a:close/>
                <a:moveTo>
                  <a:pt x="921" y="520"/>
                </a:moveTo>
                <a:cubicBezTo>
                  <a:pt x="925" y="524"/>
                  <a:pt x="930" y="528"/>
                  <a:pt x="935" y="532"/>
                </a:cubicBezTo>
                <a:cubicBezTo>
                  <a:pt x="938" y="542"/>
                  <a:pt x="940" y="552"/>
                  <a:pt x="943" y="562"/>
                </a:cubicBezTo>
                <a:cubicBezTo>
                  <a:pt x="935" y="555"/>
                  <a:pt x="927" y="549"/>
                  <a:pt x="919" y="542"/>
                </a:cubicBezTo>
                <a:cubicBezTo>
                  <a:pt x="917" y="533"/>
                  <a:pt x="914" y="523"/>
                  <a:pt x="912" y="514"/>
                </a:cubicBezTo>
                <a:cubicBezTo>
                  <a:pt x="915" y="516"/>
                  <a:pt x="918" y="518"/>
                  <a:pt x="921" y="520"/>
                </a:cubicBezTo>
                <a:close/>
                <a:moveTo>
                  <a:pt x="943" y="563"/>
                </a:moveTo>
                <a:cubicBezTo>
                  <a:pt x="946" y="572"/>
                  <a:pt x="949" y="583"/>
                  <a:pt x="952" y="593"/>
                </a:cubicBezTo>
                <a:cubicBezTo>
                  <a:pt x="944" y="586"/>
                  <a:pt x="935" y="579"/>
                  <a:pt x="927" y="572"/>
                </a:cubicBezTo>
                <a:cubicBezTo>
                  <a:pt x="924" y="562"/>
                  <a:pt x="922" y="553"/>
                  <a:pt x="919" y="543"/>
                </a:cubicBezTo>
                <a:cubicBezTo>
                  <a:pt x="927" y="550"/>
                  <a:pt x="935" y="556"/>
                  <a:pt x="943" y="563"/>
                </a:cubicBezTo>
                <a:close/>
                <a:moveTo>
                  <a:pt x="962" y="625"/>
                </a:moveTo>
                <a:cubicBezTo>
                  <a:pt x="965" y="635"/>
                  <a:pt x="968" y="644"/>
                  <a:pt x="971" y="654"/>
                </a:cubicBezTo>
                <a:cubicBezTo>
                  <a:pt x="973" y="658"/>
                  <a:pt x="973" y="658"/>
                  <a:pt x="973" y="658"/>
                </a:cubicBezTo>
                <a:cubicBezTo>
                  <a:pt x="963" y="650"/>
                  <a:pt x="954" y="642"/>
                  <a:pt x="944" y="634"/>
                </a:cubicBezTo>
                <a:cubicBezTo>
                  <a:pt x="941" y="623"/>
                  <a:pt x="938" y="613"/>
                  <a:pt x="935" y="602"/>
                </a:cubicBezTo>
                <a:cubicBezTo>
                  <a:pt x="944" y="610"/>
                  <a:pt x="953" y="617"/>
                  <a:pt x="962" y="625"/>
                </a:cubicBezTo>
                <a:close/>
                <a:moveTo>
                  <a:pt x="973" y="659"/>
                </a:moveTo>
                <a:cubicBezTo>
                  <a:pt x="977" y="671"/>
                  <a:pt x="980" y="681"/>
                  <a:pt x="984" y="691"/>
                </a:cubicBezTo>
                <a:cubicBezTo>
                  <a:pt x="974" y="683"/>
                  <a:pt x="964" y="674"/>
                  <a:pt x="954" y="665"/>
                </a:cubicBezTo>
                <a:cubicBezTo>
                  <a:pt x="951" y="655"/>
                  <a:pt x="947" y="645"/>
                  <a:pt x="944" y="635"/>
                </a:cubicBezTo>
                <a:cubicBezTo>
                  <a:pt x="954" y="643"/>
                  <a:pt x="964" y="651"/>
                  <a:pt x="973" y="659"/>
                </a:cubicBezTo>
                <a:close/>
                <a:moveTo>
                  <a:pt x="972" y="654"/>
                </a:moveTo>
                <a:cubicBezTo>
                  <a:pt x="969" y="644"/>
                  <a:pt x="966" y="635"/>
                  <a:pt x="963" y="626"/>
                </a:cubicBezTo>
                <a:cubicBezTo>
                  <a:pt x="973" y="634"/>
                  <a:pt x="983" y="643"/>
                  <a:pt x="993" y="652"/>
                </a:cubicBezTo>
                <a:cubicBezTo>
                  <a:pt x="997" y="665"/>
                  <a:pt x="1001" y="677"/>
                  <a:pt x="1005" y="687"/>
                </a:cubicBezTo>
                <a:cubicBezTo>
                  <a:pt x="995" y="678"/>
                  <a:pt x="984" y="668"/>
                  <a:pt x="973" y="659"/>
                </a:cubicBezTo>
                <a:lnTo>
                  <a:pt x="972" y="654"/>
                </a:lnTo>
                <a:close/>
                <a:moveTo>
                  <a:pt x="962" y="625"/>
                </a:moveTo>
                <a:cubicBezTo>
                  <a:pt x="959" y="615"/>
                  <a:pt x="956" y="604"/>
                  <a:pt x="953" y="594"/>
                </a:cubicBezTo>
                <a:cubicBezTo>
                  <a:pt x="962" y="602"/>
                  <a:pt x="972" y="610"/>
                  <a:pt x="981" y="618"/>
                </a:cubicBezTo>
                <a:cubicBezTo>
                  <a:pt x="983" y="624"/>
                  <a:pt x="985" y="630"/>
                  <a:pt x="987" y="636"/>
                </a:cubicBezTo>
                <a:cubicBezTo>
                  <a:pt x="989" y="641"/>
                  <a:pt x="991" y="646"/>
                  <a:pt x="992" y="651"/>
                </a:cubicBezTo>
                <a:cubicBezTo>
                  <a:pt x="982" y="642"/>
                  <a:pt x="972" y="633"/>
                  <a:pt x="962" y="625"/>
                </a:cubicBezTo>
                <a:close/>
                <a:moveTo>
                  <a:pt x="971" y="586"/>
                </a:moveTo>
                <a:cubicBezTo>
                  <a:pt x="981" y="594"/>
                  <a:pt x="991" y="603"/>
                  <a:pt x="1001" y="611"/>
                </a:cubicBezTo>
                <a:cubicBezTo>
                  <a:pt x="1002" y="614"/>
                  <a:pt x="1003" y="616"/>
                  <a:pt x="1004" y="619"/>
                </a:cubicBezTo>
                <a:cubicBezTo>
                  <a:pt x="1007" y="629"/>
                  <a:pt x="1010" y="637"/>
                  <a:pt x="1013" y="646"/>
                </a:cubicBezTo>
                <a:cubicBezTo>
                  <a:pt x="1003" y="636"/>
                  <a:pt x="992" y="627"/>
                  <a:pt x="982" y="618"/>
                </a:cubicBezTo>
                <a:cubicBezTo>
                  <a:pt x="978" y="607"/>
                  <a:pt x="975" y="596"/>
                  <a:pt x="971" y="586"/>
                </a:cubicBezTo>
                <a:close/>
                <a:moveTo>
                  <a:pt x="1001" y="610"/>
                </a:moveTo>
                <a:cubicBezTo>
                  <a:pt x="991" y="602"/>
                  <a:pt x="981" y="593"/>
                  <a:pt x="971" y="585"/>
                </a:cubicBezTo>
                <a:cubicBezTo>
                  <a:pt x="968" y="574"/>
                  <a:pt x="964" y="563"/>
                  <a:pt x="961" y="553"/>
                </a:cubicBezTo>
                <a:cubicBezTo>
                  <a:pt x="970" y="560"/>
                  <a:pt x="980" y="568"/>
                  <a:pt x="989" y="576"/>
                </a:cubicBezTo>
                <a:cubicBezTo>
                  <a:pt x="993" y="587"/>
                  <a:pt x="997" y="599"/>
                  <a:pt x="1001" y="610"/>
                </a:cubicBezTo>
                <a:close/>
                <a:moveTo>
                  <a:pt x="979" y="544"/>
                </a:moveTo>
                <a:cubicBezTo>
                  <a:pt x="989" y="552"/>
                  <a:pt x="999" y="560"/>
                  <a:pt x="1008" y="568"/>
                </a:cubicBezTo>
                <a:cubicBezTo>
                  <a:pt x="1012" y="579"/>
                  <a:pt x="1016" y="590"/>
                  <a:pt x="1020" y="601"/>
                </a:cubicBezTo>
                <a:cubicBezTo>
                  <a:pt x="1020" y="603"/>
                  <a:pt x="1020" y="603"/>
                  <a:pt x="1020" y="603"/>
                </a:cubicBezTo>
                <a:cubicBezTo>
                  <a:pt x="1010" y="594"/>
                  <a:pt x="1000" y="584"/>
                  <a:pt x="989" y="576"/>
                </a:cubicBezTo>
                <a:cubicBezTo>
                  <a:pt x="986" y="565"/>
                  <a:pt x="982" y="554"/>
                  <a:pt x="979" y="544"/>
                </a:cubicBezTo>
                <a:close/>
                <a:moveTo>
                  <a:pt x="998" y="538"/>
                </a:moveTo>
                <a:cubicBezTo>
                  <a:pt x="1009" y="547"/>
                  <a:pt x="1019" y="556"/>
                  <a:pt x="1029" y="564"/>
                </a:cubicBezTo>
                <a:cubicBezTo>
                  <a:pt x="1031" y="571"/>
                  <a:pt x="1033" y="577"/>
                  <a:pt x="1036" y="583"/>
                </a:cubicBezTo>
                <a:cubicBezTo>
                  <a:pt x="1037" y="588"/>
                  <a:pt x="1039" y="592"/>
                  <a:pt x="1041" y="596"/>
                </a:cubicBezTo>
                <a:cubicBezTo>
                  <a:pt x="1030" y="587"/>
                  <a:pt x="1019" y="577"/>
                  <a:pt x="1009" y="568"/>
                </a:cubicBezTo>
                <a:cubicBezTo>
                  <a:pt x="1005" y="558"/>
                  <a:pt x="1002" y="548"/>
                  <a:pt x="998" y="538"/>
                </a:cubicBezTo>
                <a:close/>
                <a:moveTo>
                  <a:pt x="998" y="537"/>
                </a:moveTo>
                <a:cubicBezTo>
                  <a:pt x="995" y="527"/>
                  <a:pt x="991" y="517"/>
                  <a:pt x="988" y="507"/>
                </a:cubicBezTo>
                <a:cubicBezTo>
                  <a:pt x="998" y="514"/>
                  <a:pt x="1007" y="522"/>
                  <a:pt x="1017" y="530"/>
                </a:cubicBezTo>
                <a:cubicBezTo>
                  <a:pt x="1021" y="541"/>
                  <a:pt x="1025" y="552"/>
                  <a:pt x="1029" y="563"/>
                </a:cubicBezTo>
                <a:cubicBezTo>
                  <a:pt x="1019" y="555"/>
                  <a:pt x="1008" y="546"/>
                  <a:pt x="998" y="537"/>
                </a:cubicBezTo>
                <a:close/>
                <a:moveTo>
                  <a:pt x="988" y="506"/>
                </a:moveTo>
                <a:cubicBezTo>
                  <a:pt x="985" y="496"/>
                  <a:pt x="982" y="485"/>
                  <a:pt x="979" y="475"/>
                </a:cubicBezTo>
                <a:cubicBezTo>
                  <a:pt x="988" y="482"/>
                  <a:pt x="997" y="490"/>
                  <a:pt x="1006" y="497"/>
                </a:cubicBezTo>
                <a:cubicBezTo>
                  <a:pt x="1009" y="508"/>
                  <a:pt x="1013" y="519"/>
                  <a:pt x="1017" y="530"/>
                </a:cubicBezTo>
                <a:cubicBezTo>
                  <a:pt x="1007" y="522"/>
                  <a:pt x="998" y="514"/>
                  <a:pt x="988" y="506"/>
                </a:cubicBezTo>
                <a:close/>
                <a:moveTo>
                  <a:pt x="996" y="466"/>
                </a:moveTo>
                <a:cubicBezTo>
                  <a:pt x="1004" y="472"/>
                  <a:pt x="1012" y="479"/>
                  <a:pt x="1020" y="485"/>
                </a:cubicBezTo>
                <a:cubicBezTo>
                  <a:pt x="1024" y="496"/>
                  <a:pt x="1028" y="507"/>
                  <a:pt x="1032" y="518"/>
                </a:cubicBezTo>
                <a:cubicBezTo>
                  <a:pt x="1023" y="511"/>
                  <a:pt x="1014" y="504"/>
                  <a:pt x="1006" y="497"/>
                </a:cubicBezTo>
                <a:cubicBezTo>
                  <a:pt x="1003" y="486"/>
                  <a:pt x="999" y="476"/>
                  <a:pt x="996" y="466"/>
                </a:cubicBezTo>
                <a:close/>
                <a:moveTo>
                  <a:pt x="1010" y="453"/>
                </a:moveTo>
                <a:cubicBezTo>
                  <a:pt x="1019" y="461"/>
                  <a:pt x="1029" y="469"/>
                  <a:pt x="1038" y="477"/>
                </a:cubicBezTo>
                <a:cubicBezTo>
                  <a:pt x="1042" y="488"/>
                  <a:pt x="1046" y="499"/>
                  <a:pt x="1051" y="511"/>
                </a:cubicBezTo>
                <a:cubicBezTo>
                  <a:pt x="1041" y="502"/>
                  <a:pt x="1031" y="493"/>
                  <a:pt x="1020" y="485"/>
                </a:cubicBezTo>
                <a:cubicBezTo>
                  <a:pt x="1017" y="474"/>
                  <a:pt x="1013" y="464"/>
                  <a:pt x="1010" y="453"/>
                </a:cubicBezTo>
                <a:close/>
                <a:moveTo>
                  <a:pt x="1010" y="452"/>
                </a:moveTo>
                <a:cubicBezTo>
                  <a:pt x="1006" y="441"/>
                  <a:pt x="1003" y="430"/>
                  <a:pt x="999" y="419"/>
                </a:cubicBezTo>
                <a:cubicBezTo>
                  <a:pt x="1008" y="426"/>
                  <a:pt x="1017" y="433"/>
                  <a:pt x="1026" y="440"/>
                </a:cubicBezTo>
                <a:cubicBezTo>
                  <a:pt x="1029" y="452"/>
                  <a:pt x="1034" y="464"/>
                  <a:pt x="1038" y="476"/>
                </a:cubicBezTo>
                <a:cubicBezTo>
                  <a:pt x="1029" y="468"/>
                  <a:pt x="1019" y="460"/>
                  <a:pt x="1010" y="452"/>
                </a:cubicBezTo>
                <a:close/>
                <a:moveTo>
                  <a:pt x="1015" y="405"/>
                </a:moveTo>
                <a:cubicBezTo>
                  <a:pt x="1024" y="412"/>
                  <a:pt x="1032" y="419"/>
                  <a:pt x="1041" y="426"/>
                </a:cubicBezTo>
                <a:cubicBezTo>
                  <a:pt x="1045" y="438"/>
                  <a:pt x="1050" y="451"/>
                  <a:pt x="1054" y="464"/>
                </a:cubicBezTo>
                <a:cubicBezTo>
                  <a:pt x="1045" y="456"/>
                  <a:pt x="1036" y="448"/>
                  <a:pt x="1026" y="440"/>
                </a:cubicBezTo>
                <a:cubicBezTo>
                  <a:pt x="1022" y="428"/>
                  <a:pt x="1018" y="416"/>
                  <a:pt x="1015" y="405"/>
                </a:cubicBezTo>
                <a:close/>
                <a:moveTo>
                  <a:pt x="1015" y="404"/>
                </a:moveTo>
                <a:cubicBezTo>
                  <a:pt x="1011" y="393"/>
                  <a:pt x="1008" y="382"/>
                  <a:pt x="1005" y="372"/>
                </a:cubicBezTo>
                <a:cubicBezTo>
                  <a:pt x="1013" y="378"/>
                  <a:pt x="1021" y="385"/>
                  <a:pt x="1029" y="391"/>
                </a:cubicBezTo>
                <a:cubicBezTo>
                  <a:pt x="1033" y="402"/>
                  <a:pt x="1037" y="414"/>
                  <a:pt x="1041" y="425"/>
                </a:cubicBezTo>
                <a:cubicBezTo>
                  <a:pt x="1032" y="418"/>
                  <a:pt x="1023" y="411"/>
                  <a:pt x="1015" y="404"/>
                </a:cubicBezTo>
                <a:close/>
                <a:moveTo>
                  <a:pt x="1019" y="357"/>
                </a:moveTo>
                <a:cubicBezTo>
                  <a:pt x="1028" y="363"/>
                  <a:pt x="1037" y="370"/>
                  <a:pt x="1045" y="377"/>
                </a:cubicBezTo>
                <a:cubicBezTo>
                  <a:pt x="1049" y="389"/>
                  <a:pt x="1053" y="401"/>
                  <a:pt x="1058" y="413"/>
                </a:cubicBezTo>
                <a:cubicBezTo>
                  <a:pt x="1058" y="413"/>
                  <a:pt x="1058" y="413"/>
                  <a:pt x="1058" y="413"/>
                </a:cubicBezTo>
                <a:cubicBezTo>
                  <a:pt x="1048" y="406"/>
                  <a:pt x="1039" y="398"/>
                  <a:pt x="1030" y="391"/>
                </a:cubicBezTo>
                <a:cubicBezTo>
                  <a:pt x="1026" y="379"/>
                  <a:pt x="1023" y="368"/>
                  <a:pt x="1019" y="357"/>
                </a:cubicBezTo>
                <a:close/>
                <a:moveTo>
                  <a:pt x="1019" y="356"/>
                </a:moveTo>
                <a:cubicBezTo>
                  <a:pt x="1016" y="345"/>
                  <a:pt x="1013" y="335"/>
                  <a:pt x="1010" y="324"/>
                </a:cubicBezTo>
                <a:cubicBezTo>
                  <a:pt x="1018" y="330"/>
                  <a:pt x="1026" y="336"/>
                  <a:pt x="1034" y="342"/>
                </a:cubicBezTo>
                <a:cubicBezTo>
                  <a:pt x="1037" y="353"/>
                  <a:pt x="1041" y="364"/>
                  <a:pt x="1045" y="376"/>
                </a:cubicBezTo>
                <a:cubicBezTo>
                  <a:pt x="1036" y="369"/>
                  <a:pt x="1028" y="363"/>
                  <a:pt x="1019" y="356"/>
                </a:cubicBezTo>
                <a:close/>
                <a:moveTo>
                  <a:pt x="1025" y="308"/>
                </a:moveTo>
                <a:cubicBezTo>
                  <a:pt x="1032" y="314"/>
                  <a:pt x="1040" y="320"/>
                  <a:pt x="1048" y="326"/>
                </a:cubicBezTo>
                <a:cubicBezTo>
                  <a:pt x="1052" y="337"/>
                  <a:pt x="1055" y="349"/>
                  <a:pt x="1060" y="361"/>
                </a:cubicBezTo>
                <a:cubicBezTo>
                  <a:pt x="1051" y="355"/>
                  <a:pt x="1043" y="348"/>
                  <a:pt x="1034" y="341"/>
                </a:cubicBezTo>
                <a:cubicBezTo>
                  <a:pt x="1031" y="330"/>
                  <a:pt x="1028" y="319"/>
                  <a:pt x="1025" y="308"/>
                </a:cubicBezTo>
                <a:close/>
                <a:moveTo>
                  <a:pt x="1038" y="293"/>
                </a:moveTo>
                <a:cubicBezTo>
                  <a:pt x="1048" y="299"/>
                  <a:pt x="1057" y="306"/>
                  <a:pt x="1066" y="314"/>
                </a:cubicBezTo>
                <a:cubicBezTo>
                  <a:pt x="1070" y="325"/>
                  <a:pt x="1074" y="338"/>
                  <a:pt x="1078" y="350"/>
                </a:cubicBezTo>
                <a:cubicBezTo>
                  <a:pt x="1068" y="341"/>
                  <a:pt x="1058" y="333"/>
                  <a:pt x="1048" y="326"/>
                </a:cubicBezTo>
                <a:cubicBezTo>
                  <a:pt x="1045" y="314"/>
                  <a:pt x="1041" y="303"/>
                  <a:pt x="1038" y="293"/>
                </a:cubicBezTo>
                <a:close/>
                <a:moveTo>
                  <a:pt x="1038" y="292"/>
                </a:moveTo>
                <a:cubicBezTo>
                  <a:pt x="1035" y="281"/>
                  <a:pt x="1032" y="271"/>
                  <a:pt x="1030" y="261"/>
                </a:cubicBezTo>
                <a:cubicBezTo>
                  <a:pt x="1038" y="267"/>
                  <a:pt x="1047" y="273"/>
                  <a:pt x="1055" y="279"/>
                </a:cubicBezTo>
                <a:cubicBezTo>
                  <a:pt x="1058" y="290"/>
                  <a:pt x="1062" y="301"/>
                  <a:pt x="1066" y="313"/>
                </a:cubicBezTo>
                <a:cubicBezTo>
                  <a:pt x="1057" y="306"/>
                  <a:pt x="1047" y="299"/>
                  <a:pt x="1038" y="292"/>
                </a:cubicBezTo>
                <a:close/>
                <a:moveTo>
                  <a:pt x="1046" y="246"/>
                </a:moveTo>
                <a:cubicBezTo>
                  <a:pt x="1055" y="252"/>
                  <a:pt x="1063" y="258"/>
                  <a:pt x="1071" y="265"/>
                </a:cubicBezTo>
                <a:cubicBezTo>
                  <a:pt x="1075" y="276"/>
                  <a:pt x="1079" y="288"/>
                  <a:pt x="1083" y="300"/>
                </a:cubicBezTo>
                <a:cubicBezTo>
                  <a:pt x="1083" y="300"/>
                  <a:pt x="1083" y="300"/>
                  <a:pt x="1083" y="300"/>
                </a:cubicBezTo>
                <a:cubicBezTo>
                  <a:pt x="1074" y="293"/>
                  <a:pt x="1065" y="286"/>
                  <a:pt x="1055" y="279"/>
                </a:cubicBezTo>
                <a:cubicBezTo>
                  <a:pt x="1055" y="279"/>
                  <a:pt x="1055" y="279"/>
                  <a:pt x="1055" y="279"/>
                </a:cubicBezTo>
                <a:cubicBezTo>
                  <a:pt x="1052" y="268"/>
                  <a:pt x="1049" y="257"/>
                  <a:pt x="1046" y="246"/>
                </a:cubicBezTo>
                <a:close/>
                <a:moveTo>
                  <a:pt x="1046" y="245"/>
                </a:moveTo>
                <a:cubicBezTo>
                  <a:pt x="1043" y="235"/>
                  <a:pt x="1041" y="225"/>
                  <a:pt x="1038" y="215"/>
                </a:cubicBezTo>
                <a:cubicBezTo>
                  <a:pt x="1046" y="220"/>
                  <a:pt x="1054" y="225"/>
                  <a:pt x="1061" y="231"/>
                </a:cubicBezTo>
                <a:cubicBezTo>
                  <a:pt x="1064" y="242"/>
                  <a:pt x="1068" y="253"/>
                  <a:pt x="1071" y="264"/>
                </a:cubicBezTo>
                <a:cubicBezTo>
                  <a:pt x="1063" y="258"/>
                  <a:pt x="1054" y="251"/>
                  <a:pt x="1046" y="245"/>
                </a:cubicBezTo>
                <a:close/>
                <a:moveTo>
                  <a:pt x="1054" y="199"/>
                </a:moveTo>
                <a:cubicBezTo>
                  <a:pt x="1062" y="205"/>
                  <a:pt x="1070" y="210"/>
                  <a:pt x="1078" y="216"/>
                </a:cubicBezTo>
                <a:cubicBezTo>
                  <a:pt x="1081" y="227"/>
                  <a:pt x="1084" y="239"/>
                  <a:pt x="1088" y="250"/>
                </a:cubicBezTo>
                <a:cubicBezTo>
                  <a:pt x="1079" y="244"/>
                  <a:pt x="1071" y="237"/>
                  <a:pt x="1062" y="231"/>
                </a:cubicBezTo>
                <a:cubicBezTo>
                  <a:pt x="1059" y="220"/>
                  <a:pt x="1056" y="209"/>
                  <a:pt x="1054" y="199"/>
                </a:cubicBezTo>
                <a:close/>
                <a:moveTo>
                  <a:pt x="1070" y="185"/>
                </a:moveTo>
                <a:cubicBezTo>
                  <a:pt x="1078" y="190"/>
                  <a:pt x="1086" y="197"/>
                  <a:pt x="1095" y="203"/>
                </a:cubicBezTo>
                <a:cubicBezTo>
                  <a:pt x="1098" y="214"/>
                  <a:pt x="1102" y="225"/>
                  <a:pt x="1105" y="237"/>
                </a:cubicBezTo>
                <a:cubicBezTo>
                  <a:pt x="1096" y="230"/>
                  <a:pt x="1087" y="223"/>
                  <a:pt x="1078" y="216"/>
                </a:cubicBezTo>
                <a:cubicBezTo>
                  <a:pt x="1075" y="205"/>
                  <a:pt x="1072" y="195"/>
                  <a:pt x="1070" y="185"/>
                </a:cubicBezTo>
                <a:close/>
                <a:moveTo>
                  <a:pt x="1078" y="215"/>
                </a:moveTo>
                <a:cubicBezTo>
                  <a:pt x="1070" y="210"/>
                  <a:pt x="1062" y="204"/>
                  <a:pt x="1054" y="198"/>
                </a:cubicBezTo>
                <a:cubicBezTo>
                  <a:pt x="1051" y="189"/>
                  <a:pt x="1049" y="179"/>
                  <a:pt x="1047" y="170"/>
                </a:cubicBezTo>
                <a:cubicBezTo>
                  <a:pt x="1048" y="170"/>
                  <a:pt x="1049" y="171"/>
                  <a:pt x="1050" y="171"/>
                </a:cubicBezTo>
                <a:cubicBezTo>
                  <a:pt x="1056" y="175"/>
                  <a:pt x="1063" y="180"/>
                  <a:pt x="1069" y="184"/>
                </a:cubicBezTo>
                <a:cubicBezTo>
                  <a:pt x="1072" y="194"/>
                  <a:pt x="1075" y="205"/>
                  <a:pt x="1078" y="215"/>
                </a:cubicBezTo>
                <a:close/>
                <a:moveTo>
                  <a:pt x="1053" y="198"/>
                </a:moveTo>
                <a:cubicBezTo>
                  <a:pt x="1050" y="195"/>
                  <a:pt x="1046" y="193"/>
                  <a:pt x="1042" y="191"/>
                </a:cubicBezTo>
                <a:cubicBezTo>
                  <a:pt x="1039" y="189"/>
                  <a:pt x="1036" y="187"/>
                  <a:pt x="1032" y="185"/>
                </a:cubicBezTo>
                <a:cubicBezTo>
                  <a:pt x="1031" y="176"/>
                  <a:pt x="1029" y="167"/>
                  <a:pt x="1028" y="159"/>
                </a:cubicBezTo>
                <a:cubicBezTo>
                  <a:pt x="1034" y="162"/>
                  <a:pt x="1041" y="165"/>
                  <a:pt x="1047" y="169"/>
                </a:cubicBezTo>
                <a:cubicBezTo>
                  <a:pt x="1049" y="179"/>
                  <a:pt x="1051" y="188"/>
                  <a:pt x="1053" y="198"/>
                </a:cubicBezTo>
                <a:close/>
                <a:moveTo>
                  <a:pt x="1032" y="184"/>
                </a:moveTo>
                <a:cubicBezTo>
                  <a:pt x="1026" y="181"/>
                  <a:pt x="1020" y="178"/>
                  <a:pt x="1014" y="175"/>
                </a:cubicBezTo>
                <a:cubicBezTo>
                  <a:pt x="1012" y="175"/>
                  <a:pt x="1012" y="175"/>
                  <a:pt x="1012" y="175"/>
                </a:cubicBezTo>
                <a:cubicBezTo>
                  <a:pt x="1011" y="166"/>
                  <a:pt x="1010" y="158"/>
                  <a:pt x="1009" y="150"/>
                </a:cubicBezTo>
                <a:cubicBezTo>
                  <a:pt x="1013" y="152"/>
                  <a:pt x="1017" y="154"/>
                  <a:pt x="1021" y="156"/>
                </a:cubicBezTo>
                <a:cubicBezTo>
                  <a:pt x="1023" y="156"/>
                  <a:pt x="1025" y="157"/>
                  <a:pt x="1027" y="158"/>
                </a:cubicBezTo>
                <a:cubicBezTo>
                  <a:pt x="1027" y="158"/>
                  <a:pt x="1027" y="158"/>
                  <a:pt x="1027" y="158"/>
                </a:cubicBezTo>
                <a:cubicBezTo>
                  <a:pt x="1029" y="167"/>
                  <a:pt x="1030" y="176"/>
                  <a:pt x="1032" y="184"/>
                </a:cubicBezTo>
                <a:close/>
                <a:moveTo>
                  <a:pt x="1016" y="201"/>
                </a:moveTo>
                <a:cubicBezTo>
                  <a:pt x="1016" y="201"/>
                  <a:pt x="1016" y="201"/>
                  <a:pt x="1016" y="201"/>
                </a:cubicBezTo>
                <a:cubicBezTo>
                  <a:pt x="1013" y="199"/>
                  <a:pt x="1009" y="197"/>
                  <a:pt x="1006" y="195"/>
                </a:cubicBezTo>
                <a:cubicBezTo>
                  <a:pt x="1004" y="194"/>
                  <a:pt x="1002" y="193"/>
                  <a:pt x="1000" y="192"/>
                </a:cubicBezTo>
                <a:cubicBezTo>
                  <a:pt x="998" y="184"/>
                  <a:pt x="997" y="176"/>
                  <a:pt x="996" y="168"/>
                </a:cubicBezTo>
                <a:cubicBezTo>
                  <a:pt x="1002" y="170"/>
                  <a:pt x="1007" y="173"/>
                  <a:pt x="1012" y="175"/>
                </a:cubicBezTo>
                <a:cubicBezTo>
                  <a:pt x="1013" y="183"/>
                  <a:pt x="1015" y="192"/>
                  <a:pt x="1016" y="201"/>
                </a:cubicBezTo>
                <a:close/>
                <a:moveTo>
                  <a:pt x="999" y="192"/>
                </a:moveTo>
                <a:cubicBezTo>
                  <a:pt x="994" y="189"/>
                  <a:pt x="989" y="187"/>
                  <a:pt x="983" y="185"/>
                </a:cubicBezTo>
                <a:cubicBezTo>
                  <a:pt x="982" y="177"/>
                  <a:pt x="982" y="169"/>
                  <a:pt x="981" y="161"/>
                </a:cubicBezTo>
                <a:cubicBezTo>
                  <a:pt x="986" y="163"/>
                  <a:pt x="991" y="165"/>
                  <a:pt x="996" y="168"/>
                </a:cubicBezTo>
                <a:cubicBezTo>
                  <a:pt x="997" y="176"/>
                  <a:pt x="998" y="184"/>
                  <a:pt x="999" y="192"/>
                </a:cubicBezTo>
                <a:close/>
                <a:moveTo>
                  <a:pt x="986" y="210"/>
                </a:moveTo>
                <a:cubicBezTo>
                  <a:pt x="981" y="207"/>
                  <a:pt x="976" y="205"/>
                  <a:pt x="970" y="202"/>
                </a:cubicBezTo>
                <a:cubicBezTo>
                  <a:pt x="970" y="194"/>
                  <a:pt x="969" y="186"/>
                  <a:pt x="968" y="178"/>
                </a:cubicBezTo>
                <a:cubicBezTo>
                  <a:pt x="973" y="180"/>
                  <a:pt x="978" y="183"/>
                  <a:pt x="983" y="185"/>
                </a:cubicBezTo>
                <a:cubicBezTo>
                  <a:pt x="984" y="193"/>
                  <a:pt x="985" y="201"/>
                  <a:pt x="986" y="210"/>
                </a:cubicBezTo>
                <a:close/>
                <a:moveTo>
                  <a:pt x="970" y="202"/>
                </a:moveTo>
                <a:cubicBezTo>
                  <a:pt x="965" y="199"/>
                  <a:pt x="960" y="197"/>
                  <a:pt x="955" y="194"/>
                </a:cubicBezTo>
                <a:cubicBezTo>
                  <a:pt x="954" y="186"/>
                  <a:pt x="954" y="178"/>
                  <a:pt x="953" y="171"/>
                </a:cubicBezTo>
                <a:cubicBezTo>
                  <a:pt x="958" y="173"/>
                  <a:pt x="963" y="175"/>
                  <a:pt x="968" y="178"/>
                </a:cubicBezTo>
                <a:cubicBezTo>
                  <a:pt x="968" y="186"/>
                  <a:pt x="969" y="194"/>
                  <a:pt x="970" y="202"/>
                </a:cubicBezTo>
                <a:close/>
                <a:moveTo>
                  <a:pt x="954" y="194"/>
                </a:moveTo>
                <a:cubicBezTo>
                  <a:pt x="950" y="192"/>
                  <a:pt x="946" y="190"/>
                  <a:pt x="942" y="188"/>
                </a:cubicBezTo>
                <a:cubicBezTo>
                  <a:pt x="941" y="180"/>
                  <a:pt x="941" y="172"/>
                  <a:pt x="941" y="164"/>
                </a:cubicBezTo>
                <a:cubicBezTo>
                  <a:pt x="945" y="166"/>
                  <a:pt x="949" y="168"/>
                  <a:pt x="953" y="170"/>
                </a:cubicBezTo>
                <a:cubicBezTo>
                  <a:pt x="953" y="178"/>
                  <a:pt x="954" y="186"/>
                  <a:pt x="954" y="194"/>
                </a:cubicBezTo>
                <a:close/>
                <a:moveTo>
                  <a:pt x="943" y="212"/>
                </a:moveTo>
                <a:cubicBezTo>
                  <a:pt x="938" y="209"/>
                  <a:pt x="933" y="206"/>
                  <a:pt x="928" y="204"/>
                </a:cubicBezTo>
                <a:cubicBezTo>
                  <a:pt x="927" y="196"/>
                  <a:pt x="927" y="188"/>
                  <a:pt x="927" y="181"/>
                </a:cubicBezTo>
                <a:cubicBezTo>
                  <a:pt x="931" y="183"/>
                  <a:pt x="936" y="186"/>
                  <a:pt x="941" y="188"/>
                </a:cubicBezTo>
                <a:cubicBezTo>
                  <a:pt x="942" y="196"/>
                  <a:pt x="942" y="204"/>
                  <a:pt x="943" y="212"/>
                </a:cubicBezTo>
                <a:close/>
                <a:moveTo>
                  <a:pt x="929" y="228"/>
                </a:moveTo>
                <a:cubicBezTo>
                  <a:pt x="924" y="225"/>
                  <a:pt x="919" y="222"/>
                  <a:pt x="914" y="220"/>
                </a:cubicBezTo>
                <a:cubicBezTo>
                  <a:pt x="913" y="212"/>
                  <a:pt x="913" y="204"/>
                  <a:pt x="913" y="196"/>
                </a:cubicBezTo>
                <a:cubicBezTo>
                  <a:pt x="918" y="199"/>
                  <a:pt x="922" y="201"/>
                  <a:pt x="927" y="204"/>
                </a:cubicBezTo>
                <a:cubicBezTo>
                  <a:pt x="928" y="212"/>
                  <a:pt x="928" y="220"/>
                  <a:pt x="929" y="228"/>
                </a:cubicBezTo>
                <a:close/>
                <a:moveTo>
                  <a:pt x="915" y="244"/>
                </a:moveTo>
                <a:cubicBezTo>
                  <a:pt x="910" y="241"/>
                  <a:pt x="905" y="239"/>
                  <a:pt x="900" y="236"/>
                </a:cubicBezTo>
                <a:cubicBezTo>
                  <a:pt x="900" y="228"/>
                  <a:pt x="899" y="220"/>
                  <a:pt x="899" y="212"/>
                </a:cubicBezTo>
                <a:cubicBezTo>
                  <a:pt x="904" y="215"/>
                  <a:pt x="909" y="217"/>
                  <a:pt x="913" y="220"/>
                </a:cubicBezTo>
                <a:cubicBezTo>
                  <a:pt x="914" y="228"/>
                  <a:pt x="915" y="236"/>
                  <a:pt x="915" y="244"/>
                </a:cubicBezTo>
                <a:close/>
                <a:moveTo>
                  <a:pt x="900" y="236"/>
                </a:moveTo>
                <a:cubicBezTo>
                  <a:pt x="895" y="233"/>
                  <a:pt x="890" y="230"/>
                  <a:pt x="885" y="228"/>
                </a:cubicBezTo>
                <a:cubicBezTo>
                  <a:pt x="885" y="220"/>
                  <a:pt x="885" y="212"/>
                  <a:pt x="884" y="204"/>
                </a:cubicBezTo>
                <a:cubicBezTo>
                  <a:pt x="889" y="207"/>
                  <a:pt x="894" y="209"/>
                  <a:pt x="899" y="212"/>
                </a:cubicBezTo>
                <a:cubicBezTo>
                  <a:pt x="899" y="220"/>
                  <a:pt x="899" y="228"/>
                  <a:pt x="900" y="236"/>
                </a:cubicBezTo>
                <a:close/>
                <a:moveTo>
                  <a:pt x="900" y="236"/>
                </a:moveTo>
                <a:cubicBezTo>
                  <a:pt x="900" y="244"/>
                  <a:pt x="901" y="252"/>
                  <a:pt x="902" y="259"/>
                </a:cubicBezTo>
                <a:cubicBezTo>
                  <a:pt x="897" y="257"/>
                  <a:pt x="892" y="254"/>
                  <a:pt x="887" y="251"/>
                </a:cubicBezTo>
                <a:cubicBezTo>
                  <a:pt x="886" y="243"/>
                  <a:pt x="886" y="236"/>
                  <a:pt x="885" y="228"/>
                </a:cubicBezTo>
                <a:cubicBezTo>
                  <a:pt x="890" y="231"/>
                  <a:pt x="895" y="234"/>
                  <a:pt x="900" y="236"/>
                </a:cubicBezTo>
                <a:close/>
                <a:moveTo>
                  <a:pt x="888" y="275"/>
                </a:moveTo>
                <a:cubicBezTo>
                  <a:pt x="883" y="272"/>
                  <a:pt x="878" y="270"/>
                  <a:pt x="873" y="267"/>
                </a:cubicBezTo>
                <a:cubicBezTo>
                  <a:pt x="873" y="259"/>
                  <a:pt x="872" y="251"/>
                  <a:pt x="872" y="243"/>
                </a:cubicBezTo>
                <a:cubicBezTo>
                  <a:pt x="877" y="246"/>
                  <a:pt x="881" y="249"/>
                  <a:pt x="886" y="251"/>
                </a:cubicBezTo>
                <a:cubicBezTo>
                  <a:pt x="887" y="259"/>
                  <a:pt x="887" y="267"/>
                  <a:pt x="888" y="275"/>
                </a:cubicBezTo>
                <a:close/>
                <a:moveTo>
                  <a:pt x="875" y="291"/>
                </a:moveTo>
                <a:cubicBezTo>
                  <a:pt x="869" y="287"/>
                  <a:pt x="863" y="284"/>
                  <a:pt x="857" y="281"/>
                </a:cubicBezTo>
                <a:cubicBezTo>
                  <a:pt x="857" y="273"/>
                  <a:pt x="856" y="265"/>
                  <a:pt x="856" y="257"/>
                </a:cubicBezTo>
                <a:cubicBezTo>
                  <a:pt x="861" y="261"/>
                  <a:pt x="867" y="264"/>
                  <a:pt x="873" y="267"/>
                </a:cubicBezTo>
                <a:cubicBezTo>
                  <a:pt x="873" y="275"/>
                  <a:pt x="874" y="283"/>
                  <a:pt x="875" y="291"/>
                </a:cubicBezTo>
                <a:close/>
                <a:moveTo>
                  <a:pt x="875" y="291"/>
                </a:moveTo>
                <a:cubicBezTo>
                  <a:pt x="875" y="299"/>
                  <a:pt x="876" y="307"/>
                  <a:pt x="877" y="315"/>
                </a:cubicBezTo>
                <a:cubicBezTo>
                  <a:pt x="871" y="311"/>
                  <a:pt x="865" y="308"/>
                  <a:pt x="859" y="304"/>
                </a:cubicBezTo>
                <a:cubicBezTo>
                  <a:pt x="859" y="297"/>
                  <a:pt x="858" y="289"/>
                  <a:pt x="857" y="281"/>
                </a:cubicBezTo>
                <a:cubicBezTo>
                  <a:pt x="863" y="285"/>
                  <a:pt x="869" y="288"/>
                  <a:pt x="875" y="291"/>
                </a:cubicBezTo>
                <a:close/>
                <a:moveTo>
                  <a:pt x="877" y="315"/>
                </a:moveTo>
                <a:cubicBezTo>
                  <a:pt x="878" y="323"/>
                  <a:pt x="879" y="332"/>
                  <a:pt x="880" y="340"/>
                </a:cubicBezTo>
                <a:cubicBezTo>
                  <a:pt x="874" y="336"/>
                  <a:pt x="868" y="332"/>
                  <a:pt x="862" y="329"/>
                </a:cubicBezTo>
                <a:cubicBezTo>
                  <a:pt x="861" y="321"/>
                  <a:pt x="860" y="313"/>
                  <a:pt x="859" y="305"/>
                </a:cubicBezTo>
                <a:cubicBezTo>
                  <a:pt x="865" y="309"/>
                  <a:pt x="871" y="312"/>
                  <a:pt x="877" y="315"/>
                </a:cubicBezTo>
                <a:close/>
                <a:moveTo>
                  <a:pt x="880" y="340"/>
                </a:moveTo>
                <a:cubicBezTo>
                  <a:pt x="881" y="348"/>
                  <a:pt x="882" y="357"/>
                  <a:pt x="883" y="365"/>
                </a:cubicBezTo>
                <a:cubicBezTo>
                  <a:pt x="877" y="361"/>
                  <a:pt x="871" y="357"/>
                  <a:pt x="865" y="354"/>
                </a:cubicBezTo>
                <a:cubicBezTo>
                  <a:pt x="864" y="346"/>
                  <a:pt x="863" y="337"/>
                  <a:pt x="862" y="330"/>
                </a:cubicBezTo>
                <a:cubicBezTo>
                  <a:pt x="868" y="333"/>
                  <a:pt x="874" y="337"/>
                  <a:pt x="880" y="340"/>
                </a:cubicBezTo>
                <a:close/>
                <a:moveTo>
                  <a:pt x="883" y="365"/>
                </a:moveTo>
                <a:cubicBezTo>
                  <a:pt x="884" y="373"/>
                  <a:pt x="886" y="381"/>
                  <a:pt x="887" y="389"/>
                </a:cubicBezTo>
                <a:cubicBezTo>
                  <a:pt x="880" y="385"/>
                  <a:pt x="874" y="381"/>
                  <a:pt x="868" y="377"/>
                </a:cubicBezTo>
                <a:cubicBezTo>
                  <a:pt x="867" y="369"/>
                  <a:pt x="866" y="362"/>
                  <a:pt x="865" y="354"/>
                </a:cubicBezTo>
                <a:cubicBezTo>
                  <a:pt x="871" y="358"/>
                  <a:pt x="877" y="362"/>
                  <a:pt x="883" y="365"/>
                </a:cubicBezTo>
                <a:close/>
                <a:moveTo>
                  <a:pt x="887" y="389"/>
                </a:moveTo>
                <a:cubicBezTo>
                  <a:pt x="888" y="397"/>
                  <a:pt x="890" y="405"/>
                  <a:pt x="891" y="413"/>
                </a:cubicBezTo>
                <a:cubicBezTo>
                  <a:pt x="871" y="400"/>
                  <a:pt x="871" y="400"/>
                  <a:pt x="871" y="400"/>
                </a:cubicBezTo>
                <a:cubicBezTo>
                  <a:pt x="870" y="393"/>
                  <a:pt x="869" y="385"/>
                  <a:pt x="868" y="378"/>
                </a:cubicBezTo>
                <a:cubicBezTo>
                  <a:pt x="874" y="381"/>
                  <a:pt x="881" y="385"/>
                  <a:pt x="887" y="389"/>
                </a:cubicBezTo>
                <a:close/>
                <a:moveTo>
                  <a:pt x="891" y="413"/>
                </a:moveTo>
                <a:cubicBezTo>
                  <a:pt x="892" y="421"/>
                  <a:pt x="894" y="429"/>
                  <a:pt x="895" y="437"/>
                </a:cubicBezTo>
                <a:cubicBezTo>
                  <a:pt x="888" y="432"/>
                  <a:pt x="882" y="428"/>
                  <a:pt x="875" y="424"/>
                </a:cubicBezTo>
                <a:cubicBezTo>
                  <a:pt x="874" y="416"/>
                  <a:pt x="872" y="409"/>
                  <a:pt x="871" y="401"/>
                </a:cubicBezTo>
                <a:lnTo>
                  <a:pt x="891" y="413"/>
                </a:lnTo>
                <a:close/>
                <a:moveTo>
                  <a:pt x="895" y="438"/>
                </a:moveTo>
                <a:cubicBezTo>
                  <a:pt x="897" y="445"/>
                  <a:pt x="899" y="454"/>
                  <a:pt x="900" y="462"/>
                </a:cubicBezTo>
                <a:cubicBezTo>
                  <a:pt x="893" y="457"/>
                  <a:pt x="886" y="452"/>
                  <a:pt x="879" y="448"/>
                </a:cubicBezTo>
                <a:cubicBezTo>
                  <a:pt x="878" y="440"/>
                  <a:pt x="876" y="432"/>
                  <a:pt x="875" y="425"/>
                </a:cubicBezTo>
                <a:cubicBezTo>
                  <a:pt x="882" y="429"/>
                  <a:pt x="889" y="433"/>
                  <a:pt x="895" y="438"/>
                </a:cubicBezTo>
                <a:close/>
                <a:moveTo>
                  <a:pt x="900" y="462"/>
                </a:moveTo>
                <a:cubicBezTo>
                  <a:pt x="902" y="470"/>
                  <a:pt x="903" y="477"/>
                  <a:pt x="905" y="485"/>
                </a:cubicBezTo>
                <a:cubicBezTo>
                  <a:pt x="903" y="483"/>
                  <a:pt x="900" y="482"/>
                  <a:pt x="898" y="480"/>
                </a:cubicBezTo>
                <a:cubicBezTo>
                  <a:pt x="893" y="477"/>
                  <a:pt x="888" y="474"/>
                  <a:pt x="883" y="470"/>
                </a:cubicBezTo>
                <a:cubicBezTo>
                  <a:pt x="882" y="463"/>
                  <a:pt x="881" y="456"/>
                  <a:pt x="879" y="449"/>
                </a:cubicBezTo>
                <a:cubicBezTo>
                  <a:pt x="886" y="453"/>
                  <a:pt x="893" y="458"/>
                  <a:pt x="900" y="462"/>
                </a:cubicBezTo>
                <a:close/>
                <a:moveTo>
                  <a:pt x="897" y="480"/>
                </a:moveTo>
                <a:cubicBezTo>
                  <a:pt x="900" y="482"/>
                  <a:pt x="903" y="484"/>
                  <a:pt x="905" y="486"/>
                </a:cubicBezTo>
                <a:cubicBezTo>
                  <a:pt x="907" y="495"/>
                  <a:pt x="909" y="504"/>
                  <a:pt x="911" y="513"/>
                </a:cubicBezTo>
                <a:cubicBezTo>
                  <a:pt x="905" y="508"/>
                  <a:pt x="898" y="503"/>
                  <a:pt x="891" y="498"/>
                </a:cubicBezTo>
                <a:cubicBezTo>
                  <a:pt x="889" y="497"/>
                  <a:pt x="889" y="497"/>
                  <a:pt x="889" y="497"/>
                </a:cubicBezTo>
                <a:cubicBezTo>
                  <a:pt x="887" y="488"/>
                  <a:pt x="885" y="480"/>
                  <a:pt x="883" y="471"/>
                </a:cubicBezTo>
                <a:cubicBezTo>
                  <a:pt x="888" y="474"/>
                  <a:pt x="893" y="477"/>
                  <a:pt x="897" y="480"/>
                </a:cubicBezTo>
                <a:close/>
                <a:moveTo>
                  <a:pt x="891" y="499"/>
                </a:moveTo>
                <a:cubicBezTo>
                  <a:pt x="898" y="504"/>
                  <a:pt x="905" y="509"/>
                  <a:pt x="912" y="514"/>
                </a:cubicBezTo>
                <a:cubicBezTo>
                  <a:pt x="914" y="523"/>
                  <a:pt x="916" y="533"/>
                  <a:pt x="918" y="542"/>
                </a:cubicBezTo>
                <a:cubicBezTo>
                  <a:pt x="917" y="541"/>
                  <a:pt x="915" y="540"/>
                  <a:pt x="914" y="538"/>
                </a:cubicBezTo>
                <a:cubicBezTo>
                  <a:pt x="912" y="537"/>
                  <a:pt x="910" y="535"/>
                  <a:pt x="907" y="533"/>
                </a:cubicBezTo>
                <a:cubicBezTo>
                  <a:pt x="903" y="530"/>
                  <a:pt x="899" y="527"/>
                  <a:pt x="894" y="523"/>
                </a:cubicBezTo>
                <a:cubicBezTo>
                  <a:pt x="892" y="515"/>
                  <a:pt x="891" y="506"/>
                  <a:pt x="889" y="498"/>
                </a:cubicBezTo>
                <a:lnTo>
                  <a:pt x="891" y="499"/>
                </a:lnTo>
                <a:close/>
                <a:moveTo>
                  <a:pt x="907" y="534"/>
                </a:moveTo>
                <a:cubicBezTo>
                  <a:pt x="909" y="535"/>
                  <a:pt x="911" y="537"/>
                  <a:pt x="914" y="539"/>
                </a:cubicBezTo>
                <a:cubicBezTo>
                  <a:pt x="915" y="540"/>
                  <a:pt x="917" y="541"/>
                  <a:pt x="919" y="543"/>
                </a:cubicBezTo>
                <a:cubicBezTo>
                  <a:pt x="921" y="552"/>
                  <a:pt x="924" y="562"/>
                  <a:pt x="926" y="571"/>
                </a:cubicBezTo>
                <a:cubicBezTo>
                  <a:pt x="920" y="567"/>
                  <a:pt x="914" y="562"/>
                  <a:pt x="908" y="557"/>
                </a:cubicBezTo>
                <a:cubicBezTo>
                  <a:pt x="905" y="555"/>
                  <a:pt x="903" y="553"/>
                  <a:pt x="901" y="551"/>
                </a:cubicBezTo>
                <a:cubicBezTo>
                  <a:pt x="899" y="542"/>
                  <a:pt x="896" y="533"/>
                  <a:pt x="895" y="524"/>
                </a:cubicBezTo>
                <a:cubicBezTo>
                  <a:pt x="899" y="527"/>
                  <a:pt x="903" y="530"/>
                  <a:pt x="907" y="534"/>
                </a:cubicBezTo>
                <a:close/>
                <a:moveTo>
                  <a:pt x="907" y="557"/>
                </a:moveTo>
                <a:cubicBezTo>
                  <a:pt x="914" y="562"/>
                  <a:pt x="920" y="567"/>
                  <a:pt x="926" y="572"/>
                </a:cubicBezTo>
                <a:cubicBezTo>
                  <a:pt x="929" y="582"/>
                  <a:pt x="931" y="591"/>
                  <a:pt x="934" y="601"/>
                </a:cubicBezTo>
                <a:cubicBezTo>
                  <a:pt x="925" y="594"/>
                  <a:pt x="916" y="586"/>
                  <a:pt x="908" y="579"/>
                </a:cubicBezTo>
                <a:cubicBezTo>
                  <a:pt x="905" y="570"/>
                  <a:pt x="903" y="561"/>
                  <a:pt x="901" y="552"/>
                </a:cubicBezTo>
                <a:cubicBezTo>
                  <a:pt x="903" y="554"/>
                  <a:pt x="905" y="555"/>
                  <a:pt x="907" y="557"/>
                </a:cubicBezTo>
                <a:close/>
                <a:moveTo>
                  <a:pt x="934" y="602"/>
                </a:moveTo>
                <a:cubicBezTo>
                  <a:pt x="937" y="612"/>
                  <a:pt x="940" y="623"/>
                  <a:pt x="944" y="633"/>
                </a:cubicBezTo>
                <a:cubicBezTo>
                  <a:pt x="934" y="625"/>
                  <a:pt x="925" y="618"/>
                  <a:pt x="916" y="610"/>
                </a:cubicBezTo>
                <a:cubicBezTo>
                  <a:pt x="913" y="600"/>
                  <a:pt x="910" y="590"/>
                  <a:pt x="908" y="580"/>
                </a:cubicBezTo>
                <a:cubicBezTo>
                  <a:pt x="917" y="587"/>
                  <a:pt x="926" y="595"/>
                  <a:pt x="934" y="602"/>
                </a:cubicBezTo>
                <a:close/>
                <a:moveTo>
                  <a:pt x="944" y="634"/>
                </a:moveTo>
                <a:cubicBezTo>
                  <a:pt x="947" y="644"/>
                  <a:pt x="950" y="654"/>
                  <a:pt x="953" y="664"/>
                </a:cubicBezTo>
                <a:cubicBezTo>
                  <a:pt x="943" y="656"/>
                  <a:pt x="933" y="647"/>
                  <a:pt x="924" y="639"/>
                </a:cubicBezTo>
                <a:cubicBezTo>
                  <a:pt x="921" y="630"/>
                  <a:pt x="918" y="620"/>
                  <a:pt x="916" y="611"/>
                </a:cubicBezTo>
                <a:cubicBezTo>
                  <a:pt x="925" y="618"/>
                  <a:pt x="935" y="626"/>
                  <a:pt x="944" y="634"/>
                </a:cubicBezTo>
                <a:close/>
                <a:moveTo>
                  <a:pt x="953" y="665"/>
                </a:moveTo>
                <a:cubicBezTo>
                  <a:pt x="954" y="667"/>
                  <a:pt x="954" y="669"/>
                  <a:pt x="955" y="671"/>
                </a:cubicBezTo>
                <a:cubicBezTo>
                  <a:pt x="958" y="680"/>
                  <a:pt x="961" y="689"/>
                  <a:pt x="963" y="697"/>
                </a:cubicBezTo>
                <a:cubicBezTo>
                  <a:pt x="953" y="688"/>
                  <a:pt x="943" y="679"/>
                  <a:pt x="932" y="670"/>
                </a:cubicBezTo>
                <a:cubicBezTo>
                  <a:pt x="930" y="660"/>
                  <a:pt x="927" y="650"/>
                  <a:pt x="924" y="640"/>
                </a:cubicBezTo>
                <a:cubicBezTo>
                  <a:pt x="934" y="648"/>
                  <a:pt x="944" y="657"/>
                  <a:pt x="953" y="665"/>
                </a:cubicBezTo>
                <a:close/>
                <a:moveTo>
                  <a:pt x="956" y="671"/>
                </a:moveTo>
                <a:cubicBezTo>
                  <a:pt x="955" y="669"/>
                  <a:pt x="954" y="667"/>
                  <a:pt x="954" y="666"/>
                </a:cubicBezTo>
                <a:cubicBezTo>
                  <a:pt x="964" y="674"/>
                  <a:pt x="974" y="683"/>
                  <a:pt x="984" y="692"/>
                </a:cubicBezTo>
                <a:cubicBezTo>
                  <a:pt x="988" y="705"/>
                  <a:pt x="992" y="716"/>
                  <a:pt x="996" y="727"/>
                </a:cubicBezTo>
                <a:cubicBezTo>
                  <a:pt x="985" y="717"/>
                  <a:pt x="975" y="707"/>
                  <a:pt x="964" y="698"/>
                </a:cubicBezTo>
                <a:cubicBezTo>
                  <a:pt x="961" y="689"/>
                  <a:pt x="958" y="680"/>
                  <a:pt x="956" y="671"/>
                </a:cubicBezTo>
                <a:close/>
                <a:moveTo>
                  <a:pt x="985" y="693"/>
                </a:moveTo>
                <a:cubicBezTo>
                  <a:pt x="996" y="703"/>
                  <a:pt x="1007" y="713"/>
                  <a:pt x="1018" y="724"/>
                </a:cubicBezTo>
                <a:cubicBezTo>
                  <a:pt x="1023" y="737"/>
                  <a:pt x="1027" y="749"/>
                  <a:pt x="1032" y="761"/>
                </a:cubicBezTo>
                <a:cubicBezTo>
                  <a:pt x="1020" y="750"/>
                  <a:pt x="1009" y="738"/>
                  <a:pt x="997" y="727"/>
                </a:cubicBezTo>
                <a:cubicBezTo>
                  <a:pt x="993" y="717"/>
                  <a:pt x="989" y="705"/>
                  <a:pt x="985" y="693"/>
                </a:cubicBezTo>
                <a:close/>
                <a:moveTo>
                  <a:pt x="984" y="692"/>
                </a:moveTo>
                <a:cubicBezTo>
                  <a:pt x="981" y="682"/>
                  <a:pt x="978" y="672"/>
                  <a:pt x="974" y="660"/>
                </a:cubicBezTo>
                <a:cubicBezTo>
                  <a:pt x="984" y="669"/>
                  <a:pt x="995" y="679"/>
                  <a:pt x="1005" y="688"/>
                </a:cubicBezTo>
                <a:cubicBezTo>
                  <a:pt x="1010" y="701"/>
                  <a:pt x="1014" y="712"/>
                  <a:pt x="1018" y="723"/>
                </a:cubicBezTo>
                <a:cubicBezTo>
                  <a:pt x="1007" y="712"/>
                  <a:pt x="996" y="702"/>
                  <a:pt x="984" y="692"/>
                </a:cubicBezTo>
                <a:close/>
                <a:moveTo>
                  <a:pt x="993" y="652"/>
                </a:moveTo>
                <a:cubicBezTo>
                  <a:pt x="1004" y="662"/>
                  <a:pt x="1016" y="672"/>
                  <a:pt x="1026" y="682"/>
                </a:cubicBezTo>
                <a:cubicBezTo>
                  <a:pt x="1031" y="696"/>
                  <a:pt x="1036" y="708"/>
                  <a:pt x="1041" y="721"/>
                </a:cubicBezTo>
                <a:cubicBezTo>
                  <a:pt x="1029" y="710"/>
                  <a:pt x="1017" y="699"/>
                  <a:pt x="1006" y="688"/>
                </a:cubicBezTo>
                <a:cubicBezTo>
                  <a:pt x="1002" y="677"/>
                  <a:pt x="998" y="666"/>
                  <a:pt x="993" y="652"/>
                </a:cubicBezTo>
                <a:close/>
                <a:moveTo>
                  <a:pt x="993" y="651"/>
                </a:moveTo>
                <a:cubicBezTo>
                  <a:pt x="991" y="646"/>
                  <a:pt x="990" y="641"/>
                  <a:pt x="988" y="636"/>
                </a:cubicBezTo>
                <a:cubicBezTo>
                  <a:pt x="986" y="630"/>
                  <a:pt x="984" y="625"/>
                  <a:pt x="982" y="619"/>
                </a:cubicBezTo>
                <a:cubicBezTo>
                  <a:pt x="992" y="628"/>
                  <a:pt x="1003" y="637"/>
                  <a:pt x="1013" y="647"/>
                </a:cubicBezTo>
                <a:cubicBezTo>
                  <a:pt x="1018" y="659"/>
                  <a:pt x="1022" y="671"/>
                  <a:pt x="1026" y="681"/>
                </a:cubicBezTo>
                <a:cubicBezTo>
                  <a:pt x="1015" y="671"/>
                  <a:pt x="1004" y="661"/>
                  <a:pt x="993" y="651"/>
                </a:cubicBezTo>
                <a:close/>
                <a:moveTo>
                  <a:pt x="1004" y="618"/>
                </a:moveTo>
                <a:cubicBezTo>
                  <a:pt x="1003" y="616"/>
                  <a:pt x="1002" y="614"/>
                  <a:pt x="1002" y="612"/>
                </a:cubicBezTo>
                <a:cubicBezTo>
                  <a:pt x="1012" y="621"/>
                  <a:pt x="1023" y="631"/>
                  <a:pt x="1034" y="641"/>
                </a:cubicBezTo>
                <a:cubicBezTo>
                  <a:pt x="1039" y="654"/>
                  <a:pt x="1043" y="666"/>
                  <a:pt x="1048" y="677"/>
                </a:cubicBezTo>
                <a:cubicBezTo>
                  <a:pt x="1036" y="667"/>
                  <a:pt x="1025" y="656"/>
                  <a:pt x="1014" y="646"/>
                </a:cubicBezTo>
                <a:cubicBezTo>
                  <a:pt x="1011" y="638"/>
                  <a:pt x="1008" y="629"/>
                  <a:pt x="1004" y="618"/>
                </a:cubicBezTo>
                <a:close/>
                <a:moveTo>
                  <a:pt x="1001" y="611"/>
                </a:moveTo>
                <a:cubicBezTo>
                  <a:pt x="997" y="599"/>
                  <a:pt x="993" y="588"/>
                  <a:pt x="990" y="577"/>
                </a:cubicBezTo>
                <a:cubicBezTo>
                  <a:pt x="1000" y="585"/>
                  <a:pt x="1010" y="594"/>
                  <a:pt x="1021" y="604"/>
                </a:cubicBezTo>
                <a:cubicBezTo>
                  <a:pt x="1025" y="617"/>
                  <a:pt x="1029" y="628"/>
                  <a:pt x="1034" y="640"/>
                </a:cubicBezTo>
                <a:cubicBezTo>
                  <a:pt x="1023" y="630"/>
                  <a:pt x="1012" y="620"/>
                  <a:pt x="1001" y="611"/>
                </a:cubicBezTo>
                <a:close/>
                <a:moveTo>
                  <a:pt x="1020" y="601"/>
                </a:moveTo>
                <a:cubicBezTo>
                  <a:pt x="1016" y="590"/>
                  <a:pt x="1013" y="579"/>
                  <a:pt x="1009" y="569"/>
                </a:cubicBezTo>
                <a:cubicBezTo>
                  <a:pt x="1020" y="578"/>
                  <a:pt x="1030" y="588"/>
                  <a:pt x="1041" y="597"/>
                </a:cubicBezTo>
                <a:cubicBezTo>
                  <a:pt x="1046" y="611"/>
                  <a:pt x="1050" y="622"/>
                  <a:pt x="1055" y="634"/>
                </a:cubicBezTo>
                <a:cubicBezTo>
                  <a:pt x="1044" y="624"/>
                  <a:pt x="1032" y="613"/>
                  <a:pt x="1021" y="603"/>
                </a:cubicBezTo>
                <a:lnTo>
                  <a:pt x="1020" y="601"/>
                </a:lnTo>
                <a:close/>
                <a:moveTo>
                  <a:pt x="1036" y="583"/>
                </a:moveTo>
                <a:cubicBezTo>
                  <a:pt x="1034" y="577"/>
                  <a:pt x="1032" y="571"/>
                  <a:pt x="1030" y="565"/>
                </a:cubicBezTo>
                <a:cubicBezTo>
                  <a:pt x="1040" y="574"/>
                  <a:pt x="1050" y="583"/>
                  <a:pt x="1059" y="592"/>
                </a:cubicBezTo>
                <a:cubicBezTo>
                  <a:pt x="1065" y="606"/>
                  <a:pt x="1069" y="616"/>
                  <a:pt x="1073" y="626"/>
                </a:cubicBezTo>
                <a:cubicBezTo>
                  <a:pt x="1063" y="616"/>
                  <a:pt x="1052" y="607"/>
                  <a:pt x="1041" y="597"/>
                </a:cubicBezTo>
                <a:cubicBezTo>
                  <a:pt x="1040" y="592"/>
                  <a:pt x="1038" y="588"/>
                  <a:pt x="1036" y="583"/>
                </a:cubicBezTo>
                <a:close/>
                <a:moveTo>
                  <a:pt x="1029" y="564"/>
                </a:moveTo>
                <a:cubicBezTo>
                  <a:pt x="1029" y="564"/>
                  <a:pt x="1029" y="564"/>
                  <a:pt x="1029" y="564"/>
                </a:cubicBezTo>
                <a:cubicBezTo>
                  <a:pt x="1025" y="553"/>
                  <a:pt x="1021" y="542"/>
                  <a:pt x="1018" y="531"/>
                </a:cubicBezTo>
                <a:cubicBezTo>
                  <a:pt x="1027" y="539"/>
                  <a:pt x="1036" y="547"/>
                  <a:pt x="1045" y="555"/>
                </a:cubicBezTo>
                <a:cubicBezTo>
                  <a:pt x="1047" y="559"/>
                  <a:pt x="1048" y="563"/>
                  <a:pt x="1050" y="567"/>
                </a:cubicBezTo>
                <a:cubicBezTo>
                  <a:pt x="1053" y="574"/>
                  <a:pt x="1053" y="574"/>
                  <a:pt x="1053" y="574"/>
                </a:cubicBezTo>
                <a:cubicBezTo>
                  <a:pt x="1055" y="580"/>
                  <a:pt x="1057" y="585"/>
                  <a:pt x="1059" y="591"/>
                </a:cubicBezTo>
                <a:cubicBezTo>
                  <a:pt x="1049" y="582"/>
                  <a:pt x="1039" y="573"/>
                  <a:pt x="1029" y="564"/>
                </a:cubicBezTo>
                <a:close/>
                <a:moveTo>
                  <a:pt x="1017" y="530"/>
                </a:moveTo>
                <a:cubicBezTo>
                  <a:pt x="1013" y="519"/>
                  <a:pt x="1010" y="508"/>
                  <a:pt x="1006" y="498"/>
                </a:cubicBezTo>
                <a:cubicBezTo>
                  <a:pt x="1015" y="505"/>
                  <a:pt x="1023" y="512"/>
                  <a:pt x="1032" y="519"/>
                </a:cubicBezTo>
                <a:cubicBezTo>
                  <a:pt x="1036" y="531"/>
                  <a:pt x="1040" y="542"/>
                  <a:pt x="1045" y="554"/>
                </a:cubicBezTo>
                <a:cubicBezTo>
                  <a:pt x="1036" y="546"/>
                  <a:pt x="1026" y="538"/>
                  <a:pt x="1017" y="530"/>
                </a:cubicBezTo>
                <a:close/>
                <a:moveTo>
                  <a:pt x="1021" y="486"/>
                </a:moveTo>
                <a:cubicBezTo>
                  <a:pt x="1031" y="494"/>
                  <a:pt x="1041" y="503"/>
                  <a:pt x="1051" y="512"/>
                </a:cubicBezTo>
                <a:cubicBezTo>
                  <a:pt x="1056" y="524"/>
                  <a:pt x="1060" y="536"/>
                  <a:pt x="1065" y="548"/>
                </a:cubicBezTo>
                <a:cubicBezTo>
                  <a:pt x="1054" y="538"/>
                  <a:pt x="1043" y="528"/>
                  <a:pt x="1032" y="519"/>
                </a:cubicBezTo>
                <a:cubicBezTo>
                  <a:pt x="1028" y="508"/>
                  <a:pt x="1024" y="497"/>
                  <a:pt x="1021" y="486"/>
                </a:cubicBezTo>
                <a:close/>
                <a:moveTo>
                  <a:pt x="1039" y="477"/>
                </a:moveTo>
                <a:cubicBezTo>
                  <a:pt x="1049" y="486"/>
                  <a:pt x="1060" y="495"/>
                  <a:pt x="1070" y="504"/>
                </a:cubicBezTo>
                <a:cubicBezTo>
                  <a:pt x="1074" y="514"/>
                  <a:pt x="1077" y="523"/>
                  <a:pt x="1081" y="532"/>
                </a:cubicBezTo>
                <a:cubicBezTo>
                  <a:pt x="1083" y="536"/>
                  <a:pt x="1084" y="539"/>
                  <a:pt x="1085" y="542"/>
                </a:cubicBezTo>
                <a:cubicBezTo>
                  <a:pt x="1074" y="532"/>
                  <a:pt x="1063" y="522"/>
                  <a:pt x="1052" y="512"/>
                </a:cubicBezTo>
                <a:cubicBezTo>
                  <a:pt x="1047" y="500"/>
                  <a:pt x="1043" y="489"/>
                  <a:pt x="1039" y="477"/>
                </a:cubicBezTo>
                <a:close/>
                <a:moveTo>
                  <a:pt x="1070" y="503"/>
                </a:moveTo>
                <a:cubicBezTo>
                  <a:pt x="1059" y="494"/>
                  <a:pt x="1049" y="485"/>
                  <a:pt x="1039" y="476"/>
                </a:cubicBezTo>
                <a:cubicBezTo>
                  <a:pt x="1034" y="464"/>
                  <a:pt x="1030" y="452"/>
                  <a:pt x="1026" y="441"/>
                </a:cubicBezTo>
                <a:cubicBezTo>
                  <a:pt x="1036" y="448"/>
                  <a:pt x="1045" y="456"/>
                  <a:pt x="1055" y="465"/>
                </a:cubicBezTo>
                <a:cubicBezTo>
                  <a:pt x="1060" y="477"/>
                  <a:pt x="1065" y="490"/>
                  <a:pt x="1070" y="503"/>
                </a:cubicBezTo>
                <a:close/>
                <a:moveTo>
                  <a:pt x="1042" y="427"/>
                </a:moveTo>
                <a:cubicBezTo>
                  <a:pt x="1052" y="435"/>
                  <a:pt x="1062" y="444"/>
                  <a:pt x="1072" y="453"/>
                </a:cubicBezTo>
                <a:cubicBezTo>
                  <a:pt x="1078" y="466"/>
                  <a:pt x="1083" y="480"/>
                  <a:pt x="1089" y="494"/>
                </a:cubicBezTo>
                <a:cubicBezTo>
                  <a:pt x="1078" y="484"/>
                  <a:pt x="1066" y="474"/>
                  <a:pt x="1055" y="464"/>
                </a:cubicBezTo>
                <a:cubicBezTo>
                  <a:pt x="1051" y="452"/>
                  <a:pt x="1046" y="439"/>
                  <a:pt x="1042" y="427"/>
                </a:cubicBezTo>
                <a:close/>
                <a:moveTo>
                  <a:pt x="1042" y="426"/>
                </a:moveTo>
                <a:cubicBezTo>
                  <a:pt x="1038" y="414"/>
                  <a:pt x="1034" y="403"/>
                  <a:pt x="1030" y="391"/>
                </a:cubicBezTo>
                <a:cubicBezTo>
                  <a:pt x="1039" y="399"/>
                  <a:pt x="1049" y="407"/>
                  <a:pt x="1058" y="414"/>
                </a:cubicBezTo>
                <a:cubicBezTo>
                  <a:pt x="1062" y="427"/>
                  <a:pt x="1067" y="439"/>
                  <a:pt x="1072" y="452"/>
                </a:cubicBezTo>
                <a:cubicBezTo>
                  <a:pt x="1062" y="443"/>
                  <a:pt x="1052" y="434"/>
                  <a:pt x="1042" y="426"/>
                </a:cubicBezTo>
                <a:close/>
                <a:moveTo>
                  <a:pt x="1046" y="378"/>
                </a:moveTo>
                <a:cubicBezTo>
                  <a:pt x="1055" y="385"/>
                  <a:pt x="1064" y="393"/>
                  <a:pt x="1074" y="401"/>
                </a:cubicBezTo>
                <a:cubicBezTo>
                  <a:pt x="1078" y="414"/>
                  <a:pt x="1084" y="427"/>
                  <a:pt x="1089" y="440"/>
                </a:cubicBezTo>
                <a:cubicBezTo>
                  <a:pt x="1079" y="431"/>
                  <a:pt x="1069" y="423"/>
                  <a:pt x="1058" y="414"/>
                </a:cubicBezTo>
                <a:cubicBezTo>
                  <a:pt x="1054" y="402"/>
                  <a:pt x="1050" y="389"/>
                  <a:pt x="1046" y="378"/>
                </a:cubicBezTo>
                <a:close/>
                <a:moveTo>
                  <a:pt x="1045" y="377"/>
                </a:moveTo>
                <a:cubicBezTo>
                  <a:pt x="1042" y="365"/>
                  <a:pt x="1038" y="353"/>
                  <a:pt x="1034" y="342"/>
                </a:cubicBezTo>
                <a:cubicBezTo>
                  <a:pt x="1043" y="349"/>
                  <a:pt x="1051" y="356"/>
                  <a:pt x="1060" y="362"/>
                </a:cubicBezTo>
                <a:cubicBezTo>
                  <a:pt x="1064" y="375"/>
                  <a:pt x="1069" y="387"/>
                  <a:pt x="1073" y="400"/>
                </a:cubicBezTo>
                <a:cubicBezTo>
                  <a:pt x="1064" y="392"/>
                  <a:pt x="1055" y="384"/>
                  <a:pt x="1045" y="377"/>
                </a:cubicBezTo>
                <a:close/>
                <a:moveTo>
                  <a:pt x="1049" y="326"/>
                </a:moveTo>
                <a:cubicBezTo>
                  <a:pt x="1059" y="334"/>
                  <a:pt x="1069" y="342"/>
                  <a:pt x="1079" y="351"/>
                </a:cubicBezTo>
                <a:cubicBezTo>
                  <a:pt x="1083" y="363"/>
                  <a:pt x="1088" y="377"/>
                  <a:pt x="1093" y="390"/>
                </a:cubicBezTo>
                <a:cubicBezTo>
                  <a:pt x="1082" y="380"/>
                  <a:pt x="1071" y="371"/>
                  <a:pt x="1060" y="362"/>
                </a:cubicBezTo>
                <a:cubicBezTo>
                  <a:pt x="1056" y="350"/>
                  <a:pt x="1052" y="338"/>
                  <a:pt x="1049" y="326"/>
                </a:cubicBezTo>
                <a:close/>
                <a:moveTo>
                  <a:pt x="1067" y="314"/>
                </a:moveTo>
                <a:cubicBezTo>
                  <a:pt x="1077" y="322"/>
                  <a:pt x="1087" y="331"/>
                  <a:pt x="1097" y="339"/>
                </a:cubicBezTo>
                <a:cubicBezTo>
                  <a:pt x="1102" y="352"/>
                  <a:pt x="1107" y="365"/>
                  <a:pt x="1113" y="379"/>
                </a:cubicBezTo>
                <a:cubicBezTo>
                  <a:pt x="1101" y="369"/>
                  <a:pt x="1090" y="360"/>
                  <a:pt x="1079" y="350"/>
                </a:cubicBezTo>
                <a:cubicBezTo>
                  <a:pt x="1075" y="338"/>
                  <a:pt x="1071" y="326"/>
                  <a:pt x="1067" y="314"/>
                </a:cubicBezTo>
                <a:close/>
                <a:moveTo>
                  <a:pt x="1066" y="313"/>
                </a:moveTo>
                <a:cubicBezTo>
                  <a:pt x="1063" y="302"/>
                  <a:pt x="1059" y="291"/>
                  <a:pt x="1056" y="280"/>
                </a:cubicBezTo>
                <a:cubicBezTo>
                  <a:pt x="1065" y="287"/>
                  <a:pt x="1074" y="294"/>
                  <a:pt x="1083" y="301"/>
                </a:cubicBezTo>
                <a:cubicBezTo>
                  <a:pt x="1087" y="313"/>
                  <a:pt x="1092" y="326"/>
                  <a:pt x="1097" y="338"/>
                </a:cubicBezTo>
                <a:cubicBezTo>
                  <a:pt x="1087" y="330"/>
                  <a:pt x="1076" y="321"/>
                  <a:pt x="1066" y="313"/>
                </a:cubicBezTo>
                <a:close/>
                <a:moveTo>
                  <a:pt x="1072" y="265"/>
                </a:moveTo>
                <a:cubicBezTo>
                  <a:pt x="1082" y="273"/>
                  <a:pt x="1092" y="281"/>
                  <a:pt x="1101" y="288"/>
                </a:cubicBezTo>
                <a:cubicBezTo>
                  <a:pt x="1106" y="301"/>
                  <a:pt x="1111" y="314"/>
                  <a:pt x="1116" y="328"/>
                </a:cubicBezTo>
                <a:cubicBezTo>
                  <a:pt x="1105" y="319"/>
                  <a:pt x="1094" y="310"/>
                  <a:pt x="1084" y="301"/>
                </a:cubicBezTo>
                <a:cubicBezTo>
                  <a:pt x="1080" y="289"/>
                  <a:pt x="1076" y="277"/>
                  <a:pt x="1072" y="265"/>
                </a:cubicBezTo>
                <a:close/>
                <a:moveTo>
                  <a:pt x="1101" y="288"/>
                </a:moveTo>
                <a:cubicBezTo>
                  <a:pt x="1091" y="280"/>
                  <a:pt x="1081" y="272"/>
                  <a:pt x="1072" y="265"/>
                </a:cubicBezTo>
                <a:cubicBezTo>
                  <a:pt x="1068" y="253"/>
                  <a:pt x="1065" y="242"/>
                  <a:pt x="1062" y="231"/>
                </a:cubicBezTo>
                <a:cubicBezTo>
                  <a:pt x="1071" y="238"/>
                  <a:pt x="1080" y="244"/>
                  <a:pt x="1088" y="251"/>
                </a:cubicBezTo>
                <a:cubicBezTo>
                  <a:pt x="1092" y="263"/>
                  <a:pt x="1096" y="275"/>
                  <a:pt x="1101" y="288"/>
                </a:cubicBezTo>
                <a:close/>
                <a:moveTo>
                  <a:pt x="1078" y="217"/>
                </a:moveTo>
                <a:cubicBezTo>
                  <a:pt x="1087" y="223"/>
                  <a:pt x="1097" y="231"/>
                  <a:pt x="1106" y="238"/>
                </a:cubicBezTo>
                <a:cubicBezTo>
                  <a:pt x="1110" y="250"/>
                  <a:pt x="1114" y="263"/>
                  <a:pt x="1119" y="275"/>
                </a:cubicBezTo>
                <a:cubicBezTo>
                  <a:pt x="1109" y="267"/>
                  <a:pt x="1099" y="259"/>
                  <a:pt x="1089" y="251"/>
                </a:cubicBezTo>
                <a:cubicBezTo>
                  <a:pt x="1085" y="239"/>
                  <a:pt x="1082" y="228"/>
                  <a:pt x="1078" y="217"/>
                </a:cubicBezTo>
                <a:close/>
                <a:moveTo>
                  <a:pt x="1095" y="203"/>
                </a:moveTo>
                <a:cubicBezTo>
                  <a:pt x="1105" y="210"/>
                  <a:pt x="1114" y="218"/>
                  <a:pt x="1123" y="225"/>
                </a:cubicBezTo>
                <a:cubicBezTo>
                  <a:pt x="1128" y="238"/>
                  <a:pt x="1133" y="251"/>
                  <a:pt x="1138" y="263"/>
                </a:cubicBezTo>
                <a:cubicBezTo>
                  <a:pt x="1127" y="254"/>
                  <a:pt x="1117" y="246"/>
                  <a:pt x="1106" y="237"/>
                </a:cubicBezTo>
                <a:cubicBezTo>
                  <a:pt x="1102" y="226"/>
                  <a:pt x="1099" y="214"/>
                  <a:pt x="1095" y="203"/>
                </a:cubicBezTo>
                <a:close/>
                <a:moveTo>
                  <a:pt x="1095" y="202"/>
                </a:moveTo>
                <a:cubicBezTo>
                  <a:pt x="1092" y="191"/>
                  <a:pt x="1089" y="180"/>
                  <a:pt x="1086" y="170"/>
                </a:cubicBezTo>
                <a:cubicBezTo>
                  <a:pt x="1094" y="176"/>
                  <a:pt x="1103" y="182"/>
                  <a:pt x="1111" y="188"/>
                </a:cubicBezTo>
                <a:cubicBezTo>
                  <a:pt x="1115" y="200"/>
                  <a:pt x="1119" y="212"/>
                  <a:pt x="1123" y="224"/>
                </a:cubicBezTo>
                <a:cubicBezTo>
                  <a:pt x="1114" y="217"/>
                  <a:pt x="1104" y="209"/>
                  <a:pt x="1095" y="202"/>
                </a:cubicBezTo>
                <a:close/>
                <a:moveTo>
                  <a:pt x="1102" y="156"/>
                </a:moveTo>
                <a:cubicBezTo>
                  <a:pt x="1111" y="162"/>
                  <a:pt x="1120" y="169"/>
                  <a:pt x="1129" y="176"/>
                </a:cubicBezTo>
                <a:cubicBezTo>
                  <a:pt x="1133" y="187"/>
                  <a:pt x="1137" y="200"/>
                  <a:pt x="1141" y="212"/>
                </a:cubicBezTo>
                <a:cubicBezTo>
                  <a:pt x="1131" y="204"/>
                  <a:pt x="1121" y="196"/>
                  <a:pt x="1111" y="188"/>
                </a:cubicBezTo>
                <a:cubicBezTo>
                  <a:pt x="1108" y="177"/>
                  <a:pt x="1105" y="166"/>
                  <a:pt x="1102" y="156"/>
                </a:cubicBezTo>
                <a:close/>
                <a:moveTo>
                  <a:pt x="1128" y="175"/>
                </a:moveTo>
                <a:cubicBezTo>
                  <a:pt x="1120" y="168"/>
                  <a:pt x="1111" y="161"/>
                  <a:pt x="1102" y="155"/>
                </a:cubicBezTo>
                <a:cubicBezTo>
                  <a:pt x="1099" y="144"/>
                  <a:pt x="1096" y="134"/>
                  <a:pt x="1094" y="124"/>
                </a:cubicBezTo>
                <a:cubicBezTo>
                  <a:pt x="1102" y="129"/>
                  <a:pt x="1110" y="135"/>
                  <a:pt x="1118" y="141"/>
                </a:cubicBezTo>
                <a:cubicBezTo>
                  <a:pt x="1121" y="152"/>
                  <a:pt x="1125" y="163"/>
                  <a:pt x="1128" y="175"/>
                </a:cubicBezTo>
                <a:close/>
                <a:moveTo>
                  <a:pt x="1101" y="154"/>
                </a:moveTo>
                <a:cubicBezTo>
                  <a:pt x="1094" y="149"/>
                  <a:pt x="1086" y="143"/>
                  <a:pt x="1078" y="138"/>
                </a:cubicBezTo>
                <a:cubicBezTo>
                  <a:pt x="1076" y="129"/>
                  <a:pt x="1074" y="119"/>
                  <a:pt x="1073" y="109"/>
                </a:cubicBezTo>
                <a:cubicBezTo>
                  <a:pt x="1073" y="110"/>
                  <a:pt x="1073" y="110"/>
                  <a:pt x="1073" y="110"/>
                </a:cubicBezTo>
                <a:cubicBezTo>
                  <a:pt x="1080" y="114"/>
                  <a:pt x="1087" y="118"/>
                  <a:pt x="1093" y="123"/>
                </a:cubicBezTo>
                <a:cubicBezTo>
                  <a:pt x="1096" y="133"/>
                  <a:pt x="1098" y="144"/>
                  <a:pt x="1101" y="154"/>
                </a:cubicBezTo>
                <a:close/>
                <a:moveTo>
                  <a:pt x="1085" y="168"/>
                </a:moveTo>
                <a:cubicBezTo>
                  <a:pt x="1078" y="163"/>
                  <a:pt x="1070" y="158"/>
                  <a:pt x="1063" y="153"/>
                </a:cubicBezTo>
                <a:cubicBezTo>
                  <a:pt x="1061" y="144"/>
                  <a:pt x="1059" y="135"/>
                  <a:pt x="1058" y="126"/>
                </a:cubicBezTo>
                <a:cubicBezTo>
                  <a:pt x="1060" y="127"/>
                  <a:pt x="1063" y="129"/>
                  <a:pt x="1065" y="130"/>
                </a:cubicBezTo>
                <a:cubicBezTo>
                  <a:pt x="1069" y="133"/>
                  <a:pt x="1074" y="136"/>
                  <a:pt x="1078" y="139"/>
                </a:cubicBezTo>
                <a:cubicBezTo>
                  <a:pt x="1080" y="148"/>
                  <a:pt x="1082" y="158"/>
                  <a:pt x="1085" y="168"/>
                </a:cubicBezTo>
                <a:close/>
                <a:moveTo>
                  <a:pt x="1069" y="184"/>
                </a:moveTo>
                <a:cubicBezTo>
                  <a:pt x="1063" y="179"/>
                  <a:pt x="1056" y="175"/>
                  <a:pt x="1050" y="171"/>
                </a:cubicBezTo>
                <a:cubicBezTo>
                  <a:pt x="1049" y="170"/>
                  <a:pt x="1048" y="169"/>
                  <a:pt x="1047" y="169"/>
                </a:cubicBezTo>
                <a:cubicBezTo>
                  <a:pt x="1045" y="160"/>
                  <a:pt x="1044" y="150"/>
                  <a:pt x="1042" y="142"/>
                </a:cubicBezTo>
                <a:cubicBezTo>
                  <a:pt x="1048" y="144"/>
                  <a:pt x="1053" y="147"/>
                  <a:pt x="1057" y="150"/>
                </a:cubicBezTo>
                <a:cubicBezTo>
                  <a:pt x="1059" y="151"/>
                  <a:pt x="1061" y="152"/>
                  <a:pt x="1062" y="153"/>
                </a:cubicBezTo>
                <a:cubicBezTo>
                  <a:pt x="1064" y="163"/>
                  <a:pt x="1067" y="173"/>
                  <a:pt x="1069" y="184"/>
                </a:cubicBezTo>
                <a:close/>
                <a:moveTo>
                  <a:pt x="1047" y="168"/>
                </a:moveTo>
                <a:cubicBezTo>
                  <a:pt x="1041" y="165"/>
                  <a:pt x="1034" y="161"/>
                  <a:pt x="1028" y="158"/>
                </a:cubicBezTo>
                <a:cubicBezTo>
                  <a:pt x="1028" y="158"/>
                  <a:pt x="1028" y="158"/>
                  <a:pt x="1028" y="158"/>
                </a:cubicBezTo>
                <a:cubicBezTo>
                  <a:pt x="1026" y="150"/>
                  <a:pt x="1025" y="141"/>
                  <a:pt x="1024" y="133"/>
                </a:cubicBezTo>
                <a:cubicBezTo>
                  <a:pt x="1026" y="134"/>
                  <a:pt x="1028" y="135"/>
                  <a:pt x="1030" y="136"/>
                </a:cubicBezTo>
                <a:cubicBezTo>
                  <a:pt x="1034" y="137"/>
                  <a:pt x="1038" y="139"/>
                  <a:pt x="1042" y="141"/>
                </a:cubicBezTo>
                <a:cubicBezTo>
                  <a:pt x="1043" y="150"/>
                  <a:pt x="1045" y="159"/>
                  <a:pt x="1047" y="168"/>
                </a:cubicBezTo>
                <a:close/>
                <a:moveTo>
                  <a:pt x="1027" y="158"/>
                </a:moveTo>
                <a:cubicBezTo>
                  <a:pt x="1025" y="157"/>
                  <a:pt x="1023" y="156"/>
                  <a:pt x="1022" y="155"/>
                </a:cubicBezTo>
                <a:cubicBezTo>
                  <a:pt x="1017" y="153"/>
                  <a:pt x="1013" y="152"/>
                  <a:pt x="1009" y="150"/>
                </a:cubicBezTo>
                <a:cubicBezTo>
                  <a:pt x="1008" y="142"/>
                  <a:pt x="1008" y="134"/>
                  <a:pt x="1007" y="126"/>
                </a:cubicBezTo>
                <a:cubicBezTo>
                  <a:pt x="1013" y="128"/>
                  <a:pt x="1018" y="131"/>
                  <a:pt x="1024" y="133"/>
                </a:cubicBezTo>
                <a:cubicBezTo>
                  <a:pt x="1025" y="141"/>
                  <a:pt x="1026" y="149"/>
                  <a:pt x="1027" y="158"/>
                </a:cubicBezTo>
                <a:close/>
                <a:moveTo>
                  <a:pt x="1012" y="174"/>
                </a:moveTo>
                <a:cubicBezTo>
                  <a:pt x="1007" y="172"/>
                  <a:pt x="1001" y="170"/>
                  <a:pt x="996" y="167"/>
                </a:cubicBezTo>
                <a:cubicBezTo>
                  <a:pt x="995" y="159"/>
                  <a:pt x="995" y="151"/>
                  <a:pt x="994" y="144"/>
                </a:cubicBezTo>
                <a:cubicBezTo>
                  <a:pt x="999" y="146"/>
                  <a:pt x="1004" y="148"/>
                  <a:pt x="1009" y="150"/>
                </a:cubicBezTo>
                <a:cubicBezTo>
                  <a:pt x="1010" y="158"/>
                  <a:pt x="1011" y="166"/>
                  <a:pt x="1012" y="174"/>
                </a:cubicBezTo>
                <a:close/>
                <a:moveTo>
                  <a:pt x="996" y="167"/>
                </a:moveTo>
                <a:cubicBezTo>
                  <a:pt x="991" y="165"/>
                  <a:pt x="986" y="163"/>
                  <a:pt x="981" y="160"/>
                </a:cubicBezTo>
                <a:cubicBezTo>
                  <a:pt x="980" y="152"/>
                  <a:pt x="980" y="145"/>
                  <a:pt x="980" y="137"/>
                </a:cubicBezTo>
                <a:cubicBezTo>
                  <a:pt x="984" y="139"/>
                  <a:pt x="989" y="141"/>
                  <a:pt x="994" y="143"/>
                </a:cubicBezTo>
                <a:cubicBezTo>
                  <a:pt x="994" y="151"/>
                  <a:pt x="995" y="159"/>
                  <a:pt x="996" y="167"/>
                </a:cubicBezTo>
                <a:close/>
                <a:moveTo>
                  <a:pt x="983" y="184"/>
                </a:moveTo>
                <a:cubicBezTo>
                  <a:pt x="978" y="182"/>
                  <a:pt x="973" y="180"/>
                  <a:pt x="968" y="177"/>
                </a:cubicBezTo>
                <a:cubicBezTo>
                  <a:pt x="968" y="169"/>
                  <a:pt x="967" y="162"/>
                  <a:pt x="967" y="154"/>
                </a:cubicBezTo>
                <a:cubicBezTo>
                  <a:pt x="971" y="156"/>
                  <a:pt x="976" y="158"/>
                  <a:pt x="981" y="161"/>
                </a:cubicBezTo>
                <a:cubicBezTo>
                  <a:pt x="981" y="168"/>
                  <a:pt x="982" y="176"/>
                  <a:pt x="983" y="184"/>
                </a:cubicBezTo>
                <a:close/>
                <a:moveTo>
                  <a:pt x="968" y="177"/>
                </a:moveTo>
                <a:cubicBezTo>
                  <a:pt x="963" y="175"/>
                  <a:pt x="958" y="172"/>
                  <a:pt x="953" y="170"/>
                </a:cubicBezTo>
                <a:cubicBezTo>
                  <a:pt x="953" y="162"/>
                  <a:pt x="953" y="155"/>
                  <a:pt x="952" y="147"/>
                </a:cubicBezTo>
                <a:cubicBezTo>
                  <a:pt x="957" y="149"/>
                  <a:pt x="962" y="152"/>
                  <a:pt x="966" y="154"/>
                </a:cubicBezTo>
                <a:cubicBezTo>
                  <a:pt x="967" y="161"/>
                  <a:pt x="967" y="169"/>
                  <a:pt x="968" y="177"/>
                </a:cubicBezTo>
                <a:close/>
                <a:moveTo>
                  <a:pt x="927" y="203"/>
                </a:moveTo>
                <a:cubicBezTo>
                  <a:pt x="927" y="203"/>
                  <a:pt x="927" y="203"/>
                  <a:pt x="927" y="203"/>
                </a:cubicBezTo>
                <a:cubicBezTo>
                  <a:pt x="922" y="201"/>
                  <a:pt x="918" y="198"/>
                  <a:pt x="913" y="196"/>
                </a:cubicBezTo>
                <a:cubicBezTo>
                  <a:pt x="913" y="188"/>
                  <a:pt x="912" y="181"/>
                  <a:pt x="912" y="173"/>
                </a:cubicBezTo>
                <a:cubicBezTo>
                  <a:pt x="917" y="175"/>
                  <a:pt x="921" y="178"/>
                  <a:pt x="926" y="180"/>
                </a:cubicBezTo>
                <a:cubicBezTo>
                  <a:pt x="926" y="188"/>
                  <a:pt x="927" y="196"/>
                  <a:pt x="927" y="203"/>
                </a:cubicBezTo>
                <a:close/>
                <a:moveTo>
                  <a:pt x="926" y="156"/>
                </a:moveTo>
                <a:cubicBezTo>
                  <a:pt x="921" y="154"/>
                  <a:pt x="917" y="152"/>
                  <a:pt x="913" y="149"/>
                </a:cubicBezTo>
                <a:cubicBezTo>
                  <a:pt x="913" y="142"/>
                  <a:pt x="913" y="135"/>
                  <a:pt x="913" y="127"/>
                </a:cubicBezTo>
                <a:cubicBezTo>
                  <a:pt x="918" y="130"/>
                  <a:pt x="922" y="132"/>
                  <a:pt x="926" y="134"/>
                </a:cubicBezTo>
                <a:cubicBezTo>
                  <a:pt x="926" y="141"/>
                  <a:pt x="926" y="149"/>
                  <a:pt x="926" y="156"/>
                </a:cubicBezTo>
                <a:close/>
                <a:moveTo>
                  <a:pt x="926" y="157"/>
                </a:moveTo>
                <a:cubicBezTo>
                  <a:pt x="926" y="164"/>
                  <a:pt x="926" y="172"/>
                  <a:pt x="926" y="180"/>
                </a:cubicBezTo>
                <a:cubicBezTo>
                  <a:pt x="921" y="177"/>
                  <a:pt x="917" y="175"/>
                  <a:pt x="912" y="173"/>
                </a:cubicBezTo>
                <a:cubicBezTo>
                  <a:pt x="912" y="165"/>
                  <a:pt x="912" y="157"/>
                  <a:pt x="913" y="150"/>
                </a:cubicBezTo>
                <a:cubicBezTo>
                  <a:pt x="917" y="152"/>
                  <a:pt x="921" y="154"/>
                  <a:pt x="926" y="157"/>
                </a:cubicBezTo>
                <a:close/>
                <a:moveTo>
                  <a:pt x="913" y="219"/>
                </a:moveTo>
                <a:cubicBezTo>
                  <a:pt x="909" y="217"/>
                  <a:pt x="904" y="214"/>
                  <a:pt x="899" y="212"/>
                </a:cubicBezTo>
                <a:cubicBezTo>
                  <a:pt x="899" y="204"/>
                  <a:pt x="899" y="196"/>
                  <a:pt x="899" y="189"/>
                </a:cubicBezTo>
                <a:cubicBezTo>
                  <a:pt x="903" y="191"/>
                  <a:pt x="908" y="194"/>
                  <a:pt x="912" y="196"/>
                </a:cubicBezTo>
                <a:cubicBezTo>
                  <a:pt x="913" y="204"/>
                  <a:pt x="913" y="212"/>
                  <a:pt x="913" y="219"/>
                </a:cubicBezTo>
                <a:close/>
                <a:moveTo>
                  <a:pt x="898" y="188"/>
                </a:moveTo>
                <a:cubicBezTo>
                  <a:pt x="898" y="181"/>
                  <a:pt x="898" y="173"/>
                  <a:pt x="898" y="166"/>
                </a:cubicBezTo>
                <a:cubicBezTo>
                  <a:pt x="903" y="168"/>
                  <a:pt x="907" y="170"/>
                  <a:pt x="912" y="173"/>
                </a:cubicBezTo>
                <a:cubicBezTo>
                  <a:pt x="912" y="180"/>
                  <a:pt x="912" y="188"/>
                  <a:pt x="912" y="196"/>
                </a:cubicBezTo>
                <a:cubicBezTo>
                  <a:pt x="908" y="193"/>
                  <a:pt x="903" y="191"/>
                  <a:pt x="898" y="188"/>
                </a:cubicBezTo>
                <a:close/>
                <a:moveTo>
                  <a:pt x="912" y="172"/>
                </a:moveTo>
                <a:cubicBezTo>
                  <a:pt x="907" y="170"/>
                  <a:pt x="903" y="167"/>
                  <a:pt x="898" y="165"/>
                </a:cubicBezTo>
                <a:cubicBezTo>
                  <a:pt x="899" y="158"/>
                  <a:pt x="899" y="150"/>
                  <a:pt x="899" y="143"/>
                </a:cubicBezTo>
                <a:cubicBezTo>
                  <a:pt x="903" y="145"/>
                  <a:pt x="908" y="147"/>
                  <a:pt x="912" y="150"/>
                </a:cubicBezTo>
                <a:cubicBezTo>
                  <a:pt x="912" y="157"/>
                  <a:pt x="912" y="165"/>
                  <a:pt x="912" y="172"/>
                </a:cubicBezTo>
                <a:close/>
                <a:moveTo>
                  <a:pt x="898" y="165"/>
                </a:moveTo>
                <a:cubicBezTo>
                  <a:pt x="893" y="162"/>
                  <a:pt x="889" y="160"/>
                  <a:pt x="884" y="158"/>
                </a:cubicBezTo>
                <a:cubicBezTo>
                  <a:pt x="885" y="150"/>
                  <a:pt x="885" y="143"/>
                  <a:pt x="885" y="135"/>
                </a:cubicBezTo>
                <a:cubicBezTo>
                  <a:pt x="890" y="138"/>
                  <a:pt x="894" y="140"/>
                  <a:pt x="899" y="142"/>
                </a:cubicBezTo>
                <a:cubicBezTo>
                  <a:pt x="898" y="150"/>
                  <a:pt x="898" y="157"/>
                  <a:pt x="898" y="165"/>
                </a:cubicBezTo>
                <a:close/>
                <a:moveTo>
                  <a:pt x="898" y="165"/>
                </a:moveTo>
                <a:cubicBezTo>
                  <a:pt x="898" y="173"/>
                  <a:pt x="898" y="180"/>
                  <a:pt x="898" y="188"/>
                </a:cubicBezTo>
                <a:cubicBezTo>
                  <a:pt x="893" y="185"/>
                  <a:pt x="889" y="183"/>
                  <a:pt x="884" y="180"/>
                </a:cubicBezTo>
                <a:cubicBezTo>
                  <a:pt x="884" y="173"/>
                  <a:pt x="884" y="165"/>
                  <a:pt x="884" y="158"/>
                </a:cubicBezTo>
                <a:cubicBezTo>
                  <a:pt x="889" y="161"/>
                  <a:pt x="893" y="163"/>
                  <a:pt x="898" y="165"/>
                </a:cubicBezTo>
                <a:close/>
                <a:moveTo>
                  <a:pt x="898" y="188"/>
                </a:moveTo>
                <a:cubicBezTo>
                  <a:pt x="898" y="196"/>
                  <a:pt x="898" y="204"/>
                  <a:pt x="899" y="211"/>
                </a:cubicBezTo>
                <a:cubicBezTo>
                  <a:pt x="894" y="209"/>
                  <a:pt x="889" y="206"/>
                  <a:pt x="884" y="204"/>
                </a:cubicBezTo>
                <a:cubicBezTo>
                  <a:pt x="884" y="196"/>
                  <a:pt x="884" y="188"/>
                  <a:pt x="884" y="181"/>
                </a:cubicBezTo>
                <a:cubicBezTo>
                  <a:pt x="889" y="183"/>
                  <a:pt x="893" y="186"/>
                  <a:pt x="898" y="188"/>
                </a:cubicBezTo>
                <a:close/>
                <a:moveTo>
                  <a:pt x="885" y="227"/>
                </a:moveTo>
                <a:cubicBezTo>
                  <a:pt x="880" y="225"/>
                  <a:pt x="875" y="222"/>
                  <a:pt x="871" y="220"/>
                </a:cubicBezTo>
                <a:cubicBezTo>
                  <a:pt x="871" y="212"/>
                  <a:pt x="871" y="204"/>
                  <a:pt x="871" y="196"/>
                </a:cubicBezTo>
                <a:cubicBezTo>
                  <a:pt x="875" y="199"/>
                  <a:pt x="879" y="201"/>
                  <a:pt x="884" y="204"/>
                </a:cubicBezTo>
                <a:cubicBezTo>
                  <a:pt x="884" y="212"/>
                  <a:pt x="884" y="219"/>
                  <a:pt x="885" y="227"/>
                </a:cubicBezTo>
                <a:close/>
                <a:moveTo>
                  <a:pt x="885" y="228"/>
                </a:moveTo>
                <a:cubicBezTo>
                  <a:pt x="885" y="235"/>
                  <a:pt x="886" y="243"/>
                  <a:pt x="886" y="251"/>
                </a:cubicBezTo>
                <a:cubicBezTo>
                  <a:pt x="881" y="248"/>
                  <a:pt x="877" y="245"/>
                  <a:pt x="872" y="243"/>
                </a:cubicBezTo>
                <a:cubicBezTo>
                  <a:pt x="871" y="235"/>
                  <a:pt x="871" y="228"/>
                  <a:pt x="871" y="220"/>
                </a:cubicBezTo>
                <a:cubicBezTo>
                  <a:pt x="875" y="223"/>
                  <a:pt x="880" y="225"/>
                  <a:pt x="885" y="228"/>
                </a:cubicBezTo>
                <a:close/>
                <a:moveTo>
                  <a:pt x="873" y="267"/>
                </a:moveTo>
                <a:cubicBezTo>
                  <a:pt x="867" y="263"/>
                  <a:pt x="861" y="260"/>
                  <a:pt x="856" y="257"/>
                </a:cubicBezTo>
                <a:cubicBezTo>
                  <a:pt x="855" y="249"/>
                  <a:pt x="855" y="241"/>
                  <a:pt x="855" y="234"/>
                </a:cubicBezTo>
                <a:cubicBezTo>
                  <a:pt x="860" y="237"/>
                  <a:pt x="866" y="240"/>
                  <a:pt x="871" y="243"/>
                </a:cubicBezTo>
                <a:cubicBezTo>
                  <a:pt x="872" y="251"/>
                  <a:pt x="872" y="259"/>
                  <a:pt x="873" y="267"/>
                </a:cubicBezTo>
                <a:close/>
                <a:moveTo>
                  <a:pt x="857" y="280"/>
                </a:moveTo>
                <a:cubicBezTo>
                  <a:pt x="852" y="277"/>
                  <a:pt x="847" y="275"/>
                  <a:pt x="843" y="272"/>
                </a:cubicBezTo>
                <a:cubicBezTo>
                  <a:pt x="842" y="264"/>
                  <a:pt x="842" y="256"/>
                  <a:pt x="841" y="249"/>
                </a:cubicBezTo>
                <a:cubicBezTo>
                  <a:pt x="846" y="252"/>
                  <a:pt x="851" y="254"/>
                  <a:pt x="855" y="257"/>
                </a:cubicBezTo>
                <a:cubicBezTo>
                  <a:pt x="856" y="265"/>
                  <a:pt x="856" y="273"/>
                  <a:pt x="857" y="280"/>
                </a:cubicBezTo>
                <a:close/>
                <a:moveTo>
                  <a:pt x="857" y="281"/>
                </a:moveTo>
                <a:cubicBezTo>
                  <a:pt x="858" y="289"/>
                  <a:pt x="858" y="296"/>
                  <a:pt x="859" y="304"/>
                </a:cubicBezTo>
                <a:cubicBezTo>
                  <a:pt x="854" y="301"/>
                  <a:pt x="849" y="298"/>
                  <a:pt x="844" y="295"/>
                </a:cubicBezTo>
                <a:cubicBezTo>
                  <a:pt x="844" y="288"/>
                  <a:pt x="843" y="280"/>
                  <a:pt x="843" y="272"/>
                </a:cubicBezTo>
                <a:cubicBezTo>
                  <a:pt x="847" y="275"/>
                  <a:pt x="852" y="278"/>
                  <a:pt x="857" y="281"/>
                </a:cubicBezTo>
                <a:close/>
                <a:moveTo>
                  <a:pt x="859" y="305"/>
                </a:moveTo>
                <a:cubicBezTo>
                  <a:pt x="860" y="313"/>
                  <a:pt x="860" y="321"/>
                  <a:pt x="861" y="329"/>
                </a:cubicBezTo>
                <a:cubicBezTo>
                  <a:pt x="856" y="326"/>
                  <a:pt x="851" y="323"/>
                  <a:pt x="846" y="320"/>
                </a:cubicBezTo>
                <a:cubicBezTo>
                  <a:pt x="846" y="312"/>
                  <a:pt x="845" y="304"/>
                  <a:pt x="844" y="296"/>
                </a:cubicBezTo>
                <a:cubicBezTo>
                  <a:pt x="849" y="299"/>
                  <a:pt x="854" y="302"/>
                  <a:pt x="859" y="305"/>
                </a:cubicBezTo>
                <a:close/>
                <a:moveTo>
                  <a:pt x="861" y="329"/>
                </a:moveTo>
                <a:cubicBezTo>
                  <a:pt x="862" y="337"/>
                  <a:pt x="863" y="345"/>
                  <a:pt x="864" y="353"/>
                </a:cubicBezTo>
                <a:cubicBezTo>
                  <a:pt x="859" y="350"/>
                  <a:pt x="854" y="347"/>
                  <a:pt x="849" y="344"/>
                </a:cubicBezTo>
                <a:cubicBezTo>
                  <a:pt x="848" y="336"/>
                  <a:pt x="847" y="328"/>
                  <a:pt x="846" y="320"/>
                </a:cubicBezTo>
                <a:cubicBezTo>
                  <a:pt x="851" y="323"/>
                  <a:pt x="856" y="326"/>
                  <a:pt x="861" y="329"/>
                </a:cubicBezTo>
                <a:close/>
                <a:moveTo>
                  <a:pt x="864" y="354"/>
                </a:moveTo>
                <a:cubicBezTo>
                  <a:pt x="865" y="361"/>
                  <a:pt x="866" y="369"/>
                  <a:pt x="867" y="377"/>
                </a:cubicBezTo>
                <a:cubicBezTo>
                  <a:pt x="862" y="373"/>
                  <a:pt x="857" y="370"/>
                  <a:pt x="851" y="367"/>
                </a:cubicBezTo>
                <a:cubicBezTo>
                  <a:pt x="850" y="359"/>
                  <a:pt x="850" y="352"/>
                  <a:pt x="849" y="344"/>
                </a:cubicBezTo>
                <a:cubicBezTo>
                  <a:pt x="854" y="348"/>
                  <a:pt x="859" y="351"/>
                  <a:pt x="864" y="354"/>
                </a:cubicBezTo>
                <a:close/>
                <a:moveTo>
                  <a:pt x="867" y="377"/>
                </a:moveTo>
                <a:cubicBezTo>
                  <a:pt x="868" y="385"/>
                  <a:pt x="869" y="392"/>
                  <a:pt x="871" y="400"/>
                </a:cubicBezTo>
                <a:cubicBezTo>
                  <a:pt x="865" y="397"/>
                  <a:pt x="860" y="393"/>
                  <a:pt x="854" y="390"/>
                </a:cubicBezTo>
                <a:cubicBezTo>
                  <a:pt x="853" y="382"/>
                  <a:pt x="852" y="375"/>
                  <a:pt x="851" y="367"/>
                </a:cubicBezTo>
                <a:cubicBezTo>
                  <a:pt x="857" y="371"/>
                  <a:pt x="862" y="374"/>
                  <a:pt x="867" y="377"/>
                </a:cubicBezTo>
                <a:close/>
                <a:moveTo>
                  <a:pt x="871" y="401"/>
                </a:moveTo>
                <a:cubicBezTo>
                  <a:pt x="872" y="408"/>
                  <a:pt x="873" y="416"/>
                  <a:pt x="874" y="424"/>
                </a:cubicBezTo>
                <a:cubicBezTo>
                  <a:pt x="869" y="420"/>
                  <a:pt x="863" y="416"/>
                  <a:pt x="857" y="413"/>
                </a:cubicBezTo>
                <a:cubicBezTo>
                  <a:pt x="856" y="405"/>
                  <a:pt x="855" y="398"/>
                  <a:pt x="854" y="390"/>
                </a:cubicBezTo>
                <a:cubicBezTo>
                  <a:pt x="860" y="394"/>
                  <a:pt x="865" y="397"/>
                  <a:pt x="871" y="401"/>
                </a:cubicBezTo>
                <a:close/>
                <a:moveTo>
                  <a:pt x="874" y="424"/>
                </a:moveTo>
                <a:cubicBezTo>
                  <a:pt x="876" y="432"/>
                  <a:pt x="877" y="440"/>
                  <a:pt x="879" y="448"/>
                </a:cubicBezTo>
                <a:cubicBezTo>
                  <a:pt x="873" y="444"/>
                  <a:pt x="867" y="440"/>
                  <a:pt x="861" y="436"/>
                </a:cubicBezTo>
                <a:cubicBezTo>
                  <a:pt x="860" y="429"/>
                  <a:pt x="859" y="421"/>
                  <a:pt x="858" y="413"/>
                </a:cubicBezTo>
                <a:cubicBezTo>
                  <a:pt x="863" y="417"/>
                  <a:pt x="869" y="421"/>
                  <a:pt x="874" y="424"/>
                </a:cubicBezTo>
                <a:close/>
                <a:moveTo>
                  <a:pt x="879" y="448"/>
                </a:moveTo>
                <a:cubicBezTo>
                  <a:pt x="880" y="455"/>
                  <a:pt x="881" y="463"/>
                  <a:pt x="883" y="470"/>
                </a:cubicBezTo>
                <a:cubicBezTo>
                  <a:pt x="877" y="466"/>
                  <a:pt x="871" y="462"/>
                  <a:pt x="865" y="458"/>
                </a:cubicBezTo>
                <a:cubicBezTo>
                  <a:pt x="864" y="451"/>
                  <a:pt x="862" y="444"/>
                  <a:pt x="861" y="437"/>
                </a:cubicBezTo>
                <a:cubicBezTo>
                  <a:pt x="867" y="441"/>
                  <a:pt x="873" y="444"/>
                  <a:pt x="879" y="448"/>
                </a:cubicBezTo>
                <a:close/>
                <a:moveTo>
                  <a:pt x="883" y="471"/>
                </a:moveTo>
                <a:cubicBezTo>
                  <a:pt x="885" y="479"/>
                  <a:pt x="886" y="488"/>
                  <a:pt x="888" y="496"/>
                </a:cubicBezTo>
                <a:cubicBezTo>
                  <a:pt x="882" y="492"/>
                  <a:pt x="876" y="488"/>
                  <a:pt x="869" y="484"/>
                </a:cubicBezTo>
                <a:cubicBezTo>
                  <a:pt x="868" y="476"/>
                  <a:pt x="866" y="467"/>
                  <a:pt x="865" y="459"/>
                </a:cubicBezTo>
                <a:cubicBezTo>
                  <a:pt x="871" y="463"/>
                  <a:pt x="877" y="467"/>
                  <a:pt x="883" y="471"/>
                </a:cubicBezTo>
                <a:close/>
                <a:moveTo>
                  <a:pt x="888" y="497"/>
                </a:moveTo>
                <a:cubicBezTo>
                  <a:pt x="888" y="497"/>
                  <a:pt x="888" y="497"/>
                  <a:pt x="888" y="497"/>
                </a:cubicBezTo>
                <a:cubicBezTo>
                  <a:pt x="890" y="506"/>
                  <a:pt x="892" y="514"/>
                  <a:pt x="894" y="523"/>
                </a:cubicBezTo>
                <a:cubicBezTo>
                  <a:pt x="894" y="523"/>
                  <a:pt x="894" y="523"/>
                  <a:pt x="894" y="523"/>
                </a:cubicBezTo>
                <a:cubicBezTo>
                  <a:pt x="890" y="521"/>
                  <a:pt x="888" y="519"/>
                  <a:pt x="885" y="517"/>
                </a:cubicBezTo>
                <a:cubicBezTo>
                  <a:pt x="881" y="514"/>
                  <a:pt x="878" y="512"/>
                  <a:pt x="874" y="510"/>
                </a:cubicBezTo>
                <a:cubicBezTo>
                  <a:pt x="873" y="501"/>
                  <a:pt x="871" y="493"/>
                  <a:pt x="870" y="485"/>
                </a:cubicBezTo>
                <a:cubicBezTo>
                  <a:pt x="876" y="489"/>
                  <a:pt x="882" y="493"/>
                  <a:pt x="888" y="497"/>
                </a:cubicBezTo>
                <a:close/>
                <a:moveTo>
                  <a:pt x="884" y="517"/>
                </a:moveTo>
                <a:cubicBezTo>
                  <a:pt x="887" y="519"/>
                  <a:pt x="890" y="521"/>
                  <a:pt x="894" y="524"/>
                </a:cubicBezTo>
                <a:cubicBezTo>
                  <a:pt x="896" y="533"/>
                  <a:pt x="898" y="542"/>
                  <a:pt x="900" y="551"/>
                </a:cubicBezTo>
                <a:cubicBezTo>
                  <a:pt x="893" y="545"/>
                  <a:pt x="887" y="541"/>
                  <a:pt x="880" y="536"/>
                </a:cubicBezTo>
                <a:cubicBezTo>
                  <a:pt x="878" y="527"/>
                  <a:pt x="876" y="519"/>
                  <a:pt x="875" y="510"/>
                </a:cubicBezTo>
                <a:cubicBezTo>
                  <a:pt x="878" y="513"/>
                  <a:pt x="881" y="515"/>
                  <a:pt x="884" y="517"/>
                </a:cubicBezTo>
                <a:close/>
                <a:moveTo>
                  <a:pt x="900" y="551"/>
                </a:moveTo>
                <a:cubicBezTo>
                  <a:pt x="902" y="560"/>
                  <a:pt x="905" y="570"/>
                  <a:pt x="907" y="579"/>
                </a:cubicBezTo>
                <a:cubicBezTo>
                  <a:pt x="905" y="577"/>
                  <a:pt x="903" y="576"/>
                  <a:pt x="902" y="575"/>
                </a:cubicBezTo>
                <a:cubicBezTo>
                  <a:pt x="901" y="574"/>
                  <a:pt x="901" y="574"/>
                  <a:pt x="901" y="574"/>
                </a:cubicBezTo>
                <a:cubicBezTo>
                  <a:pt x="896" y="570"/>
                  <a:pt x="891" y="566"/>
                  <a:pt x="886" y="562"/>
                </a:cubicBezTo>
                <a:cubicBezTo>
                  <a:pt x="884" y="554"/>
                  <a:pt x="882" y="545"/>
                  <a:pt x="880" y="537"/>
                </a:cubicBezTo>
                <a:cubicBezTo>
                  <a:pt x="887" y="541"/>
                  <a:pt x="894" y="546"/>
                  <a:pt x="900" y="551"/>
                </a:cubicBezTo>
                <a:close/>
                <a:moveTo>
                  <a:pt x="901" y="575"/>
                </a:moveTo>
                <a:cubicBezTo>
                  <a:pt x="901" y="575"/>
                  <a:pt x="901" y="575"/>
                  <a:pt x="901" y="575"/>
                </a:cubicBezTo>
                <a:cubicBezTo>
                  <a:pt x="903" y="576"/>
                  <a:pt x="905" y="578"/>
                  <a:pt x="907" y="580"/>
                </a:cubicBezTo>
                <a:cubicBezTo>
                  <a:pt x="910" y="589"/>
                  <a:pt x="912" y="599"/>
                  <a:pt x="915" y="609"/>
                </a:cubicBezTo>
                <a:cubicBezTo>
                  <a:pt x="908" y="604"/>
                  <a:pt x="901" y="598"/>
                  <a:pt x="895" y="593"/>
                </a:cubicBezTo>
                <a:cubicBezTo>
                  <a:pt x="894" y="592"/>
                  <a:pt x="893" y="592"/>
                  <a:pt x="892" y="591"/>
                </a:cubicBezTo>
                <a:cubicBezTo>
                  <a:pt x="890" y="582"/>
                  <a:pt x="888" y="572"/>
                  <a:pt x="886" y="563"/>
                </a:cubicBezTo>
                <a:cubicBezTo>
                  <a:pt x="891" y="567"/>
                  <a:pt x="896" y="571"/>
                  <a:pt x="901" y="575"/>
                </a:cubicBezTo>
                <a:close/>
                <a:moveTo>
                  <a:pt x="894" y="593"/>
                </a:moveTo>
                <a:cubicBezTo>
                  <a:pt x="901" y="599"/>
                  <a:pt x="908" y="605"/>
                  <a:pt x="915" y="610"/>
                </a:cubicBezTo>
                <a:cubicBezTo>
                  <a:pt x="918" y="620"/>
                  <a:pt x="920" y="629"/>
                  <a:pt x="923" y="639"/>
                </a:cubicBezTo>
                <a:cubicBezTo>
                  <a:pt x="915" y="632"/>
                  <a:pt x="907" y="625"/>
                  <a:pt x="899" y="619"/>
                </a:cubicBezTo>
                <a:cubicBezTo>
                  <a:pt x="899" y="619"/>
                  <a:pt x="899" y="619"/>
                  <a:pt x="899" y="619"/>
                </a:cubicBezTo>
                <a:cubicBezTo>
                  <a:pt x="897" y="610"/>
                  <a:pt x="895" y="601"/>
                  <a:pt x="893" y="592"/>
                </a:cubicBezTo>
                <a:cubicBezTo>
                  <a:pt x="893" y="592"/>
                  <a:pt x="894" y="593"/>
                  <a:pt x="894" y="593"/>
                </a:cubicBezTo>
                <a:close/>
                <a:moveTo>
                  <a:pt x="923" y="639"/>
                </a:moveTo>
                <a:cubicBezTo>
                  <a:pt x="926" y="649"/>
                  <a:pt x="929" y="659"/>
                  <a:pt x="932" y="670"/>
                </a:cubicBezTo>
                <a:cubicBezTo>
                  <a:pt x="924" y="662"/>
                  <a:pt x="915" y="655"/>
                  <a:pt x="907" y="648"/>
                </a:cubicBezTo>
                <a:cubicBezTo>
                  <a:pt x="904" y="639"/>
                  <a:pt x="902" y="629"/>
                  <a:pt x="899" y="620"/>
                </a:cubicBezTo>
                <a:cubicBezTo>
                  <a:pt x="907" y="626"/>
                  <a:pt x="915" y="633"/>
                  <a:pt x="923" y="639"/>
                </a:cubicBezTo>
                <a:close/>
                <a:moveTo>
                  <a:pt x="932" y="670"/>
                </a:moveTo>
                <a:cubicBezTo>
                  <a:pt x="934" y="675"/>
                  <a:pt x="935" y="681"/>
                  <a:pt x="937" y="686"/>
                </a:cubicBezTo>
                <a:cubicBezTo>
                  <a:pt x="938" y="691"/>
                  <a:pt x="940" y="697"/>
                  <a:pt x="942" y="702"/>
                </a:cubicBezTo>
                <a:cubicBezTo>
                  <a:pt x="933" y="695"/>
                  <a:pt x="924" y="687"/>
                  <a:pt x="916" y="679"/>
                </a:cubicBezTo>
                <a:cubicBezTo>
                  <a:pt x="913" y="669"/>
                  <a:pt x="910" y="659"/>
                  <a:pt x="907" y="649"/>
                </a:cubicBezTo>
                <a:cubicBezTo>
                  <a:pt x="915" y="656"/>
                  <a:pt x="924" y="663"/>
                  <a:pt x="932" y="670"/>
                </a:cubicBezTo>
                <a:close/>
                <a:moveTo>
                  <a:pt x="937" y="685"/>
                </a:moveTo>
                <a:cubicBezTo>
                  <a:pt x="936" y="681"/>
                  <a:pt x="934" y="676"/>
                  <a:pt x="933" y="671"/>
                </a:cubicBezTo>
                <a:cubicBezTo>
                  <a:pt x="943" y="680"/>
                  <a:pt x="954" y="689"/>
                  <a:pt x="964" y="698"/>
                </a:cubicBezTo>
                <a:cubicBezTo>
                  <a:pt x="967" y="710"/>
                  <a:pt x="971" y="721"/>
                  <a:pt x="975" y="732"/>
                </a:cubicBezTo>
                <a:cubicBezTo>
                  <a:pt x="964" y="722"/>
                  <a:pt x="953" y="712"/>
                  <a:pt x="943" y="703"/>
                </a:cubicBezTo>
                <a:cubicBezTo>
                  <a:pt x="941" y="697"/>
                  <a:pt x="939" y="691"/>
                  <a:pt x="937" y="685"/>
                </a:cubicBezTo>
                <a:close/>
                <a:moveTo>
                  <a:pt x="965" y="699"/>
                </a:moveTo>
                <a:cubicBezTo>
                  <a:pt x="975" y="708"/>
                  <a:pt x="986" y="718"/>
                  <a:pt x="996" y="728"/>
                </a:cubicBezTo>
                <a:cubicBezTo>
                  <a:pt x="996" y="728"/>
                  <a:pt x="996" y="728"/>
                  <a:pt x="996" y="728"/>
                </a:cubicBezTo>
                <a:cubicBezTo>
                  <a:pt x="1001" y="740"/>
                  <a:pt x="1005" y="752"/>
                  <a:pt x="1009" y="764"/>
                </a:cubicBezTo>
                <a:cubicBezTo>
                  <a:pt x="998" y="753"/>
                  <a:pt x="987" y="743"/>
                  <a:pt x="976" y="732"/>
                </a:cubicBezTo>
                <a:cubicBezTo>
                  <a:pt x="972" y="722"/>
                  <a:pt x="968" y="710"/>
                  <a:pt x="965" y="699"/>
                </a:cubicBezTo>
                <a:close/>
                <a:moveTo>
                  <a:pt x="997" y="728"/>
                </a:moveTo>
                <a:cubicBezTo>
                  <a:pt x="1009" y="739"/>
                  <a:pt x="1021" y="751"/>
                  <a:pt x="1033" y="762"/>
                </a:cubicBezTo>
                <a:cubicBezTo>
                  <a:pt x="1038" y="776"/>
                  <a:pt x="1043" y="789"/>
                  <a:pt x="1049" y="802"/>
                </a:cubicBezTo>
                <a:cubicBezTo>
                  <a:pt x="1036" y="789"/>
                  <a:pt x="1023" y="777"/>
                  <a:pt x="1010" y="764"/>
                </a:cubicBezTo>
                <a:cubicBezTo>
                  <a:pt x="1006" y="753"/>
                  <a:pt x="1002" y="741"/>
                  <a:pt x="997" y="728"/>
                </a:cubicBezTo>
                <a:close/>
                <a:moveTo>
                  <a:pt x="1019" y="724"/>
                </a:moveTo>
                <a:cubicBezTo>
                  <a:pt x="1032" y="736"/>
                  <a:pt x="1044" y="749"/>
                  <a:pt x="1057" y="761"/>
                </a:cubicBezTo>
                <a:cubicBezTo>
                  <a:pt x="1063" y="775"/>
                  <a:pt x="1069" y="790"/>
                  <a:pt x="1075" y="803"/>
                </a:cubicBezTo>
                <a:cubicBezTo>
                  <a:pt x="1061" y="789"/>
                  <a:pt x="1047" y="775"/>
                  <a:pt x="1033" y="762"/>
                </a:cubicBezTo>
                <a:cubicBezTo>
                  <a:pt x="1028" y="750"/>
                  <a:pt x="1024" y="738"/>
                  <a:pt x="1019" y="724"/>
                </a:cubicBezTo>
                <a:close/>
                <a:moveTo>
                  <a:pt x="1018" y="723"/>
                </a:moveTo>
                <a:cubicBezTo>
                  <a:pt x="1014" y="713"/>
                  <a:pt x="1010" y="701"/>
                  <a:pt x="1006" y="689"/>
                </a:cubicBezTo>
                <a:cubicBezTo>
                  <a:pt x="1018" y="700"/>
                  <a:pt x="1030" y="711"/>
                  <a:pt x="1041" y="722"/>
                </a:cubicBezTo>
                <a:cubicBezTo>
                  <a:pt x="1046" y="735"/>
                  <a:pt x="1051" y="747"/>
                  <a:pt x="1056" y="760"/>
                </a:cubicBezTo>
                <a:cubicBezTo>
                  <a:pt x="1044" y="747"/>
                  <a:pt x="1031" y="735"/>
                  <a:pt x="1018" y="723"/>
                </a:cubicBezTo>
                <a:close/>
                <a:moveTo>
                  <a:pt x="1027" y="683"/>
                </a:moveTo>
                <a:cubicBezTo>
                  <a:pt x="1039" y="694"/>
                  <a:pt x="1051" y="706"/>
                  <a:pt x="1063" y="717"/>
                </a:cubicBezTo>
                <a:cubicBezTo>
                  <a:pt x="1069" y="732"/>
                  <a:pt x="1075" y="746"/>
                  <a:pt x="1081" y="760"/>
                </a:cubicBezTo>
                <a:cubicBezTo>
                  <a:pt x="1068" y="747"/>
                  <a:pt x="1055" y="734"/>
                  <a:pt x="1042" y="721"/>
                </a:cubicBezTo>
                <a:cubicBezTo>
                  <a:pt x="1037" y="709"/>
                  <a:pt x="1032" y="697"/>
                  <a:pt x="1027" y="683"/>
                </a:cubicBezTo>
                <a:close/>
                <a:moveTo>
                  <a:pt x="1027" y="682"/>
                </a:moveTo>
                <a:cubicBezTo>
                  <a:pt x="1023" y="671"/>
                  <a:pt x="1019" y="660"/>
                  <a:pt x="1014" y="647"/>
                </a:cubicBezTo>
                <a:cubicBezTo>
                  <a:pt x="1026" y="657"/>
                  <a:pt x="1037" y="668"/>
                  <a:pt x="1048" y="678"/>
                </a:cubicBezTo>
                <a:cubicBezTo>
                  <a:pt x="1053" y="692"/>
                  <a:pt x="1058" y="704"/>
                  <a:pt x="1063" y="716"/>
                </a:cubicBezTo>
                <a:cubicBezTo>
                  <a:pt x="1051" y="705"/>
                  <a:pt x="1039" y="693"/>
                  <a:pt x="1027" y="682"/>
                </a:cubicBezTo>
                <a:close/>
                <a:moveTo>
                  <a:pt x="1035" y="641"/>
                </a:moveTo>
                <a:cubicBezTo>
                  <a:pt x="1047" y="652"/>
                  <a:pt x="1059" y="664"/>
                  <a:pt x="1071" y="675"/>
                </a:cubicBezTo>
                <a:cubicBezTo>
                  <a:pt x="1077" y="689"/>
                  <a:pt x="1082" y="703"/>
                  <a:pt x="1088" y="716"/>
                </a:cubicBezTo>
                <a:cubicBezTo>
                  <a:pt x="1075" y="703"/>
                  <a:pt x="1062" y="690"/>
                  <a:pt x="1048" y="678"/>
                </a:cubicBezTo>
                <a:cubicBezTo>
                  <a:pt x="1044" y="666"/>
                  <a:pt x="1039" y="654"/>
                  <a:pt x="1035" y="641"/>
                </a:cubicBezTo>
                <a:close/>
                <a:moveTo>
                  <a:pt x="1034" y="640"/>
                </a:moveTo>
                <a:cubicBezTo>
                  <a:pt x="1034" y="640"/>
                  <a:pt x="1034" y="640"/>
                  <a:pt x="1034" y="640"/>
                </a:cubicBezTo>
                <a:cubicBezTo>
                  <a:pt x="1030" y="629"/>
                  <a:pt x="1026" y="617"/>
                  <a:pt x="1021" y="604"/>
                </a:cubicBezTo>
                <a:cubicBezTo>
                  <a:pt x="1033" y="614"/>
                  <a:pt x="1044" y="625"/>
                  <a:pt x="1055" y="635"/>
                </a:cubicBezTo>
                <a:cubicBezTo>
                  <a:pt x="1060" y="649"/>
                  <a:pt x="1065" y="662"/>
                  <a:pt x="1070" y="674"/>
                </a:cubicBezTo>
                <a:cubicBezTo>
                  <a:pt x="1059" y="663"/>
                  <a:pt x="1046" y="651"/>
                  <a:pt x="1034" y="640"/>
                </a:cubicBezTo>
                <a:close/>
                <a:moveTo>
                  <a:pt x="1042" y="598"/>
                </a:moveTo>
                <a:cubicBezTo>
                  <a:pt x="1052" y="608"/>
                  <a:pt x="1063" y="618"/>
                  <a:pt x="1073" y="627"/>
                </a:cubicBezTo>
                <a:cubicBezTo>
                  <a:pt x="1079" y="642"/>
                  <a:pt x="1085" y="655"/>
                  <a:pt x="1090" y="667"/>
                </a:cubicBezTo>
                <a:cubicBezTo>
                  <a:pt x="1078" y="656"/>
                  <a:pt x="1067" y="645"/>
                  <a:pt x="1055" y="635"/>
                </a:cubicBezTo>
                <a:cubicBezTo>
                  <a:pt x="1051" y="623"/>
                  <a:pt x="1047" y="611"/>
                  <a:pt x="1042" y="598"/>
                </a:cubicBezTo>
                <a:close/>
                <a:moveTo>
                  <a:pt x="1060" y="593"/>
                </a:moveTo>
                <a:cubicBezTo>
                  <a:pt x="1073" y="604"/>
                  <a:pt x="1085" y="616"/>
                  <a:pt x="1097" y="627"/>
                </a:cubicBezTo>
                <a:cubicBezTo>
                  <a:pt x="1103" y="641"/>
                  <a:pt x="1108" y="653"/>
                  <a:pt x="1113" y="665"/>
                </a:cubicBezTo>
                <a:cubicBezTo>
                  <a:pt x="1100" y="652"/>
                  <a:pt x="1087" y="640"/>
                  <a:pt x="1074" y="627"/>
                </a:cubicBezTo>
                <a:cubicBezTo>
                  <a:pt x="1070" y="617"/>
                  <a:pt x="1066" y="606"/>
                  <a:pt x="1060" y="593"/>
                </a:cubicBezTo>
                <a:close/>
                <a:moveTo>
                  <a:pt x="1060" y="592"/>
                </a:moveTo>
                <a:cubicBezTo>
                  <a:pt x="1058" y="586"/>
                  <a:pt x="1055" y="580"/>
                  <a:pt x="1053" y="574"/>
                </a:cubicBezTo>
                <a:cubicBezTo>
                  <a:pt x="1050" y="567"/>
                  <a:pt x="1050" y="567"/>
                  <a:pt x="1050" y="567"/>
                </a:cubicBezTo>
                <a:cubicBezTo>
                  <a:pt x="1049" y="563"/>
                  <a:pt x="1047" y="560"/>
                  <a:pt x="1046" y="556"/>
                </a:cubicBezTo>
                <a:cubicBezTo>
                  <a:pt x="1058" y="566"/>
                  <a:pt x="1069" y="577"/>
                  <a:pt x="1081" y="588"/>
                </a:cubicBezTo>
                <a:cubicBezTo>
                  <a:pt x="1087" y="602"/>
                  <a:pt x="1092" y="614"/>
                  <a:pt x="1097" y="626"/>
                </a:cubicBezTo>
                <a:cubicBezTo>
                  <a:pt x="1084" y="615"/>
                  <a:pt x="1072" y="603"/>
                  <a:pt x="1060" y="592"/>
                </a:cubicBezTo>
                <a:close/>
                <a:moveTo>
                  <a:pt x="1046" y="555"/>
                </a:moveTo>
                <a:cubicBezTo>
                  <a:pt x="1041" y="543"/>
                  <a:pt x="1037" y="531"/>
                  <a:pt x="1033" y="520"/>
                </a:cubicBezTo>
                <a:cubicBezTo>
                  <a:pt x="1044" y="529"/>
                  <a:pt x="1055" y="539"/>
                  <a:pt x="1065" y="549"/>
                </a:cubicBezTo>
                <a:cubicBezTo>
                  <a:pt x="1066" y="550"/>
                  <a:pt x="1066" y="550"/>
                  <a:pt x="1066" y="550"/>
                </a:cubicBezTo>
                <a:cubicBezTo>
                  <a:pt x="1070" y="561"/>
                  <a:pt x="1075" y="574"/>
                  <a:pt x="1080" y="587"/>
                </a:cubicBezTo>
                <a:cubicBezTo>
                  <a:pt x="1069" y="576"/>
                  <a:pt x="1057" y="565"/>
                  <a:pt x="1046" y="555"/>
                </a:cubicBezTo>
                <a:close/>
                <a:moveTo>
                  <a:pt x="1066" y="549"/>
                </a:moveTo>
                <a:cubicBezTo>
                  <a:pt x="1061" y="537"/>
                  <a:pt x="1056" y="524"/>
                  <a:pt x="1052" y="513"/>
                </a:cubicBezTo>
                <a:cubicBezTo>
                  <a:pt x="1063" y="523"/>
                  <a:pt x="1074" y="533"/>
                  <a:pt x="1086" y="543"/>
                </a:cubicBezTo>
                <a:cubicBezTo>
                  <a:pt x="1086" y="543"/>
                  <a:pt x="1086" y="543"/>
                  <a:pt x="1086" y="543"/>
                </a:cubicBezTo>
                <a:cubicBezTo>
                  <a:pt x="1092" y="558"/>
                  <a:pt x="1097" y="571"/>
                  <a:pt x="1102" y="582"/>
                </a:cubicBezTo>
                <a:cubicBezTo>
                  <a:pt x="1090" y="571"/>
                  <a:pt x="1078" y="560"/>
                  <a:pt x="1066" y="549"/>
                </a:cubicBezTo>
                <a:close/>
                <a:moveTo>
                  <a:pt x="1082" y="532"/>
                </a:moveTo>
                <a:cubicBezTo>
                  <a:pt x="1078" y="523"/>
                  <a:pt x="1074" y="514"/>
                  <a:pt x="1071" y="505"/>
                </a:cubicBezTo>
                <a:cubicBezTo>
                  <a:pt x="1083" y="516"/>
                  <a:pt x="1095" y="528"/>
                  <a:pt x="1108" y="539"/>
                </a:cubicBezTo>
                <a:cubicBezTo>
                  <a:pt x="1112" y="550"/>
                  <a:pt x="1119" y="565"/>
                  <a:pt x="1125" y="580"/>
                </a:cubicBezTo>
                <a:cubicBezTo>
                  <a:pt x="1112" y="567"/>
                  <a:pt x="1099" y="555"/>
                  <a:pt x="1086" y="543"/>
                </a:cubicBezTo>
                <a:cubicBezTo>
                  <a:pt x="1085" y="539"/>
                  <a:pt x="1083" y="536"/>
                  <a:pt x="1082" y="532"/>
                </a:cubicBezTo>
                <a:close/>
                <a:moveTo>
                  <a:pt x="1070" y="504"/>
                </a:moveTo>
                <a:cubicBezTo>
                  <a:pt x="1065" y="491"/>
                  <a:pt x="1060" y="478"/>
                  <a:pt x="1056" y="465"/>
                </a:cubicBezTo>
                <a:cubicBezTo>
                  <a:pt x="1067" y="475"/>
                  <a:pt x="1078" y="485"/>
                  <a:pt x="1089" y="495"/>
                </a:cubicBezTo>
                <a:cubicBezTo>
                  <a:pt x="1092" y="502"/>
                  <a:pt x="1095" y="508"/>
                  <a:pt x="1097" y="515"/>
                </a:cubicBezTo>
                <a:cubicBezTo>
                  <a:pt x="1101" y="522"/>
                  <a:pt x="1101" y="522"/>
                  <a:pt x="1101" y="522"/>
                </a:cubicBezTo>
                <a:cubicBezTo>
                  <a:pt x="1103" y="527"/>
                  <a:pt x="1105" y="533"/>
                  <a:pt x="1107" y="538"/>
                </a:cubicBezTo>
                <a:cubicBezTo>
                  <a:pt x="1095" y="527"/>
                  <a:pt x="1083" y="515"/>
                  <a:pt x="1070" y="504"/>
                </a:cubicBezTo>
                <a:close/>
                <a:moveTo>
                  <a:pt x="1073" y="453"/>
                </a:moveTo>
                <a:cubicBezTo>
                  <a:pt x="1084" y="463"/>
                  <a:pt x="1096" y="473"/>
                  <a:pt x="1107" y="484"/>
                </a:cubicBezTo>
                <a:cubicBezTo>
                  <a:pt x="1109" y="488"/>
                  <a:pt x="1111" y="493"/>
                  <a:pt x="1113" y="498"/>
                </a:cubicBezTo>
                <a:cubicBezTo>
                  <a:pt x="1115" y="503"/>
                  <a:pt x="1117" y="507"/>
                  <a:pt x="1119" y="512"/>
                </a:cubicBezTo>
                <a:cubicBezTo>
                  <a:pt x="1121" y="518"/>
                  <a:pt x="1124" y="524"/>
                  <a:pt x="1126" y="529"/>
                </a:cubicBezTo>
                <a:cubicBezTo>
                  <a:pt x="1114" y="518"/>
                  <a:pt x="1102" y="506"/>
                  <a:pt x="1090" y="495"/>
                </a:cubicBezTo>
                <a:cubicBezTo>
                  <a:pt x="1084" y="481"/>
                  <a:pt x="1078" y="467"/>
                  <a:pt x="1073" y="453"/>
                </a:cubicBezTo>
                <a:close/>
                <a:moveTo>
                  <a:pt x="1073" y="452"/>
                </a:moveTo>
                <a:cubicBezTo>
                  <a:pt x="1073" y="452"/>
                  <a:pt x="1073" y="452"/>
                  <a:pt x="1073" y="452"/>
                </a:cubicBezTo>
                <a:cubicBezTo>
                  <a:pt x="1068" y="440"/>
                  <a:pt x="1063" y="427"/>
                  <a:pt x="1059" y="415"/>
                </a:cubicBezTo>
                <a:cubicBezTo>
                  <a:pt x="1069" y="424"/>
                  <a:pt x="1079" y="432"/>
                  <a:pt x="1089" y="441"/>
                </a:cubicBezTo>
                <a:cubicBezTo>
                  <a:pt x="1095" y="455"/>
                  <a:pt x="1100" y="469"/>
                  <a:pt x="1106" y="483"/>
                </a:cubicBezTo>
                <a:cubicBezTo>
                  <a:pt x="1095" y="472"/>
                  <a:pt x="1084" y="462"/>
                  <a:pt x="1073" y="452"/>
                </a:cubicBezTo>
                <a:close/>
                <a:moveTo>
                  <a:pt x="1074" y="400"/>
                </a:moveTo>
                <a:cubicBezTo>
                  <a:pt x="1069" y="388"/>
                  <a:pt x="1065" y="375"/>
                  <a:pt x="1061" y="363"/>
                </a:cubicBezTo>
                <a:cubicBezTo>
                  <a:pt x="1072" y="372"/>
                  <a:pt x="1083" y="381"/>
                  <a:pt x="1094" y="391"/>
                </a:cubicBezTo>
                <a:cubicBezTo>
                  <a:pt x="1099" y="404"/>
                  <a:pt x="1105" y="418"/>
                  <a:pt x="1111" y="432"/>
                </a:cubicBezTo>
                <a:cubicBezTo>
                  <a:pt x="1099" y="421"/>
                  <a:pt x="1086" y="411"/>
                  <a:pt x="1074" y="400"/>
                </a:cubicBezTo>
                <a:close/>
                <a:moveTo>
                  <a:pt x="1079" y="351"/>
                </a:moveTo>
                <a:cubicBezTo>
                  <a:pt x="1091" y="360"/>
                  <a:pt x="1102" y="370"/>
                  <a:pt x="1113" y="380"/>
                </a:cubicBezTo>
                <a:cubicBezTo>
                  <a:pt x="1119" y="394"/>
                  <a:pt x="1125" y="409"/>
                  <a:pt x="1131" y="424"/>
                </a:cubicBezTo>
                <a:cubicBezTo>
                  <a:pt x="1119" y="412"/>
                  <a:pt x="1107" y="401"/>
                  <a:pt x="1094" y="391"/>
                </a:cubicBezTo>
                <a:cubicBezTo>
                  <a:pt x="1089" y="377"/>
                  <a:pt x="1084" y="364"/>
                  <a:pt x="1079" y="351"/>
                </a:cubicBezTo>
                <a:close/>
                <a:moveTo>
                  <a:pt x="1098" y="340"/>
                </a:moveTo>
                <a:cubicBezTo>
                  <a:pt x="1110" y="350"/>
                  <a:pt x="1122" y="360"/>
                  <a:pt x="1134" y="371"/>
                </a:cubicBezTo>
                <a:cubicBezTo>
                  <a:pt x="1140" y="386"/>
                  <a:pt x="1147" y="401"/>
                  <a:pt x="1154" y="417"/>
                </a:cubicBezTo>
                <a:cubicBezTo>
                  <a:pt x="1141" y="404"/>
                  <a:pt x="1127" y="392"/>
                  <a:pt x="1113" y="380"/>
                </a:cubicBezTo>
                <a:cubicBezTo>
                  <a:pt x="1108" y="366"/>
                  <a:pt x="1103" y="353"/>
                  <a:pt x="1098" y="340"/>
                </a:cubicBezTo>
                <a:close/>
                <a:moveTo>
                  <a:pt x="1097" y="339"/>
                </a:moveTo>
                <a:cubicBezTo>
                  <a:pt x="1093" y="326"/>
                  <a:pt x="1088" y="314"/>
                  <a:pt x="1084" y="302"/>
                </a:cubicBezTo>
                <a:cubicBezTo>
                  <a:pt x="1095" y="310"/>
                  <a:pt x="1106" y="320"/>
                  <a:pt x="1116" y="329"/>
                </a:cubicBezTo>
                <a:cubicBezTo>
                  <a:pt x="1122" y="342"/>
                  <a:pt x="1127" y="356"/>
                  <a:pt x="1133" y="370"/>
                </a:cubicBezTo>
                <a:cubicBezTo>
                  <a:pt x="1121" y="359"/>
                  <a:pt x="1109" y="349"/>
                  <a:pt x="1097" y="339"/>
                </a:cubicBezTo>
                <a:close/>
                <a:moveTo>
                  <a:pt x="1117" y="328"/>
                </a:moveTo>
                <a:cubicBezTo>
                  <a:pt x="1112" y="315"/>
                  <a:pt x="1107" y="302"/>
                  <a:pt x="1102" y="289"/>
                </a:cubicBezTo>
                <a:cubicBezTo>
                  <a:pt x="1113" y="298"/>
                  <a:pt x="1125" y="308"/>
                  <a:pt x="1136" y="318"/>
                </a:cubicBezTo>
                <a:cubicBezTo>
                  <a:pt x="1142" y="332"/>
                  <a:pt x="1148" y="347"/>
                  <a:pt x="1155" y="362"/>
                </a:cubicBezTo>
                <a:cubicBezTo>
                  <a:pt x="1142" y="351"/>
                  <a:pt x="1129" y="339"/>
                  <a:pt x="1117" y="328"/>
                </a:cubicBezTo>
                <a:close/>
                <a:moveTo>
                  <a:pt x="1102" y="288"/>
                </a:moveTo>
                <a:cubicBezTo>
                  <a:pt x="1097" y="276"/>
                  <a:pt x="1093" y="264"/>
                  <a:pt x="1089" y="252"/>
                </a:cubicBezTo>
                <a:cubicBezTo>
                  <a:pt x="1099" y="260"/>
                  <a:pt x="1109" y="268"/>
                  <a:pt x="1119" y="276"/>
                </a:cubicBezTo>
                <a:cubicBezTo>
                  <a:pt x="1124" y="289"/>
                  <a:pt x="1130" y="303"/>
                  <a:pt x="1135" y="317"/>
                </a:cubicBezTo>
                <a:cubicBezTo>
                  <a:pt x="1124" y="307"/>
                  <a:pt x="1113" y="297"/>
                  <a:pt x="1102" y="288"/>
                </a:cubicBezTo>
                <a:close/>
                <a:moveTo>
                  <a:pt x="1106" y="238"/>
                </a:moveTo>
                <a:cubicBezTo>
                  <a:pt x="1117" y="247"/>
                  <a:pt x="1127" y="255"/>
                  <a:pt x="1138" y="264"/>
                </a:cubicBezTo>
                <a:cubicBezTo>
                  <a:pt x="1143" y="278"/>
                  <a:pt x="1149" y="292"/>
                  <a:pt x="1155" y="307"/>
                </a:cubicBezTo>
                <a:cubicBezTo>
                  <a:pt x="1144" y="296"/>
                  <a:pt x="1132" y="286"/>
                  <a:pt x="1120" y="276"/>
                </a:cubicBezTo>
                <a:cubicBezTo>
                  <a:pt x="1115" y="263"/>
                  <a:pt x="1111" y="251"/>
                  <a:pt x="1106" y="238"/>
                </a:cubicBezTo>
                <a:close/>
                <a:moveTo>
                  <a:pt x="1124" y="226"/>
                </a:moveTo>
                <a:cubicBezTo>
                  <a:pt x="1135" y="235"/>
                  <a:pt x="1147" y="245"/>
                  <a:pt x="1158" y="255"/>
                </a:cubicBezTo>
                <a:cubicBezTo>
                  <a:pt x="1164" y="269"/>
                  <a:pt x="1170" y="284"/>
                  <a:pt x="1177" y="299"/>
                </a:cubicBezTo>
                <a:cubicBezTo>
                  <a:pt x="1164" y="287"/>
                  <a:pt x="1151" y="275"/>
                  <a:pt x="1138" y="264"/>
                </a:cubicBezTo>
                <a:cubicBezTo>
                  <a:pt x="1133" y="251"/>
                  <a:pt x="1129" y="238"/>
                  <a:pt x="1124" y="226"/>
                </a:cubicBezTo>
                <a:close/>
                <a:moveTo>
                  <a:pt x="1124" y="225"/>
                </a:moveTo>
                <a:cubicBezTo>
                  <a:pt x="1119" y="213"/>
                  <a:pt x="1115" y="201"/>
                  <a:pt x="1112" y="189"/>
                </a:cubicBezTo>
                <a:cubicBezTo>
                  <a:pt x="1122" y="196"/>
                  <a:pt x="1132" y="204"/>
                  <a:pt x="1142" y="213"/>
                </a:cubicBezTo>
                <a:cubicBezTo>
                  <a:pt x="1147" y="226"/>
                  <a:pt x="1152" y="240"/>
                  <a:pt x="1158" y="254"/>
                </a:cubicBezTo>
                <a:cubicBezTo>
                  <a:pt x="1146" y="244"/>
                  <a:pt x="1135" y="234"/>
                  <a:pt x="1124" y="225"/>
                </a:cubicBezTo>
                <a:close/>
                <a:moveTo>
                  <a:pt x="1129" y="176"/>
                </a:moveTo>
                <a:cubicBezTo>
                  <a:pt x="1140" y="184"/>
                  <a:pt x="1150" y="193"/>
                  <a:pt x="1160" y="202"/>
                </a:cubicBezTo>
                <a:cubicBezTo>
                  <a:pt x="1165" y="215"/>
                  <a:pt x="1171" y="229"/>
                  <a:pt x="1177" y="243"/>
                </a:cubicBezTo>
                <a:cubicBezTo>
                  <a:pt x="1165" y="232"/>
                  <a:pt x="1154" y="222"/>
                  <a:pt x="1142" y="212"/>
                </a:cubicBezTo>
                <a:cubicBezTo>
                  <a:pt x="1138" y="200"/>
                  <a:pt x="1133" y="188"/>
                  <a:pt x="1129" y="176"/>
                </a:cubicBezTo>
                <a:close/>
                <a:moveTo>
                  <a:pt x="1129" y="175"/>
                </a:moveTo>
                <a:cubicBezTo>
                  <a:pt x="1125" y="164"/>
                  <a:pt x="1122" y="152"/>
                  <a:pt x="1119" y="141"/>
                </a:cubicBezTo>
                <a:cubicBezTo>
                  <a:pt x="1128" y="148"/>
                  <a:pt x="1137" y="155"/>
                  <a:pt x="1146" y="162"/>
                </a:cubicBezTo>
                <a:cubicBezTo>
                  <a:pt x="1150" y="175"/>
                  <a:pt x="1155" y="188"/>
                  <a:pt x="1160" y="201"/>
                </a:cubicBezTo>
                <a:cubicBezTo>
                  <a:pt x="1150" y="192"/>
                  <a:pt x="1139" y="183"/>
                  <a:pt x="1129" y="175"/>
                </a:cubicBezTo>
                <a:close/>
                <a:moveTo>
                  <a:pt x="1146" y="161"/>
                </a:moveTo>
                <a:cubicBezTo>
                  <a:pt x="1137" y="154"/>
                  <a:pt x="1127" y="147"/>
                  <a:pt x="1118" y="140"/>
                </a:cubicBezTo>
                <a:cubicBezTo>
                  <a:pt x="1115" y="129"/>
                  <a:pt x="1112" y="118"/>
                  <a:pt x="1110" y="107"/>
                </a:cubicBezTo>
                <a:cubicBezTo>
                  <a:pt x="1118" y="113"/>
                  <a:pt x="1126" y="119"/>
                  <a:pt x="1134" y="125"/>
                </a:cubicBezTo>
                <a:cubicBezTo>
                  <a:pt x="1138" y="137"/>
                  <a:pt x="1141" y="149"/>
                  <a:pt x="1146" y="161"/>
                </a:cubicBezTo>
                <a:close/>
                <a:moveTo>
                  <a:pt x="1118" y="140"/>
                </a:moveTo>
                <a:cubicBezTo>
                  <a:pt x="1110" y="134"/>
                  <a:pt x="1102" y="128"/>
                  <a:pt x="1094" y="123"/>
                </a:cubicBezTo>
                <a:cubicBezTo>
                  <a:pt x="1092" y="112"/>
                  <a:pt x="1089" y="102"/>
                  <a:pt x="1088" y="92"/>
                </a:cubicBezTo>
                <a:cubicBezTo>
                  <a:pt x="1095" y="97"/>
                  <a:pt x="1102" y="101"/>
                  <a:pt x="1109" y="106"/>
                </a:cubicBezTo>
                <a:cubicBezTo>
                  <a:pt x="1112" y="117"/>
                  <a:pt x="1115" y="128"/>
                  <a:pt x="1118" y="140"/>
                </a:cubicBezTo>
                <a:close/>
                <a:moveTo>
                  <a:pt x="1093" y="122"/>
                </a:moveTo>
                <a:cubicBezTo>
                  <a:pt x="1087" y="118"/>
                  <a:pt x="1080" y="113"/>
                  <a:pt x="1073" y="109"/>
                </a:cubicBezTo>
                <a:cubicBezTo>
                  <a:pt x="1073" y="109"/>
                  <a:pt x="1073" y="109"/>
                  <a:pt x="1073" y="109"/>
                </a:cubicBezTo>
                <a:cubicBezTo>
                  <a:pt x="1073" y="109"/>
                  <a:pt x="1073" y="109"/>
                  <a:pt x="1073" y="109"/>
                </a:cubicBezTo>
                <a:cubicBezTo>
                  <a:pt x="1071" y="99"/>
                  <a:pt x="1070" y="89"/>
                  <a:pt x="1068" y="80"/>
                </a:cubicBezTo>
                <a:cubicBezTo>
                  <a:pt x="1072" y="82"/>
                  <a:pt x="1076" y="84"/>
                  <a:pt x="1079" y="86"/>
                </a:cubicBezTo>
                <a:cubicBezTo>
                  <a:pt x="1082" y="88"/>
                  <a:pt x="1084" y="90"/>
                  <a:pt x="1087" y="92"/>
                </a:cubicBezTo>
                <a:cubicBezTo>
                  <a:pt x="1089" y="102"/>
                  <a:pt x="1091" y="112"/>
                  <a:pt x="1093" y="122"/>
                </a:cubicBezTo>
                <a:close/>
                <a:moveTo>
                  <a:pt x="1078" y="138"/>
                </a:moveTo>
                <a:cubicBezTo>
                  <a:pt x="1074" y="135"/>
                  <a:pt x="1070" y="132"/>
                  <a:pt x="1065" y="130"/>
                </a:cubicBezTo>
                <a:cubicBezTo>
                  <a:pt x="1063" y="128"/>
                  <a:pt x="1060" y="127"/>
                  <a:pt x="1058" y="125"/>
                </a:cubicBezTo>
                <a:cubicBezTo>
                  <a:pt x="1056" y="116"/>
                  <a:pt x="1055" y="108"/>
                  <a:pt x="1054" y="99"/>
                </a:cubicBezTo>
                <a:cubicBezTo>
                  <a:pt x="1060" y="102"/>
                  <a:pt x="1066" y="105"/>
                  <a:pt x="1072" y="109"/>
                </a:cubicBezTo>
                <a:cubicBezTo>
                  <a:pt x="1074" y="118"/>
                  <a:pt x="1076" y="128"/>
                  <a:pt x="1078" y="138"/>
                </a:cubicBezTo>
                <a:close/>
                <a:moveTo>
                  <a:pt x="1062" y="153"/>
                </a:moveTo>
                <a:cubicBezTo>
                  <a:pt x="1061" y="152"/>
                  <a:pt x="1059" y="151"/>
                  <a:pt x="1058" y="150"/>
                </a:cubicBezTo>
                <a:cubicBezTo>
                  <a:pt x="1053" y="147"/>
                  <a:pt x="1048" y="144"/>
                  <a:pt x="1042" y="141"/>
                </a:cubicBezTo>
                <a:cubicBezTo>
                  <a:pt x="1042" y="141"/>
                  <a:pt x="1042" y="141"/>
                  <a:pt x="1042" y="141"/>
                </a:cubicBezTo>
                <a:cubicBezTo>
                  <a:pt x="1041" y="133"/>
                  <a:pt x="1040" y="124"/>
                  <a:pt x="1039" y="116"/>
                </a:cubicBezTo>
                <a:cubicBezTo>
                  <a:pt x="1044" y="119"/>
                  <a:pt x="1051" y="122"/>
                  <a:pt x="1057" y="125"/>
                </a:cubicBezTo>
                <a:cubicBezTo>
                  <a:pt x="1059" y="134"/>
                  <a:pt x="1060" y="143"/>
                  <a:pt x="1062" y="153"/>
                </a:cubicBezTo>
                <a:close/>
                <a:moveTo>
                  <a:pt x="1042" y="141"/>
                </a:moveTo>
                <a:cubicBezTo>
                  <a:pt x="1038" y="139"/>
                  <a:pt x="1034" y="137"/>
                  <a:pt x="1030" y="135"/>
                </a:cubicBezTo>
                <a:cubicBezTo>
                  <a:pt x="1028" y="134"/>
                  <a:pt x="1026" y="134"/>
                  <a:pt x="1024" y="133"/>
                </a:cubicBezTo>
                <a:cubicBezTo>
                  <a:pt x="1023" y="125"/>
                  <a:pt x="1023" y="117"/>
                  <a:pt x="1022" y="109"/>
                </a:cubicBezTo>
                <a:cubicBezTo>
                  <a:pt x="1027" y="111"/>
                  <a:pt x="1032" y="114"/>
                  <a:pt x="1038" y="116"/>
                </a:cubicBezTo>
                <a:cubicBezTo>
                  <a:pt x="1038" y="116"/>
                  <a:pt x="1038" y="116"/>
                  <a:pt x="1038" y="116"/>
                </a:cubicBezTo>
                <a:cubicBezTo>
                  <a:pt x="1039" y="124"/>
                  <a:pt x="1041" y="132"/>
                  <a:pt x="1042" y="141"/>
                </a:cubicBezTo>
                <a:close/>
                <a:moveTo>
                  <a:pt x="1009" y="150"/>
                </a:moveTo>
                <a:cubicBezTo>
                  <a:pt x="1004" y="147"/>
                  <a:pt x="999" y="145"/>
                  <a:pt x="994" y="143"/>
                </a:cubicBezTo>
                <a:cubicBezTo>
                  <a:pt x="994" y="135"/>
                  <a:pt x="993" y="127"/>
                  <a:pt x="993" y="120"/>
                </a:cubicBezTo>
                <a:cubicBezTo>
                  <a:pt x="997" y="122"/>
                  <a:pt x="1002" y="124"/>
                  <a:pt x="1007" y="126"/>
                </a:cubicBezTo>
                <a:cubicBezTo>
                  <a:pt x="1007" y="134"/>
                  <a:pt x="1008" y="142"/>
                  <a:pt x="1009" y="150"/>
                </a:cubicBezTo>
                <a:close/>
                <a:moveTo>
                  <a:pt x="981" y="160"/>
                </a:moveTo>
                <a:cubicBezTo>
                  <a:pt x="976" y="158"/>
                  <a:pt x="971" y="156"/>
                  <a:pt x="967" y="153"/>
                </a:cubicBezTo>
                <a:cubicBezTo>
                  <a:pt x="966" y="146"/>
                  <a:pt x="966" y="138"/>
                  <a:pt x="966" y="131"/>
                </a:cubicBezTo>
                <a:cubicBezTo>
                  <a:pt x="970" y="133"/>
                  <a:pt x="975" y="135"/>
                  <a:pt x="979" y="137"/>
                </a:cubicBezTo>
                <a:cubicBezTo>
                  <a:pt x="980" y="144"/>
                  <a:pt x="980" y="152"/>
                  <a:pt x="981" y="160"/>
                </a:cubicBezTo>
                <a:close/>
                <a:moveTo>
                  <a:pt x="966" y="153"/>
                </a:moveTo>
                <a:cubicBezTo>
                  <a:pt x="962" y="151"/>
                  <a:pt x="957" y="149"/>
                  <a:pt x="952" y="147"/>
                </a:cubicBezTo>
                <a:cubicBezTo>
                  <a:pt x="952" y="139"/>
                  <a:pt x="952" y="132"/>
                  <a:pt x="953" y="124"/>
                </a:cubicBezTo>
                <a:cubicBezTo>
                  <a:pt x="957" y="126"/>
                  <a:pt x="961" y="128"/>
                  <a:pt x="966" y="131"/>
                </a:cubicBezTo>
                <a:cubicBezTo>
                  <a:pt x="966" y="138"/>
                  <a:pt x="966" y="146"/>
                  <a:pt x="966" y="153"/>
                </a:cubicBezTo>
                <a:close/>
                <a:moveTo>
                  <a:pt x="966" y="130"/>
                </a:moveTo>
                <a:cubicBezTo>
                  <a:pt x="961" y="128"/>
                  <a:pt x="957" y="126"/>
                  <a:pt x="953" y="124"/>
                </a:cubicBezTo>
                <a:cubicBezTo>
                  <a:pt x="953" y="116"/>
                  <a:pt x="953" y="109"/>
                  <a:pt x="953" y="101"/>
                </a:cubicBezTo>
                <a:cubicBezTo>
                  <a:pt x="958" y="103"/>
                  <a:pt x="962" y="105"/>
                  <a:pt x="966" y="107"/>
                </a:cubicBezTo>
                <a:cubicBezTo>
                  <a:pt x="966" y="115"/>
                  <a:pt x="966" y="122"/>
                  <a:pt x="966" y="130"/>
                </a:cubicBezTo>
                <a:close/>
                <a:moveTo>
                  <a:pt x="952" y="123"/>
                </a:moveTo>
                <a:cubicBezTo>
                  <a:pt x="948" y="122"/>
                  <a:pt x="945" y="120"/>
                  <a:pt x="941" y="118"/>
                </a:cubicBezTo>
                <a:cubicBezTo>
                  <a:pt x="942" y="111"/>
                  <a:pt x="942" y="103"/>
                  <a:pt x="943" y="96"/>
                </a:cubicBezTo>
                <a:cubicBezTo>
                  <a:pt x="946" y="98"/>
                  <a:pt x="950" y="100"/>
                  <a:pt x="953" y="101"/>
                </a:cubicBezTo>
                <a:cubicBezTo>
                  <a:pt x="953" y="109"/>
                  <a:pt x="952" y="116"/>
                  <a:pt x="952" y="123"/>
                </a:cubicBezTo>
                <a:close/>
                <a:moveTo>
                  <a:pt x="941" y="118"/>
                </a:moveTo>
                <a:cubicBezTo>
                  <a:pt x="937" y="116"/>
                  <a:pt x="932" y="114"/>
                  <a:pt x="928" y="111"/>
                </a:cubicBezTo>
                <a:cubicBezTo>
                  <a:pt x="928" y="104"/>
                  <a:pt x="929" y="97"/>
                  <a:pt x="930" y="90"/>
                </a:cubicBezTo>
                <a:cubicBezTo>
                  <a:pt x="934" y="92"/>
                  <a:pt x="938" y="94"/>
                  <a:pt x="942" y="96"/>
                </a:cubicBezTo>
                <a:cubicBezTo>
                  <a:pt x="942" y="103"/>
                  <a:pt x="941" y="111"/>
                  <a:pt x="941" y="118"/>
                </a:cubicBezTo>
                <a:close/>
                <a:moveTo>
                  <a:pt x="941" y="119"/>
                </a:moveTo>
                <a:cubicBezTo>
                  <a:pt x="941" y="119"/>
                  <a:pt x="941" y="119"/>
                  <a:pt x="941" y="119"/>
                </a:cubicBezTo>
                <a:cubicBezTo>
                  <a:pt x="941" y="126"/>
                  <a:pt x="940" y="133"/>
                  <a:pt x="940" y="141"/>
                </a:cubicBezTo>
                <a:cubicBezTo>
                  <a:pt x="936" y="138"/>
                  <a:pt x="931" y="136"/>
                  <a:pt x="927" y="134"/>
                </a:cubicBezTo>
                <a:cubicBezTo>
                  <a:pt x="927" y="126"/>
                  <a:pt x="927" y="119"/>
                  <a:pt x="928" y="112"/>
                </a:cubicBezTo>
                <a:cubicBezTo>
                  <a:pt x="932" y="114"/>
                  <a:pt x="936" y="116"/>
                  <a:pt x="941" y="119"/>
                </a:cubicBezTo>
                <a:close/>
                <a:moveTo>
                  <a:pt x="926" y="133"/>
                </a:moveTo>
                <a:cubicBezTo>
                  <a:pt x="922" y="131"/>
                  <a:pt x="918" y="129"/>
                  <a:pt x="913" y="127"/>
                </a:cubicBezTo>
                <a:cubicBezTo>
                  <a:pt x="914" y="120"/>
                  <a:pt x="914" y="113"/>
                  <a:pt x="915" y="105"/>
                </a:cubicBezTo>
                <a:cubicBezTo>
                  <a:pt x="919" y="108"/>
                  <a:pt x="923" y="110"/>
                  <a:pt x="927" y="112"/>
                </a:cubicBezTo>
                <a:cubicBezTo>
                  <a:pt x="927" y="119"/>
                  <a:pt x="926" y="126"/>
                  <a:pt x="926" y="133"/>
                </a:cubicBezTo>
                <a:close/>
                <a:moveTo>
                  <a:pt x="913" y="127"/>
                </a:moveTo>
                <a:cubicBezTo>
                  <a:pt x="909" y="124"/>
                  <a:pt x="904" y="122"/>
                  <a:pt x="900" y="120"/>
                </a:cubicBezTo>
                <a:cubicBezTo>
                  <a:pt x="901" y="113"/>
                  <a:pt x="901" y="106"/>
                  <a:pt x="902" y="99"/>
                </a:cubicBezTo>
                <a:cubicBezTo>
                  <a:pt x="906" y="101"/>
                  <a:pt x="910" y="103"/>
                  <a:pt x="914" y="105"/>
                </a:cubicBezTo>
                <a:cubicBezTo>
                  <a:pt x="914" y="112"/>
                  <a:pt x="913" y="119"/>
                  <a:pt x="913" y="127"/>
                </a:cubicBezTo>
                <a:close/>
                <a:moveTo>
                  <a:pt x="913" y="127"/>
                </a:moveTo>
                <a:cubicBezTo>
                  <a:pt x="913" y="134"/>
                  <a:pt x="912" y="142"/>
                  <a:pt x="912" y="149"/>
                </a:cubicBezTo>
                <a:cubicBezTo>
                  <a:pt x="908" y="147"/>
                  <a:pt x="903" y="144"/>
                  <a:pt x="899" y="142"/>
                </a:cubicBezTo>
                <a:cubicBezTo>
                  <a:pt x="899" y="135"/>
                  <a:pt x="900" y="128"/>
                  <a:pt x="900" y="120"/>
                </a:cubicBezTo>
                <a:cubicBezTo>
                  <a:pt x="904" y="123"/>
                  <a:pt x="909" y="125"/>
                  <a:pt x="913" y="127"/>
                </a:cubicBezTo>
                <a:close/>
                <a:moveTo>
                  <a:pt x="899" y="142"/>
                </a:moveTo>
                <a:cubicBezTo>
                  <a:pt x="894" y="140"/>
                  <a:pt x="890" y="137"/>
                  <a:pt x="885" y="135"/>
                </a:cubicBezTo>
                <a:cubicBezTo>
                  <a:pt x="886" y="128"/>
                  <a:pt x="886" y="120"/>
                  <a:pt x="887" y="113"/>
                </a:cubicBezTo>
                <a:cubicBezTo>
                  <a:pt x="891" y="116"/>
                  <a:pt x="895" y="118"/>
                  <a:pt x="900" y="120"/>
                </a:cubicBezTo>
                <a:cubicBezTo>
                  <a:pt x="899" y="127"/>
                  <a:pt x="899" y="135"/>
                  <a:pt x="899" y="142"/>
                </a:cubicBezTo>
                <a:close/>
                <a:moveTo>
                  <a:pt x="885" y="135"/>
                </a:moveTo>
                <a:cubicBezTo>
                  <a:pt x="881" y="132"/>
                  <a:pt x="877" y="130"/>
                  <a:pt x="872" y="128"/>
                </a:cubicBezTo>
                <a:cubicBezTo>
                  <a:pt x="872" y="127"/>
                  <a:pt x="872" y="127"/>
                  <a:pt x="872" y="127"/>
                </a:cubicBezTo>
                <a:cubicBezTo>
                  <a:pt x="873" y="120"/>
                  <a:pt x="873" y="113"/>
                  <a:pt x="874" y="106"/>
                </a:cubicBezTo>
                <a:cubicBezTo>
                  <a:pt x="878" y="108"/>
                  <a:pt x="882" y="111"/>
                  <a:pt x="886" y="113"/>
                </a:cubicBezTo>
                <a:cubicBezTo>
                  <a:pt x="886" y="120"/>
                  <a:pt x="885" y="127"/>
                  <a:pt x="885" y="135"/>
                </a:cubicBezTo>
                <a:close/>
                <a:moveTo>
                  <a:pt x="885" y="135"/>
                </a:moveTo>
                <a:cubicBezTo>
                  <a:pt x="885" y="142"/>
                  <a:pt x="884" y="150"/>
                  <a:pt x="884" y="157"/>
                </a:cubicBezTo>
                <a:cubicBezTo>
                  <a:pt x="880" y="155"/>
                  <a:pt x="875" y="153"/>
                  <a:pt x="871" y="150"/>
                </a:cubicBezTo>
                <a:cubicBezTo>
                  <a:pt x="871" y="150"/>
                  <a:pt x="871" y="150"/>
                  <a:pt x="871" y="150"/>
                </a:cubicBezTo>
                <a:cubicBezTo>
                  <a:pt x="872" y="143"/>
                  <a:pt x="872" y="135"/>
                  <a:pt x="872" y="128"/>
                </a:cubicBezTo>
                <a:cubicBezTo>
                  <a:pt x="877" y="130"/>
                  <a:pt x="881" y="133"/>
                  <a:pt x="885" y="135"/>
                </a:cubicBezTo>
                <a:close/>
                <a:moveTo>
                  <a:pt x="884" y="158"/>
                </a:moveTo>
                <a:cubicBezTo>
                  <a:pt x="884" y="165"/>
                  <a:pt x="884" y="173"/>
                  <a:pt x="884" y="180"/>
                </a:cubicBezTo>
                <a:cubicBezTo>
                  <a:pt x="879" y="178"/>
                  <a:pt x="875" y="175"/>
                  <a:pt x="871" y="173"/>
                </a:cubicBezTo>
                <a:cubicBezTo>
                  <a:pt x="871" y="165"/>
                  <a:pt x="871" y="158"/>
                  <a:pt x="871" y="151"/>
                </a:cubicBezTo>
                <a:cubicBezTo>
                  <a:pt x="875" y="153"/>
                  <a:pt x="880" y="155"/>
                  <a:pt x="884" y="158"/>
                </a:cubicBezTo>
                <a:close/>
                <a:moveTo>
                  <a:pt x="884" y="181"/>
                </a:moveTo>
                <a:cubicBezTo>
                  <a:pt x="884" y="188"/>
                  <a:pt x="884" y="196"/>
                  <a:pt x="884" y="203"/>
                </a:cubicBezTo>
                <a:cubicBezTo>
                  <a:pt x="879" y="201"/>
                  <a:pt x="875" y="198"/>
                  <a:pt x="871" y="196"/>
                </a:cubicBezTo>
                <a:cubicBezTo>
                  <a:pt x="870" y="188"/>
                  <a:pt x="871" y="181"/>
                  <a:pt x="871" y="173"/>
                </a:cubicBezTo>
                <a:cubicBezTo>
                  <a:pt x="875" y="176"/>
                  <a:pt x="879" y="178"/>
                  <a:pt x="884" y="181"/>
                </a:cubicBezTo>
                <a:close/>
                <a:moveTo>
                  <a:pt x="871" y="242"/>
                </a:moveTo>
                <a:cubicBezTo>
                  <a:pt x="866" y="239"/>
                  <a:pt x="860" y="236"/>
                  <a:pt x="855" y="233"/>
                </a:cubicBezTo>
                <a:cubicBezTo>
                  <a:pt x="854" y="225"/>
                  <a:pt x="854" y="218"/>
                  <a:pt x="854" y="210"/>
                </a:cubicBezTo>
                <a:cubicBezTo>
                  <a:pt x="859" y="214"/>
                  <a:pt x="865" y="217"/>
                  <a:pt x="870" y="220"/>
                </a:cubicBezTo>
                <a:cubicBezTo>
                  <a:pt x="871" y="227"/>
                  <a:pt x="871" y="235"/>
                  <a:pt x="871" y="242"/>
                </a:cubicBezTo>
                <a:close/>
                <a:moveTo>
                  <a:pt x="855" y="257"/>
                </a:moveTo>
                <a:cubicBezTo>
                  <a:pt x="851" y="254"/>
                  <a:pt x="846" y="251"/>
                  <a:pt x="841" y="248"/>
                </a:cubicBezTo>
                <a:cubicBezTo>
                  <a:pt x="841" y="241"/>
                  <a:pt x="841" y="233"/>
                  <a:pt x="840" y="225"/>
                </a:cubicBezTo>
                <a:cubicBezTo>
                  <a:pt x="845" y="228"/>
                  <a:pt x="850" y="231"/>
                  <a:pt x="854" y="233"/>
                </a:cubicBezTo>
                <a:cubicBezTo>
                  <a:pt x="855" y="241"/>
                  <a:pt x="855" y="249"/>
                  <a:pt x="855" y="257"/>
                </a:cubicBezTo>
                <a:close/>
                <a:moveTo>
                  <a:pt x="841" y="249"/>
                </a:moveTo>
                <a:cubicBezTo>
                  <a:pt x="841" y="256"/>
                  <a:pt x="842" y="264"/>
                  <a:pt x="842" y="272"/>
                </a:cubicBezTo>
                <a:cubicBezTo>
                  <a:pt x="837" y="269"/>
                  <a:pt x="833" y="266"/>
                  <a:pt x="828" y="263"/>
                </a:cubicBezTo>
                <a:cubicBezTo>
                  <a:pt x="828" y="256"/>
                  <a:pt x="827" y="248"/>
                  <a:pt x="827" y="240"/>
                </a:cubicBezTo>
                <a:cubicBezTo>
                  <a:pt x="831" y="243"/>
                  <a:pt x="836" y="246"/>
                  <a:pt x="841" y="249"/>
                </a:cubicBezTo>
                <a:close/>
                <a:moveTo>
                  <a:pt x="842" y="272"/>
                </a:moveTo>
                <a:cubicBezTo>
                  <a:pt x="843" y="280"/>
                  <a:pt x="843" y="287"/>
                  <a:pt x="844" y="295"/>
                </a:cubicBezTo>
                <a:cubicBezTo>
                  <a:pt x="839" y="292"/>
                  <a:pt x="834" y="289"/>
                  <a:pt x="829" y="287"/>
                </a:cubicBezTo>
                <a:cubicBezTo>
                  <a:pt x="829" y="279"/>
                  <a:pt x="828" y="271"/>
                  <a:pt x="828" y="264"/>
                </a:cubicBezTo>
                <a:cubicBezTo>
                  <a:pt x="833" y="267"/>
                  <a:pt x="837" y="269"/>
                  <a:pt x="842" y="272"/>
                </a:cubicBezTo>
                <a:close/>
                <a:moveTo>
                  <a:pt x="844" y="296"/>
                </a:moveTo>
                <a:cubicBezTo>
                  <a:pt x="844" y="304"/>
                  <a:pt x="845" y="311"/>
                  <a:pt x="846" y="319"/>
                </a:cubicBezTo>
                <a:cubicBezTo>
                  <a:pt x="841" y="316"/>
                  <a:pt x="836" y="313"/>
                  <a:pt x="831" y="311"/>
                </a:cubicBezTo>
                <a:cubicBezTo>
                  <a:pt x="831" y="303"/>
                  <a:pt x="830" y="295"/>
                  <a:pt x="830" y="287"/>
                </a:cubicBezTo>
                <a:cubicBezTo>
                  <a:pt x="834" y="290"/>
                  <a:pt x="839" y="293"/>
                  <a:pt x="844" y="296"/>
                </a:cubicBezTo>
                <a:close/>
                <a:moveTo>
                  <a:pt x="846" y="320"/>
                </a:moveTo>
                <a:cubicBezTo>
                  <a:pt x="847" y="328"/>
                  <a:pt x="847" y="336"/>
                  <a:pt x="848" y="344"/>
                </a:cubicBezTo>
                <a:cubicBezTo>
                  <a:pt x="843" y="341"/>
                  <a:pt x="838" y="338"/>
                  <a:pt x="833" y="335"/>
                </a:cubicBezTo>
                <a:cubicBezTo>
                  <a:pt x="833" y="327"/>
                  <a:pt x="832" y="319"/>
                  <a:pt x="831" y="311"/>
                </a:cubicBezTo>
                <a:cubicBezTo>
                  <a:pt x="836" y="314"/>
                  <a:pt x="841" y="317"/>
                  <a:pt x="846" y="320"/>
                </a:cubicBezTo>
                <a:close/>
                <a:moveTo>
                  <a:pt x="848" y="344"/>
                </a:moveTo>
                <a:cubicBezTo>
                  <a:pt x="849" y="352"/>
                  <a:pt x="850" y="359"/>
                  <a:pt x="851" y="366"/>
                </a:cubicBezTo>
                <a:cubicBezTo>
                  <a:pt x="846" y="363"/>
                  <a:pt x="841" y="360"/>
                  <a:pt x="836" y="357"/>
                </a:cubicBezTo>
                <a:cubicBezTo>
                  <a:pt x="835" y="350"/>
                  <a:pt x="834" y="342"/>
                  <a:pt x="833" y="335"/>
                </a:cubicBezTo>
                <a:cubicBezTo>
                  <a:pt x="838" y="338"/>
                  <a:pt x="843" y="341"/>
                  <a:pt x="848" y="344"/>
                </a:cubicBezTo>
                <a:close/>
                <a:moveTo>
                  <a:pt x="851" y="367"/>
                </a:moveTo>
                <a:cubicBezTo>
                  <a:pt x="852" y="375"/>
                  <a:pt x="853" y="382"/>
                  <a:pt x="854" y="390"/>
                </a:cubicBezTo>
                <a:cubicBezTo>
                  <a:pt x="848" y="386"/>
                  <a:pt x="843" y="383"/>
                  <a:pt x="838" y="380"/>
                </a:cubicBezTo>
                <a:cubicBezTo>
                  <a:pt x="837" y="372"/>
                  <a:pt x="836" y="365"/>
                  <a:pt x="836" y="358"/>
                </a:cubicBezTo>
                <a:cubicBezTo>
                  <a:pt x="841" y="361"/>
                  <a:pt x="846" y="364"/>
                  <a:pt x="851" y="367"/>
                </a:cubicBezTo>
                <a:close/>
                <a:moveTo>
                  <a:pt x="854" y="390"/>
                </a:moveTo>
                <a:cubicBezTo>
                  <a:pt x="855" y="398"/>
                  <a:pt x="856" y="405"/>
                  <a:pt x="857" y="412"/>
                </a:cubicBezTo>
                <a:cubicBezTo>
                  <a:pt x="841" y="402"/>
                  <a:pt x="841" y="402"/>
                  <a:pt x="841" y="402"/>
                </a:cubicBezTo>
                <a:cubicBezTo>
                  <a:pt x="840" y="395"/>
                  <a:pt x="839" y="388"/>
                  <a:pt x="838" y="380"/>
                </a:cubicBezTo>
                <a:cubicBezTo>
                  <a:pt x="843" y="384"/>
                  <a:pt x="849" y="387"/>
                  <a:pt x="854" y="390"/>
                </a:cubicBezTo>
                <a:close/>
                <a:moveTo>
                  <a:pt x="857" y="413"/>
                </a:moveTo>
                <a:cubicBezTo>
                  <a:pt x="858" y="421"/>
                  <a:pt x="859" y="428"/>
                  <a:pt x="861" y="436"/>
                </a:cubicBezTo>
                <a:cubicBezTo>
                  <a:pt x="855" y="432"/>
                  <a:pt x="850" y="429"/>
                  <a:pt x="844" y="425"/>
                </a:cubicBezTo>
                <a:cubicBezTo>
                  <a:pt x="843" y="418"/>
                  <a:pt x="842" y="410"/>
                  <a:pt x="841" y="403"/>
                </a:cubicBezTo>
                <a:lnTo>
                  <a:pt x="857" y="413"/>
                </a:lnTo>
                <a:close/>
                <a:moveTo>
                  <a:pt x="861" y="437"/>
                </a:moveTo>
                <a:cubicBezTo>
                  <a:pt x="862" y="444"/>
                  <a:pt x="863" y="451"/>
                  <a:pt x="864" y="458"/>
                </a:cubicBezTo>
                <a:cubicBezTo>
                  <a:pt x="859" y="454"/>
                  <a:pt x="853" y="450"/>
                  <a:pt x="847" y="447"/>
                </a:cubicBezTo>
                <a:cubicBezTo>
                  <a:pt x="846" y="440"/>
                  <a:pt x="845" y="433"/>
                  <a:pt x="844" y="426"/>
                </a:cubicBezTo>
                <a:cubicBezTo>
                  <a:pt x="850" y="429"/>
                  <a:pt x="855" y="433"/>
                  <a:pt x="861" y="437"/>
                </a:cubicBezTo>
                <a:close/>
                <a:moveTo>
                  <a:pt x="864" y="458"/>
                </a:moveTo>
                <a:cubicBezTo>
                  <a:pt x="866" y="467"/>
                  <a:pt x="867" y="475"/>
                  <a:pt x="869" y="483"/>
                </a:cubicBezTo>
                <a:cubicBezTo>
                  <a:pt x="863" y="480"/>
                  <a:pt x="857" y="476"/>
                  <a:pt x="851" y="472"/>
                </a:cubicBezTo>
                <a:cubicBezTo>
                  <a:pt x="850" y="464"/>
                  <a:pt x="849" y="455"/>
                  <a:pt x="847" y="447"/>
                </a:cubicBezTo>
                <a:cubicBezTo>
                  <a:pt x="853" y="451"/>
                  <a:pt x="859" y="455"/>
                  <a:pt x="864" y="458"/>
                </a:cubicBezTo>
                <a:close/>
                <a:moveTo>
                  <a:pt x="869" y="484"/>
                </a:moveTo>
                <a:cubicBezTo>
                  <a:pt x="870" y="492"/>
                  <a:pt x="872" y="501"/>
                  <a:pt x="874" y="509"/>
                </a:cubicBezTo>
                <a:cubicBezTo>
                  <a:pt x="868" y="505"/>
                  <a:pt x="862" y="501"/>
                  <a:pt x="855" y="497"/>
                </a:cubicBezTo>
                <a:cubicBezTo>
                  <a:pt x="854" y="489"/>
                  <a:pt x="853" y="480"/>
                  <a:pt x="851" y="472"/>
                </a:cubicBezTo>
                <a:cubicBezTo>
                  <a:pt x="857" y="476"/>
                  <a:pt x="863" y="480"/>
                  <a:pt x="869" y="484"/>
                </a:cubicBezTo>
                <a:close/>
                <a:moveTo>
                  <a:pt x="874" y="510"/>
                </a:moveTo>
                <a:cubicBezTo>
                  <a:pt x="876" y="518"/>
                  <a:pt x="877" y="527"/>
                  <a:pt x="879" y="536"/>
                </a:cubicBezTo>
                <a:cubicBezTo>
                  <a:pt x="878" y="534"/>
                  <a:pt x="878" y="534"/>
                  <a:pt x="878" y="534"/>
                </a:cubicBezTo>
                <a:cubicBezTo>
                  <a:pt x="872" y="530"/>
                  <a:pt x="866" y="526"/>
                  <a:pt x="860" y="522"/>
                </a:cubicBezTo>
                <a:cubicBezTo>
                  <a:pt x="859" y="514"/>
                  <a:pt x="857" y="506"/>
                  <a:pt x="856" y="497"/>
                </a:cubicBezTo>
                <a:cubicBezTo>
                  <a:pt x="862" y="502"/>
                  <a:pt x="868" y="506"/>
                  <a:pt x="874" y="510"/>
                </a:cubicBezTo>
                <a:close/>
                <a:moveTo>
                  <a:pt x="877" y="535"/>
                </a:moveTo>
                <a:cubicBezTo>
                  <a:pt x="879" y="536"/>
                  <a:pt x="879" y="536"/>
                  <a:pt x="879" y="536"/>
                </a:cubicBezTo>
                <a:cubicBezTo>
                  <a:pt x="881" y="545"/>
                  <a:pt x="883" y="553"/>
                  <a:pt x="885" y="562"/>
                </a:cubicBezTo>
                <a:cubicBezTo>
                  <a:pt x="880" y="558"/>
                  <a:pt x="876" y="555"/>
                  <a:pt x="872" y="552"/>
                </a:cubicBezTo>
                <a:cubicBezTo>
                  <a:pt x="869" y="551"/>
                  <a:pt x="867" y="549"/>
                  <a:pt x="865" y="548"/>
                </a:cubicBezTo>
                <a:cubicBezTo>
                  <a:pt x="863" y="539"/>
                  <a:pt x="862" y="531"/>
                  <a:pt x="860" y="523"/>
                </a:cubicBezTo>
                <a:cubicBezTo>
                  <a:pt x="866" y="527"/>
                  <a:pt x="872" y="531"/>
                  <a:pt x="877" y="535"/>
                </a:cubicBezTo>
                <a:close/>
                <a:moveTo>
                  <a:pt x="871" y="553"/>
                </a:moveTo>
                <a:cubicBezTo>
                  <a:pt x="875" y="555"/>
                  <a:pt x="880" y="559"/>
                  <a:pt x="885" y="563"/>
                </a:cubicBezTo>
                <a:cubicBezTo>
                  <a:pt x="887" y="572"/>
                  <a:pt x="889" y="581"/>
                  <a:pt x="892" y="590"/>
                </a:cubicBezTo>
                <a:cubicBezTo>
                  <a:pt x="885" y="585"/>
                  <a:pt x="878" y="579"/>
                  <a:pt x="871" y="574"/>
                </a:cubicBezTo>
                <a:cubicBezTo>
                  <a:pt x="869" y="566"/>
                  <a:pt x="867" y="557"/>
                  <a:pt x="865" y="548"/>
                </a:cubicBezTo>
                <a:cubicBezTo>
                  <a:pt x="867" y="550"/>
                  <a:pt x="869" y="551"/>
                  <a:pt x="871" y="553"/>
                </a:cubicBezTo>
                <a:close/>
                <a:moveTo>
                  <a:pt x="892" y="591"/>
                </a:moveTo>
                <a:cubicBezTo>
                  <a:pt x="894" y="600"/>
                  <a:pt x="896" y="609"/>
                  <a:pt x="899" y="618"/>
                </a:cubicBezTo>
                <a:cubicBezTo>
                  <a:pt x="894" y="615"/>
                  <a:pt x="890" y="612"/>
                  <a:pt x="886" y="608"/>
                </a:cubicBezTo>
                <a:cubicBezTo>
                  <a:pt x="876" y="601"/>
                  <a:pt x="876" y="601"/>
                  <a:pt x="876" y="601"/>
                </a:cubicBezTo>
                <a:cubicBezTo>
                  <a:pt x="874" y="592"/>
                  <a:pt x="873" y="584"/>
                  <a:pt x="871" y="575"/>
                </a:cubicBezTo>
                <a:cubicBezTo>
                  <a:pt x="878" y="580"/>
                  <a:pt x="885" y="586"/>
                  <a:pt x="892" y="591"/>
                </a:cubicBezTo>
                <a:close/>
                <a:moveTo>
                  <a:pt x="886" y="609"/>
                </a:moveTo>
                <a:cubicBezTo>
                  <a:pt x="890" y="612"/>
                  <a:pt x="895" y="616"/>
                  <a:pt x="899" y="619"/>
                </a:cubicBezTo>
                <a:cubicBezTo>
                  <a:pt x="901" y="629"/>
                  <a:pt x="904" y="638"/>
                  <a:pt x="906" y="648"/>
                </a:cubicBezTo>
                <a:cubicBezTo>
                  <a:pt x="899" y="641"/>
                  <a:pt x="891" y="635"/>
                  <a:pt x="883" y="629"/>
                </a:cubicBezTo>
                <a:cubicBezTo>
                  <a:pt x="881" y="620"/>
                  <a:pt x="879" y="611"/>
                  <a:pt x="877" y="602"/>
                </a:cubicBezTo>
                <a:lnTo>
                  <a:pt x="886" y="609"/>
                </a:lnTo>
                <a:close/>
                <a:moveTo>
                  <a:pt x="907" y="649"/>
                </a:moveTo>
                <a:cubicBezTo>
                  <a:pt x="909" y="659"/>
                  <a:pt x="912" y="669"/>
                  <a:pt x="915" y="679"/>
                </a:cubicBezTo>
                <a:cubicBezTo>
                  <a:pt x="907" y="672"/>
                  <a:pt x="898" y="665"/>
                  <a:pt x="890" y="658"/>
                </a:cubicBezTo>
                <a:cubicBezTo>
                  <a:pt x="888" y="649"/>
                  <a:pt x="885" y="639"/>
                  <a:pt x="883" y="629"/>
                </a:cubicBezTo>
                <a:cubicBezTo>
                  <a:pt x="891" y="636"/>
                  <a:pt x="899" y="642"/>
                  <a:pt x="907" y="649"/>
                </a:cubicBezTo>
                <a:close/>
                <a:moveTo>
                  <a:pt x="915" y="680"/>
                </a:moveTo>
                <a:cubicBezTo>
                  <a:pt x="917" y="688"/>
                  <a:pt x="920" y="695"/>
                  <a:pt x="922" y="703"/>
                </a:cubicBezTo>
                <a:cubicBezTo>
                  <a:pt x="923" y="705"/>
                  <a:pt x="923" y="708"/>
                  <a:pt x="924" y="710"/>
                </a:cubicBezTo>
                <a:cubicBezTo>
                  <a:pt x="915" y="702"/>
                  <a:pt x="907" y="695"/>
                  <a:pt x="898" y="688"/>
                </a:cubicBezTo>
                <a:cubicBezTo>
                  <a:pt x="895" y="678"/>
                  <a:pt x="893" y="668"/>
                  <a:pt x="890" y="659"/>
                </a:cubicBezTo>
                <a:cubicBezTo>
                  <a:pt x="899" y="666"/>
                  <a:pt x="907" y="673"/>
                  <a:pt x="915" y="680"/>
                </a:cubicBezTo>
                <a:close/>
                <a:moveTo>
                  <a:pt x="922" y="703"/>
                </a:moveTo>
                <a:cubicBezTo>
                  <a:pt x="920" y="696"/>
                  <a:pt x="918" y="688"/>
                  <a:pt x="916" y="680"/>
                </a:cubicBezTo>
                <a:cubicBezTo>
                  <a:pt x="925" y="688"/>
                  <a:pt x="933" y="695"/>
                  <a:pt x="942" y="703"/>
                </a:cubicBezTo>
                <a:cubicBezTo>
                  <a:pt x="946" y="715"/>
                  <a:pt x="949" y="725"/>
                  <a:pt x="953" y="735"/>
                </a:cubicBezTo>
                <a:cubicBezTo>
                  <a:pt x="943" y="727"/>
                  <a:pt x="934" y="719"/>
                  <a:pt x="925" y="711"/>
                </a:cubicBezTo>
                <a:cubicBezTo>
                  <a:pt x="924" y="708"/>
                  <a:pt x="923" y="706"/>
                  <a:pt x="922" y="703"/>
                </a:cubicBezTo>
                <a:close/>
                <a:moveTo>
                  <a:pt x="943" y="704"/>
                </a:moveTo>
                <a:cubicBezTo>
                  <a:pt x="954" y="713"/>
                  <a:pt x="965" y="723"/>
                  <a:pt x="975" y="733"/>
                </a:cubicBezTo>
                <a:cubicBezTo>
                  <a:pt x="979" y="744"/>
                  <a:pt x="983" y="756"/>
                  <a:pt x="987" y="767"/>
                </a:cubicBezTo>
                <a:cubicBezTo>
                  <a:pt x="976" y="756"/>
                  <a:pt x="965" y="746"/>
                  <a:pt x="953" y="736"/>
                </a:cubicBezTo>
                <a:cubicBezTo>
                  <a:pt x="953" y="736"/>
                  <a:pt x="953" y="736"/>
                  <a:pt x="953" y="736"/>
                </a:cubicBezTo>
                <a:cubicBezTo>
                  <a:pt x="950" y="726"/>
                  <a:pt x="947" y="715"/>
                  <a:pt x="943" y="704"/>
                </a:cubicBezTo>
                <a:close/>
                <a:moveTo>
                  <a:pt x="976" y="733"/>
                </a:moveTo>
                <a:cubicBezTo>
                  <a:pt x="987" y="744"/>
                  <a:pt x="999" y="754"/>
                  <a:pt x="1010" y="765"/>
                </a:cubicBezTo>
                <a:cubicBezTo>
                  <a:pt x="1015" y="777"/>
                  <a:pt x="1019" y="790"/>
                  <a:pt x="1024" y="802"/>
                </a:cubicBezTo>
                <a:cubicBezTo>
                  <a:pt x="1012" y="790"/>
                  <a:pt x="1000" y="779"/>
                  <a:pt x="988" y="767"/>
                </a:cubicBezTo>
                <a:cubicBezTo>
                  <a:pt x="984" y="756"/>
                  <a:pt x="980" y="745"/>
                  <a:pt x="976" y="733"/>
                </a:cubicBezTo>
                <a:close/>
                <a:moveTo>
                  <a:pt x="1011" y="765"/>
                </a:moveTo>
                <a:cubicBezTo>
                  <a:pt x="1024" y="778"/>
                  <a:pt x="1037" y="790"/>
                  <a:pt x="1049" y="803"/>
                </a:cubicBezTo>
                <a:cubicBezTo>
                  <a:pt x="1055" y="815"/>
                  <a:pt x="1060" y="827"/>
                  <a:pt x="1065" y="838"/>
                </a:cubicBezTo>
                <a:cubicBezTo>
                  <a:pt x="1066" y="841"/>
                  <a:pt x="1068" y="843"/>
                  <a:pt x="1069" y="846"/>
                </a:cubicBezTo>
                <a:cubicBezTo>
                  <a:pt x="1055" y="832"/>
                  <a:pt x="1040" y="817"/>
                  <a:pt x="1025" y="803"/>
                </a:cubicBezTo>
                <a:cubicBezTo>
                  <a:pt x="1020" y="791"/>
                  <a:pt x="1015" y="778"/>
                  <a:pt x="1011" y="765"/>
                </a:cubicBezTo>
                <a:close/>
                <a:moveTo>
                  <a:pt x="1066" y="838"/>
                </a:moveTo>
                <a:cubicBezTo>
                  <a:pt x="1060" y="827"/>
                  <a:pt x="1055" y="815"/>
                  <a:pt x="1050" y="804"/>
                </a:cubicBezTo>
                <a:cubicBezTo>
                  <a:pt x="1067" y="820"/>
                  <a:pt x="1083" y="836"/>
                  <a:pt x="1098" y="853"/>
                </a:cubicBezTo>
                <a:cubicBezTo>
                  <a:pt x="1107" y="870"/>
                  <a:pt x="1115" y="887"/>
                  <a:pt x="1123" y="903"/>
                </a:cubicBezTo>
                <a:cubicBezTo>
                  <a:pt x="1106" y="885"/>
                  <a:pt x="1088" y="866"/>
                  <a:pt x="1070" y="847"/>
                </a:cubicBezTo>
                <a:cubicBezTo>
                  <a:pt x="1068" y="844"/>
                  <a:pt x="1067" y="841"/>
                  <a:pt x="1066" y="838"/>
                </a:cubicBezTo>
                <a:close/>
                <a:moveTo>
                  <a:pt x="1050" y="803"/>
                </a:moveTo>
                <a:cubicBezTo>
                  <a:pt x="1044" y="790"/>
                  <a:pt x="1039" y="777"/>
                  <a:pt x="1033" y="763"/>
                </a:cubicBezTo>
                <a:cubicBezTo>
                  <a:pt x="1048" y="776"/>
                  <a:pt x="1062" y="790"/>
                  <a:pt x="1076" y="804"/>
                </a:cubicBezTo>
                <a:cubicBezTo>
                  <a:pt x="1078" y="810"/>
                  <a:pt x="1080" y="815"/>
                  <a:pt x="1083" y="820"/>
                </a:cubicBezTo>
                <a:cubicBezTo>
                  <a:pt x="1088" y="831"/>
                  <a:pt x="1093" y="841"/>
                  <a:pt x="1098" y="851"/>
                </a:cubicBezTo>
                <a:cubicBezTo>
                  <a:pt x="1082" y="835"/>
                  <a:pt x="1066" y="819"/>
                  <a:pt x="1050" y="803"/>
                </a:cubicBezTo>
                <a:close/>
                <a:moveTo>
                  <a:pt x="1057" y="760"/>
                </a:moveTo>
                <a:cubicBezTo>
                  <a:pt x="1052" y="748"/>
                  <a:pt x="1047" y="736"/>
                  <a:pt x="1042" y="722"/>
                </a:cubicBezTo>
                <a:cubicBezTo>
                  <a:pt x="1055" y="735"/>
                  <a:pt x="1069" y="748"/>
                  <a:pt x="1082" y="761"/>
                </a:cubicBezTo>
                <a:cubicBezTo>
                  <a:pt x="1088" y="775"/>
                  <a:pt x="1094" y="789"/>
                  <a:pt x="1100" y="802"/>
                </a:cubicBezTo>
                <a:cubicBezTo>
                  <a:pt x="1101" y="803"/>
                  <a:pt x="1102" y="805"/>
                  <a:pt x="1103" y="806"/>
                </a:cubicBezTo>
                <a:cubicBezTo>
                  <a:pt x="1088" y="791"/>
                  <a:pt x="1073" y="776"/>
                  <a:pt x="1057" y="760"/>
                </a:cubicBezTo>
                <a:close/>
                <a:moveTo>
                  <a:pt x="1064" y="718"/>
                </a:moveTo>
                <a:cubicBezTo>
                  <a:pt x="1079" y="733"/>
                  <a:pt x="1094" y="748"/>
                  <a:pt x="1109" y="763"/>
                </a:cubicBezTo>
                <a:cubicBezTo>
                  <a:pt x="1112" y="770"/>
                  <a:pt x="1116" y="777"/>
                  <a:pt x="1119" y="783"/>
                </a:cubicBezTo>
                <a:cubicBezTo>
                  <a:pt x="1124" y="794"/>
                  <a:pt x="1130" y="805"/>
                  <a:pt x="1135" y="816"/>
                </a:cubicBezTo>
                <a:cubicBezTo>
                  <a:pt x="1118" y="797"/>
                  <a:pt x="1100" y="779"/>
                  <a:pt x="1082" y="761"/>
                </a:cubicBezTo>
                <a:cubicBezTo>
                  <a:pt x="1076" y="747"/>
                  <a:pt x="1070" y="733"/>
                  <a:pt x="1064" y="718"/>
                </a:cubicBezTo>
                <a:close/>
                <a:moveTo>
                  <a:pt x="1108" y="762"/>
                </a:moveTo>
                <a:cubicBezTo>
                  <a:pt x="1094" y="747"/>
                  <a:pt x="1079" y="732"/>
                  <a:pt x="1064" y="717"/>
                </a:cubicBezTo>
                <a:cubicBezTo>
                  <a:pt x="1059" y="705"/>
                  <a:pt x="1054" y="692"/>
                  <a:pt x="1049" y="679"/>
                </a:cubicBezTo>
                <a:cubicBezTo>
                  <a:pt x="1062" y="692"/>
                  <a:pt x="1075" y="704"/>
                  <a:pt x="1088" y="717"/>
                </a:cubicBezTo>
                <a:cubicBezTo>
                  <a:pt x="1088" y="717"/>
                  <a:pt x="1088" y="717"/>
                  <a:pt x="1088" y="717"/>
                </a:cubicBezTo>
                <a:cubicBezTo>
                  <a:pt x="1095" y="733"/>
                  <a:pt x="1102" y="748"/>
                  <a:pt x="1108" y="762"/>
                </a:cubicBezTo>
                <a:close/>
                <a:moveTo>
                  <a:pt x="1071" y="675"/>
                </a:moveTo>
                <a:cubicBezTo>
                  <a:pt x="1066" y="662"/>
                  <a:pt x="1061" y="650"/>
                  <a:pt x="1056" y="636"/>
                </a:cubicBezTo>
                <a:cubicBezTo>
                  <a:pt x="1067" y="646"/>
                  <a:pt x="1079" y="657"/>
                  <a:pt x="1090" y="668"/>
                </a:cubicBezTo>
                <a:cubicBezTo>
                  <a:pt x="1097" y="684"/>
                  <a:pt x="1103" y="699"/>
                  <a:pt x="1109" y="712"/>
                </a:cubicBezTo>
                <a:cubicBezTo>
                  <a:pt x="1097" y="700"/>
                  <a:pt x="1084" y="687"/>
                  <a:pt x="1071" y="675"/>
                </a:cubicBezTo>
                <a:close/>
                <a:moveTo>
                  <a:pt x="1074" y="628"/>
                </a:moveTo>
                <a:cubicBezTo>
                  <a:pt x="1087" y="641"/>
                  <a:pt x="1101" y="654"/>
                  <a:pt x="1114" y="666"/>
                </a:cubicBezTo>
                <a:cubicBezTo>
                  <a:pt x="1121" y="683"/>
                  <a:pt x="1128" y="698"/>
                  <a:pt x="1134" y="712"/>
                </a:cubicBezTo>
                <a:cubicBezTo>
                  <a:pt x="1120" y="697"/>
                  <a:pt x="1105" y="682"/>
                  <a:pt x="1091" y="668"/>
                </a:cubicBezTo>
                <a:cubicBezTo>
                  <a:pt x="1085" y="656"/>
                  <a:pt x="1080" y="643"/>
                  <a:pt x="1074" y="628"/>
                </a:cubicBezTo>
                <a:close/>
                <a:moveTo>
                  <a:pt x="1098" y="628"/>
                </a:moveTo>
                <a:cubicBezTo>
                  <a:pt x="1112" y="642"/>
                  <a:pt x="1127" y="656"/>
                  <a:pt x="1141" y="671"/>
                </a:cubicBezTo>
                <a:cubicBezTo>
                  <a:pt x="1148" y="687"/>
                  <a:pt x="1155" y="702"/>
                  <a:pt x="1163" y="716"/>
                </a:cubicBezTo>
                <a:cubicBezTo>
                  <a:pt x="1147" y="699"/>
                  <a:pt x="1130" y="682"/>
                  <a:pt x="1114" y="666"/>
                </a:cubicBezTo>
                <a:cubicBezTo>
                  <a:pt x="1109" y="654"/>
                  <a:pt x="1104" y="642"/>
                  <a:pt x="1098" y="628"/>
                </a:cubicBezTo>
                <a:close/>
                <a:moveTo>
                  <a:pt x="1097" y="627"/>
                </a:moveTo>
                <a:cubicBezTo>
                  <a:pt x="1093" y="615"/>
                  <a:pt x="1087" y="603"/>
                  <a:pt x="1082" y="589"/>
                </a:cubicBezTo>
                <a:cubicBezTo>
                  <a:pt x="1095" y="601"/>
                  <a:pt x="1108" y="613"/>
                  <a:pt x="1120" y="626"/>
                </a:cubicBezTo>
                <a:cubicBezTo>
                  <a:pt x="1127" y="642"/>
                  <a:pt x="1133" y="656"/>
                  <a:pt x="1140" y="670"/>
                </a:cubicBezTo>
                <a:cubicBezTo>
                  <a:pt x="1126" y="655"/>
                  <a:pt x="1112" y="641"/>
                  <a:pt x="1097" y="627"/>
                </a:cubicBezTo>
                <a:close/>
                <a:moveTo>
                  <a:pt x="1081" y="588"/>
                </a:moveTo>
                <a:cubicBezTo>
                  <a:pt x="1076" y="574"/>
                  <a:pt x="1071" y="561"/>
                  <a:pt x="1066" y="550"/>
                </a:cubicBezTo>
                <a:cubicBezTo>
                  <a:pt x="1066" y="550"/>
                  <a:pt x="1066" y="550"/>
                  <a:pt x="1066" y="550"/>
                </a:cubicBezTo>
                <a:cubicBezTo>
                  <a:pt x="1078" y="561"/>
                  <a:pt x="1090" y="572"/>
                  <a:pt x="1102" y="583"/>
                </a:cubicBezTo>
                <a:cubicBezTo>
                  <a:pt x="1108" y="598"/>
                  <a:pt x="1114" y="612"/>
                  <a:pt x="1120" y="625"/>
                </a:cubicBezTo>
                <a:cubicBezTo>
                  <a:pt x="1107" y="612"/>
                  <a:pt x="1094" y="600"/>
                  <a:pt x="1081" y="588"/>
                </a:cubicBezTo>
                <a:close/>
                <a:moveTo>
                  <a:pt x="1086" y="544"/>
                </a:moveTo>
                <a:cubicBezTo>
                  <a:pt x="1100" y="556"/>
                  <a:pt x="1113" y="569"/>
                  <a:pt x="1125" y="581"/>
                </a:cubicBezTo>
                <a:cubicBezTo>
                  <a:pt x="1132" y="597"/>
                  <a:pt x="1139" y="611"/>
                  <a:pt x="1145" y="625"/>
                </a:cubicBezTo>
                <a:cubicBezTo>
                  <a:pt x="1131" y="610"/>
                  <a:pt x="1117" y="596"/>
                  <a:pt x="1103" y="583"/>
                </a:cubicBezTo>
                <a:cubicBezTo>
                  <a:pt x="1098" y="572"/>
                  <a:pt x="1093" y="559"/>
                  <a:pt x="1086" y="544"/>
                </a:cubicBezTo>
                <a:close/>
                <a:moveTo>
                  <a:pt x="1109" y="540"/>
                </a:moveTo>
                <a:cubicBezTo>
                  <a:pt x="1122" y="553"/>
                  <a:pt x="1135" y="566"/>
                  <a:pt x="1149" y="579"/>
                </a:cubicBezTo>
                <a:cubicBezTo>
                  <a:pt x="1156" y="597"/>
                  <a:pt x="1164" y="612"/>
                  <a:pt x="1170" y="626"/>
                </a:cubicBezTo>
                <a:cubicBezTo>
                  <a:pt x="1156" y="611"/>
                  <a:pt x="1141" y="596"/>
                  <a:pt x="1126" y="581"/>
                </a:cubicBezTo>
                <a:cubicBezTo>
                  <a:pt x="1120" y="566"/>
                  <a:pt x="1113" y="551"/>
                  <a:pt x="1109" y="540"/>
                </a:cubicBezTo>
                <a:close/>
                <a:moveTo>
                  <a:pt x="1148" y="578"/>
                </a:moveTo>
                <a:cubicBezTo>
                  <a:pt x="1135" y="565"/>
                  <a:pt x="1121" y="552"/>
                  <a:pt x="1108" y="539"/>
                </a:cubicBezTo>
                <a:cubicBezTo>
                  <a:pt x="1108" y="539"/>
                  <a:pt x="1108" y="539"/>
                  <a:pt x="1108" y="539"/>
                </a:cubicBezTo>
                <a:cubicBezTo>
                  <a:pt x="1106" y="533"/>
                  <a:pt x="1103" y="528"/>
                  <a:pt x="1101" y="522"/>
                </a:cubicBezTo>
                <a:cubicBezTo>
                  <a:pt x="1098" y="515"/>
                  <a:pt x="1098" y="515"/>
                  <a:pt x="1098" y="515"/>
                </a:cubicBezTo>
                <a:cubicBezTo>
                  <a:pt x="1095" y="508"/>
                  <a:pt x="1093" y="502"/>
                  <a:pt x="1090" y="496"/>
                </a:cubicBezTo>
                <a:cubicBezTo>
                  <a:pt x="1102" y="507"/>
                  <a:pt x="1115" y="519"/>
                  <a:pt x="1127" y="530"/>
                </a:cubicBezTo>
                <a:cubicBezTo>
                  <a:pt x="1133" y="545"/>
                  <a:pt x="1140" y="561"/>
                  <a:pt x="1148" y="578"/>
                </a:cubicBezTo>
                <a:close/>
                <a:moveTo>
                  <a:pt x="1119" y="512"/>
                </a:moveTo>
                <a:cubicBezTo>
                  <a:pt x="1117" y="507"/>
                  <a:pt x="1115" y="502"/>
                  <a:pt x="1113" y="498"/>
                </a:cubicBezTo>
                <a:cubicBezTo>
                  <a:pt x="1111" y="493"/>
                  <a:pt x="1109" y="489"/>
                  <a:pt x="1108" y="484"/>
                </a:cubicBezTo>
                <a:cubicBezTo>
                  <a:pt x="1122" y="498"/>
                  <a:pt x="1137" y="512"/>
                  <a:pt x="1152" y="527"/>
                </a:cubicBezTo>
                <a:cubicBezTo>
                  <a:pt x="1160" y="546"/>
                  <a:pt x="1168" y="562"/>
                  <a:pt x="1175" y="578"/>
                </a:cubicBezTo>
                <a:cubicBezTo>
                  <a:pt x="1159" y="561"/>
                  <a:pt x="1143" y="545"/>
                  <a:pt x="1127" y="530"/>
                </a:cubicBezTo>
                <a:cubicBezTo>
                  <a:pt x="1125" y="524"/>
                  <a:pt x="1122" y="518"/>
                  <a:pt x="1119" y="512"/>
                </a:cubicBezTo>
                <a:close/>
                <a:moveTo>
                  <a:pt x="1107" y="483"/>
                </a:moveTo>
                <a:cubicBezTo>
                  <a:pt x="1101" y="469"/>
                  <a:pt x="1096" y="456"/>
                  <a:pt x="1090" y="442"/>
                </a:cubicBezTo>
                <a:cubicBezTo>
                  <a:pt x="1104" y="454"/>
                  <a:pt x="1117" y="467"/>
                  <a:pt x="1131" y="480"/>
                </a:cubicBezTo>
                <a:cubicBezTo>
                  <a:pt x="1138" y="495"/>
                  <a:pt x="1144" y="510"/>
                  <a:pt x="1151" y="525"/>
                </a:cubicBezTo>
                <a:cubicBezTo>
                  <a:pt x="1137" y="511"/>
                  <a:pt x="1122" y="497"/>
                  <a:pt x="1107" y="483"/>
                </a:cubicBezTo>
                <a:close/>
                <a:moveTo>
                  <a:pt x="1131" y="478"/>
                </a:moveTo>
                <a:cubicBezTo>
                  <a:pt x="1124" y="463"/>
                  <a:pt x="1118" y="449"/>
                  <a:pt x="1112" y="434"/>
                </a:cubicBezTo>
                <a:cubicBezTo>
                  <a:pt x="1126" y="447"/>
                  <a:pt x="1140" y="460"/>
                  <a:pt x="1154" y="473"/>
                </a:cubicBezTo>
                <a:cubicBezTo>
                  <a:pt x="1157" y="480"/>
                  <a:pt x="1160" y="487"/>
                  <a:pt x="1163" y="494"/>
                </a:cubicBezTo>
                <a:cubicBezTo>
                  <a:pt x="1168" y="504"/>
                  <a:pt x="1172" y="514"/>
                  <a:pt x="1177" y="524"/>
                </a:cubicBezTo>
                <a:cubicBezTo>
                  <a:pt x="1162" y="509"/>
                  <a:pt x="1147" y="494"/>
                  <a:pt x="1131" y="479"/>
                </a:cubicBezTo>
                <a:lnTo>
                  <a:pt x="1131" y="478"/>
                </a:lnTo>
                <a:close/>
                <a:moveTo>
                  <a:pt x="1111" y="433"/>
                </a:moveTo>
                <a:cubicBezTo>
                  <a:pt x="1106" y="419"/>
                  <a:pt x="1100" y="405"/>
                  <a:pt x="1095" y="392"/>
                </a:cubicBezTo>
                <a:cubicBezTo>
                  <a:pt x="1107" y="402"/>
                  <a:pt x="1119" y="413"/>
                  <a:pt x="1132" y="425"/>
                </a:cubicBezTo>
                <a:cubicBezTo>
                  <a:pt x="1137" y="436"/>
                  <a:pt x="1142" y="448"/>
                  <a:pt x="1147" y="460"/>
                </a:cubicBezTo>
                <a:cubicBezTo>
                  <a:pt x="1149" y="464"/>
                  <a:pt x="1151" y="468"/>
                  <a:pt x="1153" y="472"/>
                </a:cubicBezTo>
                <a:cubicBezTo>
                  <a:pt x="1139" y="459"/>
                  <a:pt x="1125" y="446"/>
                  <a:pt x="1111" y="433"/>
                </a:cubicBezTo>
                <a:close/>
                <a:moveTo>
                  <a:pt x="1132" y="425"/>
                </a:moveTo>
                <a:cubicBezTo>
                  <a:pt x="1126" y="410"/>
                  <a:pt x="1120" y="395"/>
                  <a:pt x="1114" y="381"/>
                </a:cubicBezTo>
                <a:cubicBezTo>
                  <a:pt x="1127" y="393"/>
                  <a:pt x="1141" y="405"/>
                  <a:pt x="1155" y="418"/>
                </a:cubicBezTo>
                <a:cubicBezTo>
                  <a:pt x="1155" y="418"/>
                  <a:pt x="1155" y="418"/>
                  <a:pt x="1155" y="418"/>
                </a:cubicBezTo>
                <a:cubicBezTo>
                  <a:pt x="1158" y="426"/>
                  <a:pt x="1162" y="433"/>
                  <a:pt x="1165" y="441"/>
                </a:cubicBezTo>
                <a:cubicBezTo>
                  <a:pt x="1169" y="449"/>
                  <a:pt x="1173" y="458"/>
                  <a:pt x="1178" y="469"/>
                </a:cubicBezTo>
                <a:cubicBezTo>
                  <a:pt x="1163" y="453"/>
                  <a:pt x="1147" y="439"/>
                  <a:pt x="1132" y="425"/>
                </a:cubicBezTo>
                <a:close/>
                <a:moveTo>
                  <a:pt x="1134" y="371"/>
                </a:moveTo>
                <a:cubicBezTo>
                  <a:pt x="1128" y="357"/>
                  <a:pt x="1123" y="343"/>
                  <a:pt x="1117" y="329"/>
                </a:cubicBezTo>
                <a:cubicBezTo>
                  <a:pt x="1130" y="340"/>
                  <a:pt x="1143" y="352"/>
                  <a:pt x="1155" y="364"/>
                </a:cubicBezTo>
                <a:cubicBezTo>
                  <a:pt x="1162" y="379"/>
                  <a:pt x="1169" y="395"/>
                  <a:pt x="1177" y="411"/>
                </a:cubicBezTo>
                <a:cubicBezTo>
                  <a:pt x="1163" y="397"/>
                  <a:pt x="1149" y="384"/>
                  <a:pt x="1134" y="371"/>
                </a:cubicBezTo>
                <a:close/>
                <a:moveTo>
                  <a:pt x="1137" y="319"/>
                </a:moveTo>
                <a:cubicBezTo>
                  <a:pt x="1150" y="331"/>
                  <a:pt x="1164" y="343"/>
                  <a:pt x="1177" y="356"/>
                </a:cubicBezTo>
                <a:cubicBezTo>
                  <a:pt x="1184" y="371"/>
                  <a:pt x="1192" y="387"/>
                  <a:pt x="1200" y="403"/>
                </a:cubicBezTo>
                <a:cubicBezTo>
                  <a:pt x="1201" y="405"/>
                  <a:pt x="1201" y="407"/>
                  <a:pt x="1202" y="409"/>
                </a:cubicBezTo>
                <a:cubicBezTo>
                  <a:pt x="1187" y="393"/>
                  <a:pt x="1171" y="378"/>
                  <a:pt x="1156" y="363"/>
                </a:cubicBezTo>
                <a:cubicBezTo>
                  <a:pt x="1149" y="348"/>
                  <a:pt x="1143" y="333"/>
                  <a:pt x="1137" y="319"/>
                </a:cubicBezTo>
                <a:close/>
                <a:moveTo>
                  <a:pt x="1136" y="318"/>
                </a:moveTo>
                <a:cubicBezTo>
                  <a:pt x="1131" y="304"/>
                  <a:pt x="1125" y="290"/>
                  <a:pt x="1120" y="277"/>
                </a:cubicBezTo>
                <a:cubicBezTo>
                  <a:pt x="1132" y="287"/>
                  <a:pt x="1144" y="297"/>
                  <a:pt x="1156" y="308"/>
                </a:cubicBezTo>
                <a:cubicBezTo>
                  <a:pt x="1162" y="323"/>
                  <a:pt x="1169" y="339"/>
                  <a:pt x="1177" y="355"/>
                </a:cubicBezTo>
                <a:cubicBezTo>
                  <a:pt x="1163" y="342"/>
                  <a:pt x="1150" y="329"/>
                  <a:pt x="1136" y="318"/>
                </a:cubicBezTo>
                <a:close/>
                <a:moveTo>
                  <a:pt x="1159" y="255"/>
                </a:moveTo>
                <a:cubicBezTo>
                  <a:pt x="1172" y="267"/>
                  <a:pt x="1186" y="280"/>
                  <a:pt x="1199" y="292"/>
                </a:cubicBezTo>
                <a:cubicBezTo>
                  <a:pt x="1199" y="292"/>
                  <a:pt x="1199" y="292"/>
                  <a:pt x="1199" y="292"/>
                </a:cubicBezTo>
                <a:cubicBezTo>
                  <a:pt x="1207" y="309"/>
                  <a:pt x="1215" y="327"/>
                  <a:pt x="1224" y="345"/>
                </a:cubicBezTo>
                <a:cubicBezTo>
                  <a:pt x="1209" y="329"/>
                  <a:pt x="1193" y="314"/>
                  <a:pt x="1178" y="299"/>
                </a:cubicBezTo>
                <a:cubicBezTo>
                  <a:pt x="1171" y="284"/>
                  <a:pt x="1165" y="270"/>
                  <a:pt x="1159" y="255"/>
                </a:cubicBezTo>
                <a:close/>
                <a:moveTo>
                  <a:pt x="1158" y="254"/>
                </a:moveTo>
                <a:cubicBezTo>
                  <a:pt x="1153" y="240"/>
                  <a:pt x="1147" y="227"/>
                  <a:pt x="1142" y="213"/>
                </a:cubicBezTo>
                <a:cubicBezTo>
                  <a:pt x="1154" y="223"/>
                  <a:pt x="1166" y="233"/>
                  <a:pt x="1177" y="244"/>
                </a:cubicBezTo>
                <a:cubicBezTo>
                  <a:pt x="1184" y="259"/>
                  <a:pt x="1191" y="275"/>
                  <a:pt x="1199" y="291"/>
                </a:cubicBezTo>
                <a:cubicBezTo>
                  <a:pt x="1185" y="278"/>
                  <a:pt x="1172" y="266"/>
                  <a:pt x="1158" y="254"/>
                </a:cubicBezTo>
                <a:close/>
                <a:moveTo>
                  <a:pt x="1161" y="202"/>
                </a:moveTo>
                <a:cubicBezTo>
                  <a:pt x="1173" y="213"/>
                  <a:pt x="1186" y="224"/>
                  <a:pt x="1199" y="236"/>
                </a:cubicBezTo>
                <a:cubicBezTo>
                  <a:pt x="1206" y="251"/>
                  <a:pt x="1213" y="268"/>
                  <a:pt x="1221" y="285"/>
                </a:cubicBezTo>
                <a:cubicBezTo>
                  <a:pt x="1207" y="270"/>
                  <a:pt x="1192" y="256"/>
                  <a:pt x="1178" y="243"/>
                </a:cubicBezTo>
                <a:cubicBezTo>
                  <a:pt x="1172" y="229"/>
                  <a:pt x="1166" y="216"/>
                  <a:pt x="1161" y="202"/>
                </a:cubicBezTo>
                <a:close/>
                <a:moveTo>
                  <a:pt x="1161" y="201"/>
                </a:moveTo>
                <a:cubicBezTo>
                  <a:pt x="1156" y="188"/>
                  <a:pt x="1151" y="175"/>
                  <a:pt x="1147" y="163"/>
                </a:cubicBezTo>
                <a:cubicBezTo>
                  <a:pt x="1157" y="172"/>
                  <a:pt x="1168" y="181"/>
                  <a:pt x="1179" y="190"/>
                </a:cubicBezTo>
                <a:cubicBezTo>
                  <a:pt x="1185" y="205"/>
                  <a:pt x="1191" y="220"/>
                  <a:pt x="1198" y="235"/>
                </a:cubicBezTo>
                <a:cubicBezTo>
                  <a:pt x="1186" y="223"/>
                  <a:pt x="1173" y="212"/>
                  <a:pt x="1161" y="201"/>
                </a:cubicBezTo>
                <a:close/>
                <a:moveTo>
                  <a:pt x="1164" y="148"/>
                </a:moveTo>
                <a:cubicBezTo>
                  <a:pt x="1175" y="158"/>
                  <a:pt x="1187" y="168"/>
                  <a:pt x="1198" y="178"/>
                </a:cubicBezTo>
                <a:cubicBezTo>
                  <a:pt x="1205" y="194"/>
                  <a:pt x="1212" y="210"/>
                  <a:pt x="1220" y="227"/>
                </a:cubicBezTo>
                <a:cubicBezTo>
                  <a:pt x="1206" y="214"/>
                  <a:pt x="1193" y="202"/>
                  <a:pt x="1180" y="190"/>
                </a:cubicBezTo>
                <a:cubicBezTo>
                  <a:pt x="1174" y="176"/>
                  <a:pt x="1168" y="162"/>
                  <a:pt x="1164" y="148"/>
                </a:cubicBezTo>
                <a:close/>
                <a:moveTo>
                  <a:pt x="1180" y="133"/>
                </a:moveTo>
                <a:cubicBezTo>
                  <a:pt x="1170" y="125"/>
                  <a:pt x="1160" y="116"/>
                  <a:pt x="1150" y="109"/>
                </a:cubicBezTo>
                <a:cubicBezTo>
                  <a:pt x="1147" y="97"/>
                  <a:pt x="1144" y="85"/>
                  <a:pt x="1141" y="74"/>
                </a:cubicBezTo>
                <a:cubicBezTo>
                  <a:pt x="1149" y="80"/>
                  <a:pt x="1158" y="87"/>
                  <a:pt x="1167" y="94"/>
                </a:cubicBezTo>
                <a:cubicBezTo>
                  <a:pt x="1171" y="107"/>
                  <a:pt x="1175" y="120"/>
                  <a:pt x="1180" y="133"/>
                </a:cubicBezTo>
                <a:close/>
                <a:moveTo>
                  <a:pt x="1150" y="109"/>
                </a:moveTo>
                <a:cubicBezTo>
                  <a:pt x="1154" y="121"/>
                  <a:pt x="1158" y="134"/>
                  <a:pt x="1163" y="147"/>
                </a:cubicBezTo>
                <a:cubicBezTo>
                  <a:pt x="1153" y="139"/>
                  <a:pt x="1144" y="131"/>
                  <a:pt x="1134" y="124"/>
                </a:cubicBezTo>
                <a:cubicBezTo>
                  <a:pt x="1134" y="124"/>
                  <a:pt x="1134" y="124"/>
                  <a:pt x="1134" y="124"/>
                </a:cubicBezTo>
                <a:cubicBezTo>
                  <a:pt x="1131" y="113"/>
                  <a:pt x="1128" y="101"/>
                  <a:pt x="1125" y="90"/>
                </a:cubicBezTo>
                <a:cubicBezTo>
                  <a:pt x="1133" y="96"/>
                  <a:pt x="1142" y="102"/>
                  <a:pt x="1150" y="109"/>
                </a:cubicBezTo>
                <a:close/>
                <a:moveTo>
                  <a:pt x="1134" y="124"/>
                </a:moveTo>
                <a:cubicBezTo>
                  <a:pt x="1126" y="118"/>
                  <a:pt x="1118" y="112"/>
                  <a:pt x="1110" y="106"/>
                </a:cubicBezTo>
                <a:cubicBezTo>
                  <a:pt x="1107" y="95"/>
                  <a:pt x="1105" y="85"/>
                  <a:pt x="1103" y="75"/>
                </a:cubicBezTo>
                <a:cubicBezTo>
                  <a:pt x="1110" y="79"/>
                  <a:pt x="1117" y="84"/>
                  <a:pt x="1125" y="90"/>
                </a:cubicBezTo>
                <a:cubicBezTo>
                  <a:pt x="1127" y="101"/>
                  <a:pt x="1130" y="112"/>
                  <a:pt x="1134" y="124"/>
                </a:cubicBezTo>
                <a:close/>
                <a:moveTo>
                  <a:pt x="1109" y="106"/>
                </a:moveTo>
                <a:cubicBezTo>
                  <a:pt x="1109" y="106"/>
                  <a:pt x="1109" y="106"/>
                  <a:pt x="1109" y="106"/>
                </a:cubicBezTo>
                <a:cubicBezTo>
                  <a:pt x="1102" y="101"/>
                  <a:pt x="1095" y="96"/>
                  <a:pt x="1088" y="91"/>
                </a:cubicBezTo>
                <a:cubicBezTo>
                  <a:pt x="1086" y="81"/>
                  <a:pt x="1084" y="71"/>
                  <a:pt x="1083" y="62"/>
                </a:cubicBezTo>
                <a:cubicBezTo>
                  <a:pt x="1084" y="62"/>
                  <a:pt x="1084" y="62"/>
                  <a:pt x="1084" y="63"/>
                </a:cubicBezTo>
                <a:cubicBezTo>
                  <a:pt x="1090" y="66"/>
                  <a:pt x="1096" y="70"/>
                  <a:pt x="1102" y="74"/>
                </a:cubicBezTo>
                <a:cubicBezTo>
                  <a:pt x="1104" y="84"/>
                  <a:pt x="1106" y="95"/>
                  <a:pt x="1109" y="106"/>
                </a:cubicBezTo>
                <a:close/>
                <a:moveTo>
                  <a:pt x="1087" y="91"/>
                </a:moveTo>
                <a:cubicBezTo>
                  <a:pt x="1084" y="89"/>
                  <a:pt x="1082" y="88"/>
                  <a:pt x="1079" y="86"/>
                </a:cubicBezTo>
                <a:cubicBezTo>
                  <a:pt x="1076" y="84"/>
                  <a:pt x="1072" y="81"/>
                  <a:pt x="1068" y="79"/>
                </a:cubicBezTo>
                <a:cubicBezTo>
                  <a:pt x="1067" y="71"/>
                  <a:pt x="1067" y="62"/>
                  <a:pt x="1066" y="53"/>
                </a:cubicBezTo>
                <a:cubicBezTo>
                  <a:pt x="1073" y="56"/>
                  <a:pt x="1078" y="58"/>
                  <a:pt x="1083" y="61"/>
                </a:cubicBezTo>
                <a:cubicBezTo>
                  <a:pt x="1084" y="71"/>
                  <a:pt x="1085" y="81"/>
                  <a:pt x="1087" y="91"/>
                </a:cubicBezTo>
                <a:close/>
                <a:moveTo>
                  <a:pt x="1072" y="108"/>
                </a:moveTo>
                <a:cubicBezTo>
                  <a:pt x="1066" y="104"/>
                  <a:pt x="1060" y="101"/>
                  <a:pt x="1054" y="98"/>
                </a:cubicBezTo>
                <a:cubicBezTo>
                  <a:pt x="1053" y="90"/>
                  <a:pt x="1052" y="81"/>
                  <a:pt x="1051" y="73"/>
                </a:cubicBezTo>
                <a:cubicBezTo>
                  <a:pt x="1051" y="73"/>
                  <a:pt x="1051" y="73"/>
                  <a:pt x="1051" y="73"/>
                </a:cubicBezTo>
                <a:cubicBezTo>
                  <a:pt x="1057" y="74"/>
                  <a:pt x="1062" y="77"/>
                  <a:pt x="1068" y="80"/>
                </a:cubicBezTo>
                <a:cubicBezTo>
                  <a:pt x="1069" y="89"/>
                  <a:pt x="1070" y="99"/>
                  <a:pt x="1072" y="108"/>
                </a:cubicBezTo>
                <a:close/>
                <a:moveTo>
                  <a:pt x="1057" y="125"/>
                </a:moveTo>
                <a:cubicBezTo>
                  <a:pt x="1051" y="121"/>
                  <a:pt x="1044" y="118"/>
                  <a:pt x="1039" y="116"/>
                </a:cubicBezTo>
                <a:cubicBezTo>
                  <a:pt x="1038" y="108"/>
                  <a:pt x="1037" y="100"/>
                  <a:pt x="1037" y="92"/>
                </a:cubicBezTo>
                <a:cubicBezTo>
                  <a:pt x="1040" y="93"/>
                  <a:pt x="1042" y="95"/>
                  <a:pt x="1045" y="96"/>
                </a:cubicBezTo>
                <a:cubicBezTo>
                  <a:pt x="1048" y="97"/>
                  <a:pt x="1051" y="98"/>
                  <a:pt x="1053" y="99"/>
                </a:cubicBezTo>
                <a:cubicBezTo>
                  <a:pt x="1054" y="107"/>
                  <a:pt x="1056" y="116"/>
                  <a:pt x="1057" y="125"/>
                </a:cubicBezTo>
                <a:close/>
                <a:moveTo>
                  <a:pt x="1038" y="116"/>
                </a:moveTo>
                <a:cubicBezTo>
                  <a:pt x="1038" y="115"/>
                  <a:pt x="1038" y="115"/>
                  <a:pt x="1038" y="115"/>
                </a:cubicBezTo>
                <a:cubicBezTo>
                  <a:pt x="1032" y="113"/>
                  <a:pt x="1027" y="111"/>
                  <a:pt x="1022" y="109"/>
                </a:cubicBezTo>
                <a:cubicBezTo>
                  <a:pt x="1022" y="101"/>
                  <a:pt x="1021" y="93"/>
                  <a:pt x="1021" y="86"/>
                </a:cubicBezTo>
                <a:cubicBezTo>
                  <a:pt x="1026" y="88"/>
                  <a:pt x="1031" y="90"/>
                  <a:pt x="1036" y="92"/>
                </a:cubicBezTo>
                <a:cubicBezTo>
                  <a:pt x="1037" y="100"/>
                  <a:pt x="1038" y="108"/>
                  <a:pt x="1038" y="116"/>
                </a:cubicBezTo>
                <a:close/>
                <a:moveTo>
                  <a:pt x="1022" y="109"/>
                </a:moveTo>
                <a:cubicBezTo>
                  <a:pt x="1016" y="106"/>
                  <a:pt x="1011" y="104"/>
                  <a:pt x="1006" y="102"/>
                </a:cubicBezTo>
                <a:cubicBezTo>
                  <a:pt x="1006" y="94"/>
                  <a:pt x="1006" y="87"/>
                  <a:pt x="1006" y="80"/>
                </a:cubicBezTo>
                <a:cubicBezTo>
                  <a:pt x="1011" y="82"/>
                  <a:pt x="1015" y="84"/>
                  <a:pt x="1020" y="86"/>
                </a:cubicBezTo>
                <a:cubicBezTo>
                  <a:pt x="1021" y="93"/>
                  <a:pt x="1021" y="101"/>
                  <a:pt x="1022" y="109"/>
                </a:cubicBezTo>
                <a:close/>
                <a:moveTo>
                  <a:pt x="1007" y="125"/>
                </a:moveTo>
                <a:cubicBezTo>
                  <a:pt x="1002" y="123"/>
                  <a:pt x="997" y="121"/>
                  <a:pt x="993" y="119"/>
                </a:cubicBezTo>
                <a:cubicBezTo>
                  <a:pt x="993" y="112"/>
                  <a:pt x="992" y="104"/>
                  <a:pt x="993" y="97"/>
                </a:cubicBezTo>
                <a:cubicBezTo>
                  <a:pt x="997" y="99"/>
                  <a:pt x="1001" y="100"/>
                  <a:pt x="1005" y="102"/>
                </a:cubicBezTo>
                <a:cubicBezTo>
                  <a:pt x="1006" y="110"/>
                  <a:pt x="1006" y="117"/>
                  <a:pt x="1007" y="125"/>
                </a:cubicBezTo>
                <a:close/>
                <a:moveTo>
                  <a:pt x="992" y="96"/>
                </a:moveTo>
                <a:cubicBezTo>
                  <a:pt x="988" y="94"/>
                  <a:pt x="984" y="92"/>
                  <a:pt x="980" y="90"/>
                </a:cubicBezTo>
                <a:cubicBezTo>
                  <a:pt x="980" y="83"/>
                  <a:pt x="980" y="76"/>
                  <a:pt x="981" y="69"/>
                </a:cubicBezTo>
                <a:cubicBezTo>
                  <a:pt x="985" y="71"/>
                  <a:pt x="989" y="72"/>
                  <a:pt x="993" y="74"/>
                </a:cubicBezTo>
                <a:cubicBezTo>
                  <a:pt x="992" y="81"/>
                  <a:pt x="992" y="89"/>
                  <a:pt x="992" y="96"/>
                </a:cubicBezTo>
                <a:close/>
                <a:moveTo>
                  <a:pt x="979" y="90"/>
                </a:moveTo>
                <a:cubicBezTo>
                  <a:pt x="975" y="88"/>
                  <a:pt x="971" y="87"/>
                  <a:pt x="968" y="85"/>
                </a:cubicBezTo>
                <a:cubicBezTo>
                  <a:pt x="968" y="78"/>
                  <a:pt x="969" y="71"/>
                  <a:pt x="970" y="64"/>
                </a:cubicBezTo>
                <a:cubicBezTo>
                  <a:pt x="973" y="65"/>
                  <a:pt x="977" y="67"/>
                  <a:pt x="981" y="69"/>
                </a:cubicBezTo>
                <a:cubicBezTo>
                  <a:pt x="980" y="76"/>
                  <a:pt x="980" y="83"/>
                  <a:pt x="979" y="90"/>
                </a:cubicBezTo>
                <a:close/>
                <a:moveTo>
                  <a:pt x="967" y="85"/>
                </a:moveTo>
                <a:cubicBezTo>
                  <a:pt x="963" y="83"/>
                  <a:pt x="959" y="81"/>
                  <a:pt x="955" y="79"/>
                </a:cubicBezTo>
                <a:cubicBezTo>
                  <a:pt x="956" y="72"/>
                  <a:pt x="957" y="65"/>
                  <a:pt x="958" y="58"/>
                </a:cubicBezTo>
                <a:cubicBezTo>
                  <a:pt x="962" y="60"/>
                  <a:pt x="965" y="62"/>
                  <a:pt x="969" y="63"/>
                </a:cubicBezTo>
                <a:cubicBezTo>
                  <a:pt x="968" y="70"/>
                  <a:pt x="968" y="77"/>
                  <a:pt x="967" y="85"/>
                </a:cubicBezTo>
                <a:close/>
                <a:moveTo>
                  <a:pt x="967" y="85"/>
                </a:moveTo>
                <a:cubicBezTo>
                  <a:pt x="967" y="85"/>
                  <a:pt x="967" y="85"/>
                  <a:pt x="967" y="85"/>
                </a:cubicBezTo>
                <a:cubicBezTo>
                  <a:pt x="966" y="92"/>
                  <a:pt x="966" y="100"/>
                  <a:pt x="966" y="107"/>
                </a:cubicBezTo>
                <a:cubicBezTo>
                  <a:pt x="962" y="105"/>
                  <a:pt x="958" y="103"/>
                  <a:pt x="953" y="101"/>
                </a:cubicBezTo>
                <a:cubicBezTo>
                  <a:pt x="954" y="94"/>
                  <a:pt x="955" y="87"/>
                  <a:pt x="955" y="80"/>
                </a:cubicBezTo>
                <a:cubicBezTo>
                  <a:pt x="959" y="81"/>
                  <a:pt x="963" y="83"/>
                  <a:pt x="967" y="85"/>
                </a:cubicBezTo>
                <a:close/>
                <a:moveTo>
                  <a:pt x="953" y="101"/>
                </a:moveTo>
                <a:cubicBezTo>
                  <a:pt x="950" y="99"/>
                  <a:pt x="946" y="97"/>
                  <a:pt x="943" y="96"/>
                </a:cubicBezTo>
                <a:cubicBezTo>
                  <a:pt x="943" y="89"/>
                  <a:pt x="944" y="82"/>
                  <a:pt x="945" y="75"/>
                </a:cubicBezTo>
                <a:cubicBezTo>
                  <a:pt x="948" y="76"/>
                  <a:pt x="951" y="78"/>
                  <a:pt x="955" y="79"/>
                </a:cubicBezTo>
                <a:cubicBezTo>
                  <a:pt x="954" y="86"/>
                  <a:pt x="953" y="93"/>
                  <a:pt x="953" y="101"/>
                </a:cubicBezTo>
                <a:close/>
                <a:moveTo>
                  <a:pt x="942" y="96"/>
                </a:moveTo>
                <a:cubicBezTo>
                  <a:pt x="938" y="93"/>
                  <a:pt x="934" y="91"/>
                  <a:pt x="930" y="89"/>
                </a:cubicBezTo>
                <a:cubicBezTo>
                  <a:pt x="930" y="82"/>
                  <a:pt x="931" y="75"/>
                  <a:pt x="932" y="68"/>
                </a:cubicBezTo>
                <a:cubicBezTo>
                  <a:pt x="936" y="70"/>
                  <a:pt x="940" y="72"/>
                  <a:pt x="945" y="74"/>
                </a:cubicBezTo>
                <a:cubicBezTo>
                  <a:pt x="944" y="81"/>
                  <a:pt x="943" y="88"/>
                  <a:pt x="942" y="96"/>
                </a:cubicBezTo>
                <a:close/>
                <a:moveTo>
                  <a:pt x="929" y="89"/>
                </a:moveTo>
                <a:cubicBezTo>
                  <a:pt x="925" y="87"/>
                  <a:pt x="921" y="85"/>
                  <a:pt x="917" y="83"/>
                </a:cubicBezTo>
                <a:cubicBezTo>
                  <a:pt x="917" y="81"/>
                  <a:pt x="918" y="80"/>
                  <a:pt x="918" y="79"/>
                </a:cubicBezTo>
                <a:cubicBezTo>
                  <a:pt x="919" y="73"/>
                  <a:pt x="919" y="68"/>
                  <a:pt x="920" y="62"/>
                </a:cubicBezTo>
                <a:cubicBezTo>
                  <a:pt x="924" y="64"/>
                  <a:pt x="928" y="66"/>
                  <a:pt x="932" y="68"/>
                </a:cubicBezTo>
                <a:cubicBezTo>
                  <a:pt x="931" y="75"/>
                  <a:pt x="930" y="82"/>
                  <a:pt x="929" y="89"/>
                </a:cubicBezTo>
                <a:close/>
                <a:moveTo>
                  <a:pt x="929" y="90"/>
                </a:moveTo>
                <a:cubicBezTo>
                  <a:pt x="928" y="97"/>
                  <a:pt x="928" y="104"/>
                  <a:pt x="927" y="111"/>
                </a:cubicBezTo>
                <a:cubicBezTo>
                  <a:pt x="923" y="109"/>
                  <a:pt x="919" y="107"/>
                  <a:pt x="915" y="105"/>
                </a:cubicBezTo>
                <a:cubicBezTo>
                  <a:pt x="916" y="98"/>
                  <a:pt x="916" y="90"/>
                  <a:pt x="917" y="83"/>
                </a:cubicBezTo>
                <a:cubicBezTo>
                  <a:pt x="921" y="85"/>
                  <a:pt x="925" y="88"/>
                  <a:pt x="929" y="90"/>
                </a:cubicBezTo>
                <a:close/>
                <a:moveTo>
                  <a:pt x="915" y="105"/>
                </a:moveTo>
                <a:cubicBezTo>
                  <a:pt x="910" y="103"/>
                  <a:pt x="906" y="100"/>
                  <a:pt x="902" y="98"/>
                </a:cubicBezTo>
                <a:cubicBezTo>
                  <a:pt x="902" y="97"/>
                  <a:pt x="902" y="96"/>
                  <a:pt x="902" y="95"/>
                </a:cubicBezTo>
                <a:cubicBezTo>
                  <a:pt x="903" y="89"/>
                  <a:pt x="904" y="83"/>
                  <a:pt x="904" y="77"/>
                </a:cubicBezTo>
                <a:cubicBezTo>
                  <a:pt x="909" y="79"/>
                  <a:pt x="913" y="81"/>
                  <a:pt x="917" y="83"/>
                </a:cubicBezTo>
                <a:cubicBezTo>
                  <a:pt x="916" y="90"/>
                  <a:pt x="915" y="97"/>
                  <a:pt x="915" y="105"/>
                </a:cubicBezTo>
                <a:close/>
                <a:moveTo>
                  <a:pt x="902" y="95"/>
                </a:moveTo>
                <a:cubicBezTo>
                  <a:pt x="902" y="96"/>
                  <a:pt x="902" y="97"/>
                  <a:pt x="902" y="98"/>
                </a:cubicBezTo>
                <a:cubicBezTo>
                  <a:pt x="897" y="96"/>
                  <a:pt x="893" y="93"/>
                  <a:pt x="889" y="91"/>
                </a:cubicBezTo>
                <a:cubicBezTo>
                  <a:pt x="890" y="84"/>
                  <a:pt x="890" y="77"/>
                  <a:pt x="891" y="69"/>
                </a:cubicBezTo>
                <a:cubicBezTo>
                  <a:pt x="895" y="72"/>
                  <a:pt x="900" y="74"/>
                  <a:pt x="904" y="76"/>
                </a:cubicBezTo>
                <a:cubicBezTo>
                  <a:pt x="903" y="83"/>
                  <a:pt x="903" y="89"/>
                  <a:pt x="902" y="95"/>
                </a:cubicBezTo>
                <a:close/>
                <a:moveTo>
                  <a:pt x="902" y="98"/>
                </a:moveTo>
                <a:cubicBezTo>
                  <a:pt x="901" y="105"/>
                  <a:pt x="900" y="113"/>
                  <a:pt x="900" y="120"/>
                </a:cubicBezTo>
                <a:cubicBezTo>
                  <a:pt x="895" y="117"/>
                  <a:pt x="891" y="115"/>
                  <a:pt x="887" y="113"/>
                </a:cubicBezTo>
                <a:cubicBezTo>
                  <a:pt x="887" y="111"/>
                  <a:pt x="887" y="111"/>
                  <a:pt x="887" y="111"/>
                </a:cubicBezTo>
                <a:cubicBezTo>
                  <a:pt x="888" y="104"/>
                  <a:pt x="888" y="98"/>
                  <a:pt x="889" y="92"/>
                </a:cubicBezTo>
                <a:cubicBezTo>
                  <a:pt x="893" y="94"/>
                  <a:pt x="897" y="96"/>
                  <a:pt x="902" y="98"/>
                </a:cubicBezTo>
                <a:close/>
                <a:moveTo>
                  <a:pt x="887" y="111"/>
                </a:moveTo>
                <a:cubicBezTo>
                  <a:pt x="886" y="112"/>
                  <a:pt x="886" y="112"/>
                  <a:pt x="886" y="112"/>
                </a:cubicBezTo>
                <a:cubicBezTo>
                  <a:pt x="882" y="110"/>
                  <a:pt x="878" y="108"/>
                  <a:pt x="874" y="105"/>
                </a:cubicBezTo>
                <a:cubicBezTo>
                  <a:pt x="874" y="98"/>
                  <a:pt x="875" y="91"/>
                  <a:pt x="875" y="84"/>
                </a:cubicBezTo>
                <a:cubicBezTo>
                  <a:pt x="879" y="86"/>
                  <a:pt x="884" y="89"/>
                  <a:pt x="888" y="91"/>
                </a:cubicBezTo>
                <a:cubicBezTo>
                  <a:pt x="888" y="98"/>
                  <a:pt x="887" y="104"/>
                  <a:pt x="887" y="111"/>
                </a:cubicBezTo>
                <a:close/>
                <a:moveTo>
                  <a:pt x="873" y="105"/>
                </a:moveTo>
                <a:cubicBezTo>
                  <a:pt x="868" y="102"/>
                  <a:pt x="862" y="99"/>
                  <a:pt x="857" y="96"/>
                </a:cubicBezTo>
                <a:cubicBezTo>
                  <a:pt x="857" y="88"/>
                  <a:pt x="857" y="81"/>
                  <a:pt x="857" y="74"/>
                </a:cubicBezTo>
                <a:cubicBezTo>
                  <a:pt x="863" y="77"/>
                  <a:pt x="869" y="81"/>
                  <a:pt x="875" y="84"/>
                </a:cubicBezTo>
                <a:cubicBezTo>
                  <a:pt x="874" y="91"/>
                  <a:pt x="874" y="98"/>
                  <a:pt x="873" y="105"/>
                </a:cubicBezTo>
                <a:close/>
                <a:moveTo>
                  <a:pt x="873" y="106"/>
                </a:moveTo>
                <a:cubicBezTo>
                  <a:pt x="873" y="113"/>
                  <a:pt x="872" y="120"/>
                  <a:pt x="872" y="127"/>
                </a:cubicBezTo>
                <a:cubicBezTo>
                  <a:pt x="872" y="127"/>
                  <a:pt x="872" y="127"/>
                  <a:pt x="872" y="127"/>
                </a:cubicBezTo>
                <a:cubicBezTo>
                  <a:pt x="866" y="124"/>
                  <a:pt x="861" y="121"/>
                  <a:pt x="856" y="118"/>
                </a:cubicBezTo>
                <a:cubicBezTo>
                  <a:pt x="856" y="111"/>
                  <a:pt x="856" y="103"/>
                  <a:pt x="857" y="96"/>
                </a:cubicBezTo>
                <a:cubicBezTo>
                  <a:pt x="862" y="99"/>
                  <a:pt x="868" y="103"/>
                  <a:pt x="873" y="106"/>
                </a:cubicBezTo>
                <a:close/>
                <a:moveTo>
                  <a:pt x="872" y="128"/>
                </a:moveTo>
                <a:cubicBezTo>
                  <a:pt x="871" y="135"/>
                  <a:pt x="871" y="143"/>
                  <a:pt x="871" y="150"/>
                </a:cubicBezTo>
                <a:cubicBezTo>
                  <a:pt x="865" y="147"/>
                  <a:pt x="860" y="144"/>
                  <a:pt x="855" y="141"/>
                </a:cubicBezTo>
                <a:cubicBezTo>
                  <a:pt x="855" y="140"/>
                  <a:pt x="855" y="140"/>
                  <a:pt x="855" y="140"/>
                </a:cubicBezTo>
                <a:cubicBezTo>
                  <a:pt x="855" y="133"/>
                  <a:pt x="855" y="126"/>
                  <a:pt x="856" y="119"/>
                </a:cubicBezTo>
                <a:cubicBezTo>
                  <a:pt x="861" y="122"/>
                  <a:pt x="866" y="125"/>
                  <a:pt x="872" y="128"/>
                </a:cubicBezTo>
                <a:close/>
                <a:moveTo>
                  <a:pt x="871" y="150"/>
                </a:moveTo>
                <a:cubicBezTo>
                  <a:pt x="870" y="158"/>
                  <a:pt x="870" y="165"/>
                  <a:pt x="870" y="173"/>
                </a:cubicBezTo>
                <a:cubicBezTo>
                  <a:pt x="865" y="169"/>
                  <a:pt x="859" y="166"/>
                  <a:pt x="854" y="163"/>
                </a:cubicBezTo>
                <a:cubicBezTo>
                  <a:pt x="854" y="156"/>
                  <a:pt x="854" y="149"/>
                  <a:pt x="855" y="141"/>
                </a:cubicBezTo>
                <a:cubicBezTo>
                  <a:pt x="860" y="144"/>
                  <a:pt x="865" y="147"/>
                  <a:pt x="871" y="150"/>
                </a:cubicBezTo>
                <a:close/>
                <a:moveTo>
                  <a:pt x="870" y="173"/>
                </a:moveTo>
                <a:cubicBezTo>
                  <a:pt x="870" y="180"/>
                  <a:pt x="870" y="188"/>
                  <a:pt x="870" y="196"/>
                </a:cubicBezTo>
                <a:cubicBezTo>
                  <a:pt x="865" y="192"/>
                  <a:pt x="859" y="189"/>
                  <a:pt x="854" y="186"/>
                </a:cubicBezTo>
                <a:cubicBezTo>
                  <a:pt x="854" y="179"/>
                  <a:pt x="854" y="171"/>
                  <a:pt x="854" y="164"/>
                </a:cubicBezTo>
                <a:cubicBezTo>
                  <a:pt x="859" y="167"/>
                  <a:pt x="865" y="170"/>
                  <a:pt x="870" y="173"/>
                </a:cubicBezTo>
                <a:close/>
                <a:moveTo>
                  <a:pt x="870" y="196"/>
                </a:moveTo>
                <a:cubicBezTo>
                  <a:pt x="870" y="204"/>
                  <a:pt x="870" y="211"/>
                  <a:pt x="870" y="219"/>
                </a:cubicBezTo>
                <a:cubicBezTo>
                  <a:pt x="865" y="216"/>
                  <a:pt x="859" y="213"/>
                  <a:pt x="854" y="210"/>
                </a:cubicBezTo>
                <a:cubicBezTo>
                  <a:pt x="854" y="202"/>
                  <a:pt x="854" y="194"/>
                  <a:pt x="854" y="187"/>
                </a:cubicBezTo>
                <a:cubicBezTo>
                  <a:pt x="859" y="190"/>
                  <a:pt x="865" y="193"/>
                  <a:pt x="870" y="196"/>
                </a:cubicBezTo>
                <a:close/>
                <a:moveTo>
                  <a:pt x="854" y="233"/>
                </a:moveTo>
                <a:cubicBezTo>
                  <a:pt x="854" y="233"/>
                  <a:pt x="854" y="233"/>
                  <a:pt x="854" y="233"/>
                </a:cubicBezTo>
                <a:cubicBezTo>
                  <a:pt x="850" y="230"/>
                  <a:pt x="845" y="227"/>
                  <a:pt x="840" y="225"/>
                </a:cubicBezTo>
                <a:cubicBezTo>
                  <a:pt x="840" y="217"/>
                  <a:pt x="840" y="210"/>
                  <a:pt x="840" y="202"/>
                </a:cubicBezTo>
                <a:cubicBezTo>
                  <a:pt x="844" y="205"/>
                  <a:pt x="849" y="207"/>
                  <a:pt x="854" y="210"/>
                </a:cubicBezTo>
                <a:cubicBezTo>
                  <a:pt x="854" y="218"/>
                  <a:pt x="854" y="225"/>
                  <a:pt x="854" y="233"/>
                </a:cubicBezTo>
                <a:close/>
                <a:moveTo>
                  <a:pt x="840" y="202"/>
                </a:moveTo>
                <a:cubicBezTo>
                  <a:pt x="840" y="194"/>
                  <a:pt x="840" y="186"/>
                  <a:pt x="840" y="179"/>
                </a:cubicBezTo>
                <a:cubicBezTo>
                  <a:pt x="844" y="181"/>
                  <a:pt x="849" y="184"/>
                  <a:pt x="853" y="187"/>
                </a:cubicBezTo>
                <a:cubicBezTo>
                  <a:pt x="853" y="194"/>
                  <a:pt x="853" y="202"/>
                  <a:pt x="854" y="210"/>
                </a:cubicBezTo>
                <a:cubicBezTo>
                  <a:pt x="849" y="207"/>
                  <a:pt x="844" y="204"/>
                  <a:pt x="840" y="202"/>
                </a:cubicBezTo>
                <a:close/>
                <a:moveTo>
                  <a:pt x="853" y="186"/>
                </a:moveTo>
                <a:cubicBezTo>
                  <a:pt x="849" y="183"/>
                  <a:pt x="844" y="181"/>
                  <a:pt x="840" y="178"/>
                </a:cubicBezTo>
                <a:cubicBezTo>
                  <a:pt x="840" y="171"/>
                  <a:pt x="840" y="163"/>
                  <a:pt x="840" y="156"/>
                </a:cubicBezTo>
                <a:cubicBezTo>
                  <a:pt x="840" y="156"/>
                  <a:pt x="840" y="156"/>
                  <a:pt x="840" y="156"/>
                </a:cubicBezTo>
                <a:cubicBezTo>
                  <a:pt x="845" y="158"/>
                  <a:pt x="849" y="161"/>
                  <a:pt x="854" y="164"/>
                </a:cubicBezTo>
                <a:cubicBezTo>
                  <a:pt x="853" y="171"/>
                  <a:pt x="853" y="179"/>
                  <a:pt x="853" y="186"/>
                </a:cubicBezTo>
                <a:close/>
                <a:moveTo>
                  <a:pt x="840" y="155"/>
                </a:moveTo>
                <a:cubicBezTo>
                  <a:pt x="835" y="152"/>
                  <a:pt x="830" y="149"/>
                  <a:pt x="826" y="147"/>
                </a:cubicBezTo>
                <a:cubicBezTo>
                  <a:pt x="826" y="147"/>
                  <a:pt x="826" y="147"/>
                  <a:pt x="826" y="147"/>
                </a:cubicBezTo>
                <a:cubicBezTo>
                  <a:pt x="826" y="139"/>
                  <a:pt x="826" y="132"/>
                  <a:pt x="826" y="124"/>
                </a:cubicBezTo>
                <a:cubicBezTo>
                  <a:pt x="830" y="127"/>
                  <a:pt x="835" y="130"/>
                  <a:pt x="840" y="133"/>
                </a:cubicBezTo>
                <a:cubicBezTo>
                  <a:pt x="840" y="140"/>
                  <a:pt x="840" y="148"/>
                  <a:pt x="840" y="155"/>
                </a:cubicBezTo>
                <a:close/>
                <a:moveTo>
                  <a:pt x="840" y="156"/>
                </a:moveTo>
                <a:cubicBezTo>
                  <a:pt x="840" y="156"/>
                  <a:pt x="840" y="156"/>
                  <a:pt x="840" y="156"/>
                </a:cubicBezTo>
                <a:cubicBezTo>
                  <a:pt x="839" y="163"/>
                  <a:pt x="839" y="171"/>
                  <a:pt x="839" y="178"/>
                </a:cubicBezTo>
                <a:cubicBezTo>
                  <a:pt x="835" y="175"/>
                  <a:pt x="830" y="172"/>
                  <a:pt x="826" y="170"/>
                </a:cubicBezTo>
                <a:cubicBezTo>
                  <a:pt x="826" y="162"/>
                  <a:pt x="826" y="155"/>
                  <a:pt x="826" y="147"/>
                </a:cubicBezTo>
                <a:cubicBezTo>
                  <a:pt x="830" y="150"/>
                  <a:pt x="835" y="153"/>
                  <a:pt x="840" y="156"/>
                </a:cubicBezTo>
                <a:close/>
                <a:moveTo>
                  <a:pt x="839" y="178"/>
                </a:moveTo>
                <a:cubicBezTo>
                  <a:pt x="839" y="186"/>
                  <a:pt x="839" y="194"/>
                  <a:pt x="839" y="201"/>
                </a:cubicBezTo>
                <a:cubicBezTo>
                  <a:pt x="835" y="199"/>
                  <a:pt x="830" y="196"/>
                  <a:pt x="826" y="193"/>
                </a:cubicBezTo>
                <a:cubicBezTo>
                  <a:pt x="826" y="187"/>
                  <a:pt x="826" y="180"/>
                  <a:pt x="826" y="173"/>
                </a:cubicBezTo>
                <a:cubicBezTo>
                  <a:pt x="826" y="170"/>
                  <a:pt x="826" y="170"/>
                  <a:pt x="826" y="170"/>
                </a:cubicBezTo>
                <a:cubicBezTo>
                  <a:pt x="830" y="173"/>
                  <a:pt x="835" y="176"/>
                  <a:pt x="839" y="178"/>
                </a:cubicBezTo>
                <a:close/>
                <a:moveTo>
                  <a:pt x="826" y="216"/>
                </a:moveTo>
                <a:cubicBezTo>
                  <a:pt x="826" y="224"/>
                  <a:pt x="826" y="232"/>
                  <a:pt x="826" y="239"/>
                </a:cubicBezTo>
                <a:cubicBezTo>
                  <a:pt x="822" y="237"/>
                  <a:pt x="817" y="234"/>
                  <a:pt x="812" y="231"/>
                </a:cubicBezTo>
                <a:cubicBezTo>
                  <a:pt x="812" y="223"/>
                  <a:pt x="812" y="216"/>
                  <a:pt x="811" y="208"/>
                </a:cubicBezTo>
                <a:cubicBezTo>
                  <a:pt x="816" y="211"/>
                  <a:pt x="821" y="214"/>
                  <a:pt x="826" y="216"/>
                </a:cubicBezTo>
                <a:close/>
                <a:moveTo>
                  <a:pt x="826" y="240"/>
                </a:moveTo>
                <a:cubicBezTo>
                  <a:pt x="827" y="248"/>
                  <a:pt x="827" y="255"/>
                  <a:pt x="828" y="263"/>
                </a:cubicBezTo>
                <a:cubicBezTo>
                  <a:pt x="823" y="260"/>
                  <a:pt x="818" y="257"/>
                  <a:pt x="813" y="254"/>
                </a:cubicBezTo>
                <a:cubicBezTo>
                  <a:pt x="813" y="247"/>
                  <a:pt x="813" y="239"/>
                  <a:pt x="812" y="232"/>
                </a:cubicBezTo>
                <a:cubicBezTo>
                  <a:pt x="817" y="234"/>
                  <a:pt x="822" y="237"/>
                  <a:pt x="826" y="240"/>
                </a:cubicBezTo>
                <a:close/>
                <a:moveTo>
                  <a:pt x="828" y="263"/>
                </a:moveTo>
                <a:cubicBezTo>
                  <a:pt x="828" y="271"/>
                  <a:pt x="828" y="279"/>
                  <a:pt x="829" y="286"/>
                </a:cubicBezTo>
                <a:cubicBezTo>
                  <a:pt x="824" y="283"/>
                  <a:pt x="819" y="281"/>
                  <a:pt x="815" y="278"/>
                </a:cubicBezTo>
                <a:cubicBezTo>
                  <a:pt x="814" y="270"/>
                  <a:pt x="814" y="263"/>
                  <a:pt x="813" y="255"/>
                </a:cubicBezTo>
                <a:cubicBezTo>
                  <a:pt x="818" y="258"/>
                  <a:pt x="823" y="261"/>
                  <a:pt x="828" y="263"/>
                </a:cubicBezTo>
                <a:close/>
                <a:moveTo>
                  <a:pt x="829" y="287"/>
                </a:moveTo>
                <a:cubicBezTo>
                  <a:pt x="830" y="295"/>
                  <a:pt x="830" y="302"/>
                  <a:pt x="831" y="310"/>
                </a:cubicBezTo>
                <a:cubicBezTo>
                  <a:pt x="826" y="307"/>
                  <a:pt x="821" y="304"/>
                  <a:pt x="816" y="302"/>
                </a:cubicBezTo>
                <a:cubicBezTo>
                  <a:pt x="816" y="294"/>
                  <a:pt x="815" y="286"/>
                  <a:pt x="815" y="278"/>
                </a:cubicBezTo>
                <a:cubicBezTo>
                  <a:pt x="819" y="281"/>
                  <a:pt x="824" y="284"/>
                  <a:pt x="829" y="287"/>
                </a:cubicBezTo>
                <a:close/>
                <a:moveTo>
                  <a:pt x="831" y="311"/>
                </a:moveTo>
                <a:cubicBezTo>
                  <a:pt x="831" y="319"/>
                  <a:pt x="832" y="326"/>
                  <a:pt x="833" y="334"/>
                </a:cubicBezTo>
                <a:cubicBezTo>
                  <a:pt x="828" y="331"/>
                  <a:pt x="823" y="328"/>
                  <a:pt x="818" y="325"/>
                </a:cubicBezTo>
                <a:cubicBezTo>
                  <a:pt x="818" y="318"/>
                  <a:pt x="817" y="310"/>
                  <a:pt x="816" y="302"/>
                </a:cubicBezTo>
                <a:cubicBezTo>
                  <a:pt x="821" y="305"/>
                  <a:pt x="826" y="308"/>
                  <a:pt x="831" y="311"/>
                </a:cubicBezTo>
                <a:close/>
                <a:moveTo>
                  <a:pt x="833" y="335"/>
                </a:moveTo>
                <a:cubicBezTo>
                  <a:pt x="834" y="342"/>
                  <a:pt x="834" y="349"/>
                  <a:pt x="835" y="357"/>
                </a:cubicBezTo>
                <a:cubicBezTo>
                  <a:pt x="830" y="354"/>
                  <a:pt x="825" y="351"/>
                  <a:pt x="820" y="348"/>
                </a:cubicBezTo>
                <a:cubicBezTo>
                  <a:pt x="820" y="340"/>
                  <a:pt x="819" y="333"/>
                  <a:pt x="818" y="326"/>
                </a:cubicBezTo>
                <a:cubicBezTo>
                  <a:pt x="823" y="329"/>
                  <a:pt x="828" y="332"/>
                  <a:pt x="833" y="335"/>
                </a:cubicBezTo>
                <a:close/>
                <a:moveTo>
                  <a:pt x="835" y="357"/>
                </a:moveTo>
                <a:cubicBezTo>
                  <a:pt x="836" y="365"/>
                  <a:pt x="837" y="372"/>
                  <a:pt x="838" y="379"/>
                </a:cubicBezTo>
                <a:cubicBezTo>
                  <a:pt x="833" y="376"/>
                  <a:pt x="828" y="373"/>
                  <a:pt x="823" y="370"/>
                </a:cubicBezTo>
                <a:cubicBezTo>
                  <a:pt x="822" y="363"/>
                  <a:pt x="821" y="355"/>
                  <a:pt x="820" y="348"/>
                </a:cubicBezTo>
                <a:cubicBezTo>
                  <a:pt x="825" y="351"/>
                  <a:pt x="830" y="354"/>
                  <a:pt x="835" y="357"/>
                </a:cubicBezTo>
                <a:close/>
                <a:moveTo>
                  <a:pt x="838" y="380"/>
                </a:moveTo>
                <a:cubicBezTo>
                  <a:pt x="839" y="387"/>
                  <a:pt x="839" y="395"/>
                  <a:pt x="840" y="402"/>
                </a:cubicBezTo>
                <a:cubicBezTo>
                  <a:pt x="825" y="392"/>
                  <a:pt x="825" y="392"/>
                  <a:pt x="825" y="392"/>
                </a:cubicBezTo>
                <a:cubicBezTo>
                  <a:pt x="824" y="385"/>
                  <a:pt x="823" y="378"/>
                  <a:pt x="823" y="371"/>
                </a:cubicBezTo>
                <a:cubicBezTo>
                  <a:pt x="828" y="374"/>
                  <a:pt x="833" y="377"/>
                  <a:pt x="838" y="380"/>
                </a:cubicBezTo>
                <a:close/>
                <a:moveTo>
                  <a:pt x="840" y="403"/>
                </a:moveTo>
                <a:cubicBezTo>
                  <a:pt x="841" y="410"/>
                  <a:pt x="842" y="417"/>
                  <a:pt x="844" y="425"/>
                </a:cubicBezTo>
                <a:cubicBezTo>
                  <a:pt x="838" y="421"/>
                  <a:pt x="833" y="418"/>
                  <a:pt x="828" y="415"/>
                </a:cubicBezTo>
                <a:cubicBezTo>
                  <a:pt x="827" y="407"/>
                  <a:pt x="826" y="400"/>
                  <a:pt x="825" y="393"/>
                </a:cubicBezTo>
                <a:lnTo>
                  <a:pt x="840" y="403"/>
                </a:lnTo>
                <a:close/>
                <a:moveTo>
                  <a:pt x="844" y="426"/>
                </a:moveTo>
                <a:cubicBezTo>
                  <a:pt x="845" y="432"/>
                  <a:pt x="846" y="439"/>
                  <a:pt x="847" y="446"/>
                </a:cubicBezTo>
                <a:cubicBezTo>
                  <a:pt x="841" y="443"/>
                  <a:pt x="836" y="439"/>
                  <a:pt x="830" y="436"/>
                </a:cubicBezTo>
                <a:cubicBezTo>
                  <a:pt x="830" y="429"/>
                  <a:pt x="829" y="422"/>
                  <a:pt x="828" y="415"/>
                </a:cubicBezTo>
                <a:cubicBezTo>
                  <a:pt x="833" y="419"/>
                  <a:pt x="838" y="422"/>
                  <a:pt x="844" y="426"/>
                </a:cubicBezTo>
                <a:close/>
                <a:moveTo>
                  <a:pt x="847" y="447"/>
                </a:moveTo>
                <a:cubicBezTo>
                  <a:pt x="848" y="455"/>
                  <a:pt x="849" y="463"/>
                  <a:pt x="851" y="471"/>
                </a:cubicBezTo>
                <a:cubicBezTo>
                  <a:pt x="845" y="468"/>
                  <a:pt x="839" y="464"/>
                  <a:pt x="834" y="460"/>
                </a:cubicBezTo>
                <a:cubicBezTo>
                  <a:pt x="833" y="452"/>
                  <a:pt x="832" y="444"/>
                  <a:pt x="831" y="436"/>
                </a:cubicBezTo>
                <a:cubicBezTo>
                  <a:pt x="836" y="440"/>
                  <a:pt x="841" y="443"/>
                  <a:pt x="847" y="447"/>
                </a:cubicBezTo>
                <a:close/>
                <a:moveTo>
                  <a:pt x="851" y="472"/>
                </a:moveTo>
                <a:cubicBezTo>
                  <a:pt x="852" y="480"/>
                  <a:pt x="853" y="488"/>
                  <a:pt x="855" y="496"/>
                </a:cubicBezTo>
                <a:cubicBezTo>
                  <a:pt x="849" y="492"/>
                  <a:pt x="843" y="489"/>
                  <a:pt x="838" y="485"/>
                </a:cubicBezTo>
                <a:cubicBezTo>
                  <a:pt x="836" y="477"/>
                  <a:pt x="835" y="469"/>
                  <a:pt x="834" y="461"/>
                </a:cubicBezTo>
                <a:cubicBezTo>
                  <a:pt x="840" y="464"/>
                  <a:pt x="845" y="468"/>
                  <a:pt x="851" y="472"/>
                </a:cubicBezTo>
                <a:close/>
                <a:moveTo>
                  <a:pt x="855" y="497"/>
                </a:moveTo>
                <a:cubicBezTo>
                  <a:pt x="856" y="505"/>
                  <a:pt x="858" y="514"/>
                  <a:pt x="860" y="522"/>
                </a:cubicBezTo>
                <a:cubicBezTo>
                  <a:pt x="854" y="518"/>
                  <a:pt x="848" y="513"/>
                  <a:pt x="842" y="509"/>
                </a:cubicBezTo>
                <a:cubicBezTo>
                  <a:pt x="840" y="501"/>
                  <a:pt x="839" y="493"/>
                  <a:pt x="838" y="485"/>
                </a:cubicBezTo>
                <a:cubicBezTo>
                  <a:pt x="843" y="489"/>
                  <a:pt x="849" y="493"/>
                  <a:pt x="855" y="497"/>
                </a:cubicBezTo>
                <a:close/>
                <a:moveTo>
                  <a:pt x="860" y="522"/>
                </a:moveTo>
                <a:cubicBezTo>
                  <a:pt x="861" y="531"/>
                  <a:pt x="863" y="539"/>
                  <a:pt x="864" y="547"/>
                </a:cubicBezTo>
                <a:cubicBezTo>
                  <a:pt x="858" y="543"/>
                  <a:pt x="852" y="538"/>
                  <a:pt x="846" y="534"/>
                </a:cubicBezTo>
                <a:cubicBezTo>
                  <a:pt x="844" y="526"/>
                  <a:pt x="843" y="518"/>
                  <a:pt x="842" y="510"/>
                </a:cubicBezTo>
                <a:cubicBezTo>
                  <a:pt x="848" y="514"/>
                  <a:pt x="854" y="518"/>
                  <a:pt x="860" y="522"/>
                </a:cubicBezTo>
                <a:close/>
                <a:moveTo>
                  <a:pt x="865" y="548"/>
                </a:moveTo>
                <a:cubicBezTo>
                  <a:pt x="866" y="556"/>
                  <a:pt x="868" y="565"/>
                  <a:pt x="870" y="574"/>
                </a:cubicBezTo>
                <a:cubicBezTo>
                  <a:pt x="868" y="573"/>
                  <a:pt x="867" y="572"/>
                  <a:pt x="865" y="571"/>
                </a:cubicBezTo>
                <a:cubicBezTo>
                  <a:pt x="861" y="567"/>
                  <a:pt x="856" y="563"/>
                  <a:pt x="851" y="560"/>
                </a:cubicBezTo>
                <a:cubicBezTo>
                  <a:pt x="849" y="551"/>
                  <a:pt x="847" y="543"/>
                  <a:pt x="846" y="534"/>
                </a:cubicBezTo>
                <a:cubicBezTo>
                  <a:pt x="852" y="539"/>
                  <a:pt x="858" y="543"/>
                  <a:pt x="865" y="548"/>
                </a:cubicBezTo>
                <a:close/>
                <a:moveTo>
                  <a:pt x="865" y="571"/>
                </a:moveTo>
                <a:cubicBezTo>
                  <a:pt x="867" y="572"/>
                  <a:pt x="868" y="573"/>
                  <a:pt x="870" y="575"/>
                </a:cubicBezTo>
                <a:cubicBezTo>
                  <a:pt x="872" y="583"/>
                  <a:pt x="874" y="592"/>
                  <a:pt x="876" y="600"/>
                </a:cubicBezTo>
                <a:cubicBezTo>
                  <a:pt x="856" y="585"/>
                  <a:pt x="856" y="585"/>
                  <a:pt x="856" y="585"/>
                </a:cubicBezTo>
                <a:cubicBezTo>
                  <a:pt x="855" y="585"/>
                  <a:pt x="855" y="585"/>
                  <a:pt x="855" y="585"/>
                </a:cubicBezTo>
                <a:cubicBezTo>
                  <a:pt x="854" y="577"/>
                  <a:pt x="852" y="569"/>
                  <a:pt x="851" y="561"/>
                </a:cubicBezTo>
                <a:cubicBezTo>
                  <a:pt x="855" y="564"/>
                  <a:pt x="860" y="568"/>
                  <a:pt x="865" y="571"/>
                </a:cubicBezTo>
                <a:close/>
                <a:moveTo>
                  <a:pt x="876" y="601"/>
                </a:moveTo>
                <a:cubicBezTo>
                  <a:pt x="878" y="610"/>
                  <a:pt x="880" y="619"/>
                  <a:pt x="882" y="628"/>
                </a:cubicBezTo>
                <a:cubicBezTo>
                  <a:pt x="881" y="627"/>
                  <a:pt x="881" y="627"/>
                  <a:pt x="881" y="627"/>
                </a:cubicBezTo>
                <a:cubicBezTo>
                  <a:pt x="861" y="611"/>
                  <a:pt x="861" y="611"/>
                  <a:pt x="861" y="611"/>
                </a:cubicBezTo>
                <a:cubicBezTo>
                  <a:pt x="859" y="603"/>
                  <a:pt x="857" y="594"/>
                  <a:pt x="856" y="585"/>
                </a:cubicBezTo>
                <a:lnTo>
                  <a:pt x="876" y="601"/>
                </a:lnTo>
                <a:close/>
                <a:moveTo>
                  <a:pt x="881" y="627"/>
                </a:moveTo>
                <a:cubicBezTo>
                  <a:pt x="882" y="629"/>
                  <a:pt x="882" y="629"/>
                  <a:pt x="882" y="629"/>
                </a:cubicBezTo>
                <a:cubicBezTo>
                  <a:pt x="885" y="638"/>
                  <a:pt x="887" y="648"/>
                  <a:pt x="890" y="658"/>
                </a:cubicBezTo>
                <a:cubicBezTo>
                  <a:pt x="885" y="653"/>
                  <a:pt x="880" y="649"/>
                  <a:pt x="875" y="645"/>
                </a:cubicBezTo>
                <a:cubicBezTo>
                  <a:pt x="872" y="643"/>
                  <a:pt x="870" y="642"/>
                  <a:pt x="867" y="639"/>
                </a:cubicBezTo>
                <a:cubicBezTo>
                  <a:pt x="865" y="630"/>
                  <a:pt x="863" y="621"/>
                  <a:pt x="861" y="612"/>
                </a:cubicBezTo>
                <a:lnTo>
                  <a:pt x="881" y="627"/>
                </a:lnTo>
                <a:close/>
                <a:moveTo>
                  <a:pt x="874" y="646"/>
                </a:moveTo>
                <a:cubicBezTo>
                  <a:pt x="879" y="650"/>
                  <a:pt x="885" y="654"/>
                  <a:pt x="890" y="658"/>
                </a:cubicBezTo>
                <a:cubicBezTo>
                  <a:pt x="892" y="668"/>
                  <a:pt x="895" y="678"/>
                  <a:pt x="897" y="687"/>
                </a:cubicBezTo>
                <a:cubicBezTo>
                  <a:pt x="889" y="680"/>
                  <a:pt x="881" y="674"/>
                  <a:pt x="873" y="667"/>
                </a:cubicBezTo>
                <a:cubicBezTo>
                  <a:pt x="871" y="658"/>
                  <a:pt x="869" y="649"/>
                  <a:pt x="867" y="640"/>
                </a:cubicBezTo>
                <a:cubicBezTo>
                  <a:pt x="870" y="642"/>
                  <a:pt x="872" y="644"/>
                  <a:pt x="874" y="646"/>
                </a:cubicBezTo>
                <a:close/>
                <a:moveTo>
                  <a:pt x="897" y="688"/>
                </a:moveTo>
                <a:cubicBezTo>
                  <a:pt x="897" y="688"/>
                  <a:pt x="897" y="688"/>
                  <a:pt x="897" y="688"/>
                </a:cubicBezTo>
                <a:cubicBezTo>
                  <a:pt x="900" y="698"/>
                  <a:pt x="903" y="708"/>
                  <a:pt x="906" y="718"/>
                </a:cubicBezTo>
                <a:cubicBezTo>
                  <a:pt x="897" y="710"/>
                  <a:pt x="889" y="703"/>
                  <a:pt x="881" y="696"/>
                </a:cubicBezTo>
                <a:cubicBezTo>
                  <a:pt x="878" y="687"/>
                  <a:pt x="876" y="677"/>
                  <a:pt x="874" y="668"/>
                </a:cubicBezTo>
                <a:cubicBezTo>
                  <a:pt x="882" y="675"/>
                  <a:pt x="890" y="681"/>
                  <a:pt x="897" y="688"/>
                </a:cubicBezTo>
                <a:close/>
                <a:moveTo>
                  <a:pt x="898" y="688"/>
                </a:moveTo>
                <a:cubicBezTo>
                  <a:pt x="907" y="696"/>
                  <a:pt x="916" y="703"/>
                  <a:pt x="924" y="711"/>
                </a:cubicBezTo>
                <a:cubicBezTo>
                  <a:pt x="927" y="722"/>
                  <a:pt x="930" y="732"/>
                  <a:pt x="933" y="742"/>
                </a:cubicBezTo>
                <a:cubicBezTo>
                  <a:pt x="925" y="734"/>
                  <a:pt x="915" y="726"/>
                  <a:pt x="906" y="718"/>
                </a:cubicBezTo>
                <a:cubicBezTo>
                  <a:pt x="904" y="708"/>
                  <a:pt x="901" y="698"/>
                  <a:pt x="898" y="688"/>
                </a:cubicBezTo>
                <a:close/>
                <a:moveTo>
                  <a:pt x="925" y="711"/>
                </a:moveTo>
                <a:cubicBezTo>
                  <a:pt x="934" y="720"/>
                  <a:pt x="944" y="728"/>
                  <a:pt x="953" y="736"/>
                </a:cubicBezTo>
                <a:cubicBezTo>
                  <a:pt x="957" y="748"/>
                  <a:pt x="960" y="759"/>
                  <a:pt x="964" y="770"/>
                </a:cubicBezTo>
                <a:cubicBezTo>
                  <a:pt x="954" y="761"/>
                  <a:pt x="944" y="752"/>
                  <a:pt x="934" y="743"/>
                </a:cubicBezTo>
                <a:cubicBezTo>
                  <a:pt x="931" y="733"/>
                  <a:pt x="928" y="722"/>
                  <a:pt x="925" y="711"/>
                </a:cubicBezTo>
                <a:close/>
                <a:moveTo>
                  <a:pt x="954" y="737"/>
                </a:moveTo>
                <a:cubicBezTo>
                  <a:pt x="965" y="747"/>
                  <a:pt x="976" y="757"/>
                  <a:pt x="987" y="768"/>
                </a:cubicBezTo>
                <a:cubicBezTo>
                  <a:pt x="992" y="780"/>
                  <a:pt x="996" y="792"/>
                  <a:pt x="1001" y="804"/>
                </a:cubicBezTo>
                <a:cubicBezTo>
                  <a:pt x="989" y="793"/>
                  <a:pt x="977" y="781"/>
                  <a:pt x="965" y="770"/>
                </a:cubicBezTo>
                <a:cubicBezTo>
                  <a:pt x="961" y="760"/>
                  <a:pt x="957" y="749"/>
                  <a:pt x="954" y="737"/>
                </a:cubicBezTo>
                <a:close/>
                <a:moveTo>
                  <a:pt x="988" y="768"/>
                </a:moveTo>
                <a:cubicBezTo>
                  <a:pt x="1000" y="780"/>
                  <a:pt x="1013" y="791"/>
                  <a:pt x="1025" y="803"/>
                </a:cubicBezTo>
                <a:cubicBezTo>
                  <a:pt x="1030" y="817"/>
                  <a:pt x="1036" y="831"/>
                  <a:pt x="1042" y="844"/>
                </a:cubicBezTo>
                <a:cubicBezTo>
                  <a:pt x="1042" y="844"/>
                  <a:pt x="1042" y="844"/>
                  <a:pt x="1042" y="844"/>
                </a:cubicBezTo>
                <a:cubicBezTo>
                  <a:pt x="1029" y="831"/>
                  <a:pt x="1015" y="818"/>
                  <a:pt x="1002" y="805"/>
                </a:cubicBezTo>
                <a:cubicBezTo>
                  <a:pt x="997" y="793"/>
                  <a:pt x="993" y="781"/>
                  <a:pt x="988" y="768"/>
                </a:cubicBezTo>
                <a:close/>
                <a:moveTo>
                  <a:pt x="1025" y="804"/>
                </a:moveTo>
                <a:cubicBezTo>
                  <a:pt x="1040" y="818"/>
                  <a:pt x="1055" y="833"/>
                  <a:pt x="1069" y="847"/>
                </a:cubicBezTo>
                <a:cubicBezTo>
                  <a:pt x="1077" y="863"/>
                  <a:pt x="1084" y="879"/>
                  <a:pt x="1092" y="895"/>
                </a:cubicBezTo>
                <a:cubicBezTo>
                  <a:pt x="1076" y="878"/>
                  <a:pt x="1059" y="861"/>
                  <a:pt x="1043" y="845"/>
                </a:cubicBezTo>
                <a:cubicBezTo>
                  <a:pt x="1037" y="832"/>
                  <a:pt x="1031" y="818"/>
                  <a:pt x="1025" y="804"/>
                </a:cubicBezTo>
                <a:close/>
                <a:moveTo>
                  <a:pt x="1071" y="848"/>
                </a:moveTo>
                <a:cubicBezTo>
                  <a:pt x="1089" y="867"/>
                  <a:pt x="1107" y="886"/>
                  <a:pt x="1124" y="905"/>
                </a:cubicBezTo>
                <a:cubicBezTo>
                  <a:pt x="1134" y="924"/>
                  <a:pt x="1144" y="944"/>
                  <a:pt x="1154" y="963"/>
                </a:cubicBezTo>
                <a:cubicBezTo>
                  <a:pt x="1134" y="940"/>
                  <a:pt x="1114" y="918"/>
                  <a:pt x="1093" y="896"/>
                </a:cubicBezTo>
                <a:cubicBezTo>
                  <a:pt x="1085" y="880"/>
                  <a:pt x="1078" y="864"/>
                  <a:pt x="1071" y="848"/>
                </a:cubicBezTo>
                <a:close/>
                <a:moveTo>
                  <a:pt x="1100" y="854"/>
                </a:moveTo>
                <a:cubicBezTo>
                  <a:pt x="1120" y="876"/>
                  <a:pt x="1140" y="898"/>
                  <a:pt x="1160" y="920"/>
                </a:cubicBezTo>
                <a:cubicBezTo>
                  <a:pt x="1171" y="941"/>
                  <a:pt x="1182" y="962"/>
                  <a:pt x="1194" y="983"/>
                </a:cubicBezTo>
                <a:cubicBezTo>
                  <a:pt x="1172" y="957"/>
                  <a:pt x="1148" y="931"/>
                  <a:pt x="1125" y="905"/>
                </a:cubicBezTo>
                <a:cubicBezTo>
                  <a:pt x="1116" y="888"/>
                  <a:pt x="1108" y="871"/>
                  <a:pt x="1100" y="854"/>
                </a:cubicBezTo>
                <a:close/>
                <a:moveTo>
                  <a:pt x="1099" y="852"/>
                </a:moveTo>
                <a:cubicBezTo>
                  <a:pt x="1094" y="842"/>
                  <a:pt x="1088" y="831"/>
                  <a:pt x="1083" y="820"/>
                </a:cubicBezTo>
                <a:cubicBezTo>
                  <a:pt x="1081" y="815"/>
                  <a:pt x="1079" y="810"/>
                  <a:pt x="1077" y="805"/>
                </a:cubicBezTo>
                <a:cubicBezTo>
                  <a:pt x="1095" y="824"/>
                  <a:pt x="1113" y="843"/>
                  <a:pt x="1130" y="861"/>
                </a:cubicBezTo>
                <a:cubicBezTo>
                  <a:pt x="1139" y="880"/>
                  <a:pt x="1149" y="899"/>
                  <a:pt x="1159" y="918"/>
                </a:cubicBezTo>
                <a:cubicBezTo>
                  <a:pt x="1140" y="896"/>
                  <a:pt x="1119" y="874"/>
                  <a:pt x="1099" y="852"/>
                </a:cubicBezTo>
                <a:close/>
                <a:moveTo>
                  <a:pt x="1105" y="809"/>
                </a:moveTo>
                <a:cubicBezTo>
                  <a:pt x="1125" y="830"/>
                  <a:pt x="1146" y="852"/>
                  <a:pt x="1165" y="875"/>
                </a:cubicBezTo>
                <a:cubicBezTo>
                  <a:pt x="1176" y="896"/>
                  <a:pt x="1188" y="918"/>
                  <a:pt x="1199" y="939"/>
                </a:cubicBezTo>
                <a:cubicBezTo>
                  <a:pt x="1177" y="913"/>
                  <a:pt x="1154" y="887"/>
                  <a:pt x="1130" y="861"/>
                </a:cubicBezTo>
                <a:cubicBezTo>
                  <a:pt x="1122" y="844"/>
                  <a:pt x="1113" y="826"/>
                  <a:pt x="1105" y="809"/>
                </a:cubicBezTo>
                <a:close/>
                <a:moveTo>
                  <a:pt x="1104" y="808"/>
                </a:moveTo>
                <a:cubicBezTo>
                  <a:pt x="1103" y="806"/>
                  <a:pt x="1102" y="804"/>
                  <a:pt x="1101" y="802"/>
                </a:cubicBezTo>
                <a:cubicBezTo>
                  <a:pt x="1095" y="789"/>
                  <a:pt x="1089" y="776"/>
                  <a:pt x="1083" y="762"/>
                </a:cubicBezTo>
                <a:cubicBezTo>
                  <a:pt x="1101" y="780"/>
                  <a:pt x="1119" y="799"/>
                  <a:pt x="1136" y="817"/>
                </a:cubicBezTo>
                <a:cubicBezTo>
                  <a:pt x="1145" y="836"/>
                  <a:pt x="1155" y="854"/>
                  <a:pt x="1164" y="873"/>
                </a:cubicBezTo>
                <a:cubicBezTo>
                  <a:pt x="1145" y="851"/>
                  <a:pt x="1124" y="829"/>
                  <a:pt x="1104" y="808"/>
                </a:cubicBezTo>
                <a:close/>
                <a:moveTo>
                  <a:pt x="1119" y="783"/>
                </a:moveTo>
                <a:cubicBezTo>
                  <a:pt x="1116" y="777"/>
                  <a:pt x="1113" y="771"/>
                  <a:pt x="1110" y="764"/>
                </a:cubicBezTo>
                <a:cubicBezTo>
                  <a:pt x="1128" y="783"/>
                  <a:pt x="1146" y="802"/>
                  <a:pt x="1163" y="821"/>
                </a:cubicBezTo>
                <a:cubicBezTo>
                  <a:pt x="1175" y="843"/>
                  <a:pt x="1187" y="865"/>
                  <a:pt x="1201" y="889"/>
                </a:cubicBezTo>
                <a:cubicBezTo>
                  <a:pt x="1180" y="865"/>
                  <a:pt x="1158" y="841"/>
                  <a:pt x="1136" y="817"/>
                </a:cubicBezTo>
                <a:cubicBezTo>
                  <a:pt x="1131" y="806"/>
                  <a:pt x="1125" y="794"/>
                  <a:pt x="1119" y="783"/>
                </a:cubicBezTo>
                <a:close/>
                <a:moveTo>
                  <a:pt x="1109" y="763"/>
                </a:moveTo>
                <a:cubicBezTo>
                  <a:pt x="1103" y="749"/>
                  <a:pt x="1096" y="734"/>
                  <a:pt x="1089" y="718"/>
                </a:cubicBezTo>
                <a:cubicBezTo>
                  <a:pt x="1104" y="733"/>
                  <a:pt x="1119" y="748"/>
                  <a:pt x="1134" y="764"/>
                </a:cubicBezTo>
                <a:cubicBezTo>
                  <a:pt x="1134" y="765"/>
                  <a:pt x="1135" y="765"/>
                  <a:pt x="1135" y="766"/>
                </a:cubicBezTo>
                <a:cubicBezTo>
                  <a:pt x="1144" y="783"/>
                  <a:pt x="1153" y="801"/>
                  <a:pt x="1162" y="819"/>
                </a:cubicBezTo>
                <a:cubicBezTo>
                  <a:pt x="1145" y="800"/>
                  <a:pt x="1127" y="781"/>
                  <a:pt x="1109" y="763"/>
                </a:cubicBezTo>
                <a:close/>
                <a:moveTo>
                  <a:pt x="1111" y="715"/>
                </a:moveTo>
                <a:cubicBezTo>
                  <a:pt x="1129" y="733"/>
                  <a:pt x="1146" y="751"/>
                  <a:pt x="1164" y="770"/>
                </a:cubicBezTo>
                <a:cubicBezTo>
                  <a:pt x="1175" y="791"/>
                  <a:pt x="1186" y="812"/>
                  <a:pt x="1199" y="834"/>
                </a:cubicBezTo>
                <a:cubicBezTo>
                  <a:pt x="1178" y="810"/>
                  <a:pt x="1156" y="787"/>
                  <a:pt x="1134" y="763"/>
                </a:cubicBezTo>
                <a:cubicBezTo>
                  <a:pt x="1126" y="748"/>
                  <a:pt x="1119" y="732"/>
                  <a:pt x="1111" y="715"/>
                </a:cubicBezTo>
                <a:close/>
                <a:moveTo>
                  <a:pt x="1110" y="713"/>
                </a:moveTo>
                <a:cubicBezTo>
                  <a:pt x="1104" y="700"/>
                  <a:pt x="1098" y="685"/>
                  <a:pt x="1091" y="669"/>
                </a:cubicBezTo>
                <a:cubicBezTo>
                  <a:pt x="1106" y="684"/>
                  <a:pt x="1121" y="699"/>
                  <a:pt x="1135" y="714"/>
                </a:cubicBezTo>
                <a:cubicBezTo>
                  <a:pt x="1141" y="725"/>
                  <a:pt x="1146" y="737"/>
                  <a:pt x="1152" y="748"/>
                </a:cubicBezTo>
                <a:cubicBezTo>
                  <a:pt x="1156" y="755"/>
                  <a:pt x="1159" y="762"/>
                  <a:pt x="1163" y="768"/>
                </a:cubicBezTo>
                <a:cubicBezTo>
                  <a:pt x="1146" y="750"/>
                  <a:pt x="1128" y="731"/>
                  <a:pt x="1110" y="713"/>
                </a:cubicBezTo>
                <a:close/>
                <a:moveTo>
                  <a:pt x="1115" y="667"/>
                </a:moveTo>
                <a:cubicBezTo>
                  <a:pt x="1131" y="684"/>
                  <a:pt x="1147" y="701"/>
                  <a:pt x="1163" y="718"/>
                </a:cubicBezTo>
                <a:cubicBezTo>
                  <a:pt x="1165" y="722"/>
                  <a:pt x="1168" y="726"/>
                  <a:pt x="1170" y="730"/>
                </a:cubicBezTo>
                <a:cubicBezTo>
                  <a:pt x="1178" y="746"/>
                  <a:pt x="1187" y="762"/>
                  <a:pt x="1196" y="779"/>
                </a:cubicBezTo>
                <a:cubicBezTo>
                  <a:pt x="1177" y="757"/>
                  <a:pt x="1156" y="735"/>
                  <a:pt x="1136" y="713"/>
                </a:cubicBezTo>
                <a:cubicBezTo>
                  <a:pt x="1129" y="699"/>
                  <a:pt x="1122" y="684"/>
                  <a:pt x="1115" y="667"/>
                </a:cubicBezTo>
                <a:close/>
                <a:moveTo>
                  <a:pt x="1142" y="672"/>
                </a:moveTo>
                <a:cubicBezTo>
                  <a:pt x="1161" y="692"/>
                  <a:pt x="1181" y="714"/>
                  <a:pt x="1200" y="735"/>
                </a:cubicBezTo>
                <a:cubicBezTo>
                  <a:pt x="1211" y="756"/>
                  <a:pt x="1223" y="777"/>
                  <a:pt x="1237" y="800"/>
                </a:cubicBezTo>
                <a:cubicBezTo>
                  <a:pt x="1213" y="772"/>
                  <a:pt x="1189" y="744"/>
                  <a:pt x="1164" y="718"/>
                </a:cubicBezTo>
                <a:cubicBezTo>
                  <a:pt x="1156" y="703"/>
                  <a:pt x="1149" y="688"/>
                  <a:pt x="1142" y="672"/>
                </a:cubicBezTo>
                <a:close/>
                <a:moveTo>
                  <a:pt x="1141" y="671"/>
                </a:moveTo>
                <a:cubicBezTo>
                  <a:pt x="1134" y="657"/>
                  <a:pt x="1128" y="642"/>
                  <a:pt x="1121" y="627"/>
                </a:cubicBezTo>
                <a:cubicBezTo>
                  <a:pt x="1137" y="643"/>
                  <a:pt x="1153" y="659"/>
                  <a:pt x="1169" y="676"/>
                </a:cubicBezTo>
                <a:cubicBezTo>
                  <a:pt x="1175" y="688"/>
                  <a:pt x="1181" y="700"/>
                  <a:pt x="1187" y="712"/>
                </a:cubicBezTo>
                <a:cubicBezTo>
                  <a:pt x="1191" y="719"/>
                  <a:pt x="1195" y="726"/>
                  <a:pt x="1199" y="733"/>
                </a:cubicBezTo>
                <a:cubicBezTo>
                  <a:pt x="1180" y="712"/>
                  <a:pt x="1161" y="691"/>
                  <a:pt x="1141" y="671"/>
                </a:cubicBezTo>
                <a:close/>
                <a:moveTo>
                  <a:pt x="1121" y="626"/>
                </a:moveTo>
                <a:cubicBezTo>
                  <a:pt x="1115" y="613"/>
                  <a:pt x="1109" y="599"/>
                  <a:pt x="1103" y="584"/>
                </a:cubicBezTo>
                <a:cubicBezTo>
                  <a:pt x="1117" y="598"/>
                  <a:pt x="1131" y="612"/>
                  <a:pt x="1145" y="626"/>
                </a:cubicBezTo>
                <a:cubicBezTo>
                  <a:pt x="1153" y="643"/>
                  <a:pt x="1161" y="659"/>
                  <a:pt x="1168" y="674"/>
                </a:cubicBezTo>
                <a:cubicBezTo>
                  <a:pt x="1153" y="658"/>
                  <a:pt x="1137" y="642"/>
                  <a:pt x="1121" y="626"/>
                </a:cubicBezTo>
                <a:close/>
                <a:moveTo>
                  <a:pt x="1126" y="582"/>
                </a:moveTo>
                <a:cubicBezTo>
                  <a:pt x="1141" y="597"/>
                  <a:pt x="1156" y="612"/>
                  <a:pt x="1171" y="628"/>
                </a:cubicBezTo>
                <a:cubicBezTo>
                  <a:pt x="1171" y="628"/>
                  <a:pt x="1171" y="628"/>
                  <a:pt x="1171" y="628"/>
                </a:cubicBezTo>
                <a:cubicBezTo>
                  <a:pt x="1181" y="648"/>
                  <a:pt x="1190" y="666"/>
                  <a:pt x="1199" y="683"/>
                </a:cubicBezTo>
                <a:cubicBezTo>
                  <a:pt x="1182" y="663"/>
                  <a:pt x="1164" y="644"/>
                  <a:pt x="1146" y="626"/>
                </a:cubicBezTo>
                <a:cubicBezTo>
                  <a:pt x="1140" y="612"/>
                  <a:pt x="1133" y="598"/>
                  <a:pt x="1126" y="582"/>
                </a:cubicBezTo>
                <a:close/>
                <a:moveTo>
                  <a:pt x="1150" y="580"/>
                </a:moveTo>
                <a:cubicBezTo>
                  <a:pt x="1168" y="599"/>
                  <a:pt x="1186" y="619"/>
                  <a:pt x="1204" y="638"/>
                </a:cubicBezTo>
                <a:cubicBezTo>
                  <a:pt x="1211" y="651"/>
                  <a:pt x="1217" y="663"/>
                  <a:pt x="1224" y="674"/>
                </a:cubicBezTo>
                <a:cubicBezTo>
                  <a:pt x="1229" y="684"/>
                  <a:pt x="1235" y="694"/>
                  <a:pt x="1241" y="704"/>
                </a:cubicBezTo>
                <a:cubicBezTo>
                  <a:pt x="1218" y="678"/>
                  <a:pt x="1195" y="652"/>
                  <a:pt x="1172" y="628"/>
                </a:cubicBezTo>
                <a:cubicBezTo>
                  <a:pt x="1165" y="613"/>
                  <a:pt x="1157" y="598"/>
                  <a:pt x="1150" y="580"/>
                </a:cubicBezTo>
                <a:close/>
                <a:moveTo>
                  <a:pt x="1149" y="579"/>
                </a:moveTo>
                <a:cubicBezTo>
                  <a:pt x="1141" y="562"/>
                  <a:pt x="1134" y="546"/>
                  <a:pt x="1128" y="531"/>
                </a:cubicBezTo>
                <a:cubicBezTo>
                  <a:pt x="1144" y="547"/>
                  <a:pt x="1160" y="563"/>
                  <a:pt x="1175" y="579"/>
                </a:cubicBezTo>
                <a:cubicBezTo>
                  <a:pt x="1185" y="600"/>
                  <a:pt x="1194" y="619"/>
                  <a:pt x="1203" y="637"/>
                </a:cubicBezTo>
                <a:cubicBezTo>
                  <a:pt x="1186" y="617"/>
                  <a:pt x="1167" y="598"/>
                  <a:pt x="1149" y="579"/>
                </a:cubicBezTo>
                <a:close/>
                <a:moveTo>
                  <a:pt x="1152" y="528"/>
                </a:moveTo>
                <a:cubicBezTo>
                  <a:pt x="1170" y="545"/>
                  <a:pt x="1187" y="563"/>
                  <a:pt x="1204" y="581"/>
                </a:cubicBezTo>
                <a:cubicBezTo>
                  <a:pt x="1216" y="606"/>
                  <a:pt x="1227" y="628"/>
                  <a:pt x="1239" y="648"/>
                </a:cubicBezTo>
                <a:cubicBezTo>
                  <a:pt x="1218" y="624"/>
                  <a:pt x="1197" y="601"/>
                  <a:pt x="1176" y="579"/>
                </a:cubicBezTo>
                <a:cubicBezTo>
                  <a:pt x="1169" y="563"/>
                  <a:pt x="1161" y="547"/>
                  <a:pt x="1152" y="528"/>
                </a:cubicBezTo>
                <a:close/>
                <a:moveTo>
                  <a:pt x="1152" y="526"/>
                </a:moveTo>
                <a:cubicBezTo>
                  <a:pt x="1145" y="511"/>
                  <a:pt x="1139" y="496"/>
                  <a:pt x="1132" y="480"/>
                </a:cubicBezTo>
                <a:cubicBezTo>
                  <a:pt x="1147" y="495"/>
                  <a:pt x="1163" y="510"/>
                  <a:pt x="1178" y="526"/>
                </a:cubicBezTo>
                <a:cubicBezTo>
                  <a:pt x="1178" y="526"/>
                  <a:pt x="1178" y="526"/>
                  <a:pt x="1178" y="526"/>
                </a:cubicBezTo>
                <a:cubicBezTo>
                  <a:pt x="1188" y="547"/>
                  <a:pt x="1195" y="564"/>
                  <a:pt x="1203" y="579"/>
                </a:cubicBezTo>
                <a:cubicBezTo>
                  <a:pt x="1186" y="561"/>
                  <a:pt x="1169" y="543"/>
                  <a:pt x="1152" y="526"/>
                </a:cubicBezTo>
                <a:close/>
                <a:moveTo>
                  <a:pt x="1164" y="494"/>
                </a:moveTo>
                <a:cubicBezTo>
                  <a:pt x="1161" y="487"/>
                  <a:pt x="1158" y="481"/>
                  <a:pt x="1155" y="474"/>
                </a:cubicBezTo>
                <a:cubicBezTo>
                  <a:pt x="1171" y="491"/>
                  <a:pt x="1188" y="508"/>
                  <a:pt x="1205" y="525"/>
                </a:cubicBezTo>
                <a:cubicBezTo>
                  <a:pt x="1216" y="548"/>
                  <a:pt x="1226" y="569"/>
                  <a:pt x="1236" y="587"/>
                </a:cubicBezTo>
                <a:cubicBezTo>
                  <a:pt x="1217" y="566"/>
                  <a:pt x="1197" y="545"/>
                  <a:pt x="1178" y="525"/>
                </a:cubicBezTo>
                <a:cubicBezTo>
                  <a:pt x="1173" y="515"/>
                  <a:pt x="1168" y="504"/>
                  <a:pt x="1164" y="494"/>
                </a:cubicBezTo>
                <a:close/>
                <a:moveTo>
                  <a:pt x="1154" y="473"/>
                </a:moveTo>
                <a:cubicBezTo>
                  <a:pt x="1152" y="469"/>
                  <a:pt x="1150" y="464"/>
                  <a:pt x="1148" y="460"/>
                </a:cubicBezTo>
                <a:cubicBezTo>
                  <a:pt x="1143" y="448"/>
                  <a:pt x="1137" y="437"/>
                  <a:pt x="1133" y="426"/>
                </a:cubicBezTo>
                <a:cubicBezTo>
                  <a:pt x="1148" y="440"/>
                  <a:pt x="1163" y="455"/>
                  <a:pt x="1178" y="470"/>
                </a:cubicBezTo>
                <a:cubicBezTo>
                  <a:pt x="1188" y="491"/>
                  <a:pt x="1196" y="508"/>
                  <a:pt x="1204" y="524"/>
                </a:cubicBezTo>
                <a:cubicBezTo>
                  <a:pt x="1187" y="506"/>
                  <a:pt x="1171" y="489"/>
                  <a:pt x="1154" y="473"/>
                </a:cubicBezTo>
                <a:close/>
                <a:moveTo>
                  <a:pt x="1166" y="441"/>
                </a:moveTo>
                <a:cubicBezTo>
                  <a:pt x="1162" y="434"/>
                  <a:pt x="1159" y="426"/>
                  <a:pt x="1156" y="419"/>
                </a:cubicBezTo>
                <a:cubicBezTo>
                  <a:pt x="1172" y="434"/>
                  <a:pt x="1188" y="450"/>
                  <a:pt x="1204" y="467"/>
                </a:cubicBezTo>
                <a:cubicBezTo>
                  <a:pt x="1214" y="489"/>
                  <a:pt x="1224" y="508"/>
                  <a:pt x="1233" y="526"/>
                </a:cubicBezTo>
                <a:cubicBezTo>
                  <a:pt x="1215" y="507"/>
                  <a:pt x="1197" y="488"/>
                  <a:pt x="1179" y="470"/>
                </a:cubicBezTo>
                <a:cubicBezTo>
                  <a:pt x="1174" y="459"/>
                  <a:pt x="1169" y="449"/>
                  <a:pt x="1166" y="441"/>
                </a:cubicBezTo>
                <a:close/>
                <a:moveTo>
                  <a:pt x="1183" y="422"/>
                </a:moveTo>
                <a:cubicBezTo>
                  <a:pt x="1181" y="419"/>
                  <a:pt x="1180" y="416"/>
                  <a:pt x="1179" y="414"/>
                </a:cubicBezTo>
                <a:cubicBezTo>
                  <a:pt x="1196" y="431"/>
                  <a:pt x="1214" y="449"/>
                  <a:pt x="1232" y="468"/>
                </a:cubicBezTo>
                <a:cubicBezTo>
                  <a:pt x="1245" y="494"/>
                  <a:pt x="1255" y="515"/>
                  <a:pt x="1265" y="534"/>
                </a:cubicBezTo>
                <a:cubicBezTo>
                  <a:pt x="1245" y="510"/>
                  <a:pt x="1224" y="488"/>
                  <a:pt x="1204" y="467"/>
                </a:cubicBezTo>
                <a:cubicBezTo>
                  <a:pt x="1198" y="454"/>
                  <a:pt x="1191" y="440"/>
                  <a:pt x="1183" y="422"/>
                </a:cubicBezTo>
                <a:close/>
                <a:moveTo>
                  <a:pt x="1178" y="412"/>
                </a:moveTo>
                <a:cubicBezTo>
                  <a:pt x="1170" y="396"/>
                  <a:pt x="1163" y="380"/>
                  <a:pt x="1156" y="364"/>
                </a:cubicBezTo>
                <a:cubicBezTo>
                  <a:pt x="1172" y="379"/>
                  <a:pt x="1188" y="394"/>
                  <a:pt x="1203" y="410"/>
                </a:cubicBezTo>
                <a:cubicBezTo>
                  <a:pt x="1206" y="416"/>
                  <a:pt x="1209" y="421"/>
                  <a:pt x="1211" y="427"/>
                </a:cubicBezTo>
                <a:cubicBezTo>
                  <a:pt x="1218" y="440"/>
                  <a:pt x="1224" y="453"/>
                  <a:pt x="1231" y="466"/>
                </a:cubicBezTo>
                <a:cubicBezTo>
                  <a:pt x="1213" y="448"/>
                  <a:pt x="1196" y="429"/>
                  <a:pt x="1178" y="412"/>
                </a:cubicBezTo>
                <a:close/>
                <a:moveTo>
                  <a:pt x="1200" y="403"/>
                </a:moveTo>
                <a:cubicBezTo>
                  <a:pt x="1192" y="387"/>
                  <a:pt x="1185" y="372"/>
                  <a:pt x="1178" y="357"/>
                </a:cubicBezTo>
                <a:cubicBezTo>
                  <a:pt x="1195" y="373"/>
                  <a:pt x="1212" y="390"/>
                  <a:pt x="1229" y="408"/>
                </a:cubicBezTo>
                <a:cubicBezTo>
                  <a:pt x="1239" y="427"/>
                  <a:pt x="1249" y="448"/>
                  <a:pt x="1261" y="471"/>
                </a:cubicBezTo>
                <a:cubicBezTo>
                  <a:pt x="1261" y="471"/>
                  <a:pt x="1261" y="471"/>
                  <a:pt x="1261" y="471"/>
                </a:cubicBezTo>
                <a:cubicBezTo>
                  <a:pt x="1242" y="450"/>
                  <a:pt x="1223" y="429"/>
                  <a:pt x="1203" y="410"/>
                </a:cubicBezTo>
                <a:cubicBezTo>
                  <a:pt x="1202" y="407"/>
                  <a:pt x="1201" y="405"/>
                  <a:pt x="1200" y="403"/>
                </a:cubicBezTo>
                <a:close/>
                <a:moveTo>
                  <a:pt x="1178" y="356"/>
                </a:moveTo>
                <a:cubicBezTo>
                  <a:pt x="1170" y="340"/>
                  <a:pt x="1163" y="324"/>
                  <a:pt x="1157" y="309"/>
                </a:cubicBezTo>
                <a:cubicBezTo>
                  <a:pt x="1171" y="322"/>
                  <a:pt x="1186" y="336"/>
                  <a:pt x="1201" y="351"/>
                </a:cubicBezTo>
                <a:cubicBezTo>
                  <a:pt x="1206" y="362"/>
                  <a:pt x="1212" y="373"/>
                  <a:pt x="1217" y="384"/>
                </a:cubicBezTo>
                <a:cubicBezTo>
                  <a:pt x="1221" y="392"/>
                  <a:pt x="1225" y="399"/>
                  <a:pt x="1229" y="407"/>
                </a:cubicBezTo>
                <a:cubicBezTo>
                  <a:pt x="1212" y="389"/>
                  <a:pt x="1195" y="372"/>
                  <a:pt x="1178" y="356"/>
                </a:cubicBezTo>
                <a:close/>
                <a:moveTo>
                  <a:pt x="1178" y="301"/>
                </a:moveTo>
                <a:cubicBezTo>
                  <a:pt x="1194" y="315"/>
                  <a:pt x="1209" y="330"/>
                  <a:pt x="1225" y="346"/>
                </a:cubicBezTo>
                <a:cubicBezTo>
                  <a:pt x="1228" y="352"/>
                  <a:pt x="1231" y="359"/>
                  <a:pt x="1234" y="365"/>
                </a:cubicBezTo>
                <a:cubicBezTo>
                  <a:pt x="1238" y="371"/>
                  <a:pt x="1241" y="377"/>
                  <a:pt x="1244" y="383"/>
                </a:cubicBezTo>
                <a:cubicBezTo>
                  <a:pt x="1248" y="392"/>
                  <a:pt x="1252" y="400"/>
                  <a:pt x="1257" y="408"/>
                </a:cubicBezTo>
                <a:cubicBezTo>
                  <a:pt x="1238" y="388"/>
                  <a:pt x="1220" y="369"/>
                  <a:pt x="1202" y="351"/>
                </a:cubicBezTo>
                <a:cubicBezTo>
                  <a:pt x="1193" y="333"/>
                  <a:pt x="1186" y="317"/>
                  <a:pt x="1178" y="301"/>
                </a:cubicBezTo>
                <a:close/>
                <a:moveTo>
                  <a:pt x="1200" y="293"/>
                </a:moveTo>
                <a:cubicBezTo>
                  <a:pt x="1217" y="310"/>
                  <a:pt x="1235" y="328"/>
                  <a:pt x="1252" y="346"/>
                </a:cubicBezTo>
                <a:cubicBezTo>
                  <a:pt x="1258" y="356"/>
                  <a:pt x="1258" y="356"/>
                  <a:pt x="1258" y="356"/>
                </a:cubicBezTo>
                <a:cubicBezTo>
                  <a:pt x="1267" y="375"/>
                  <a:pt x="1277" y="393"/>
                  <a:pt x="1287" y="412"/>
                </a:cubicBezTo>
                <a:cubicBezTo>
                  <a:pt x="1267" y="389"/>
                  <a:pt x="1246" y="367"/>
                  <a:pt x="1225" y="346"/>
                </a:cubicBezTo>
                <a:cubicBezTo>
                  <a:pt x="1216" y="328"/>
                  <a:pt x="1208" y="310"/>
                  <a:pt x="1200" y="293"/>
                </a:cubicBezTo>
                <a:close/>
                <a:moveTo>
                  <a:pt x="1251" y="344"/>
                </a:moveTo>
                <a:cubicBezTo>
                  <a:pt x="1251" y="344"/>
                  <a:pt x="1251" y="344"/>
                  <a:pt x="1251" y="344"/>
                </a:cubicBezTo>
                <a:cubicBezTo>
                  <a:pt x="1251" y="344"/>
                  <a:pt x="1251" y="344"/>
                  <a:pt x="1251" y="344"/>
                </a:cubicBezTo>
                <a:close/>
                <a:moveTo>
                  <a:pt x="1200" y="292"/>
                </a:moveTo>
                <a:cubicBezTo>
                  <a:pt x="1192" y="276"/>
                  <a:pt x="1185" y="260"/>
                  <a:pt x="1178" y="245"/>
                </a:cubicBezTo>
                <a:cubicBezTo>
                  <a:pt x="1193" y="258"/>
                  <a:pt x="1207" y="271"/>
                  <a:pt x="1222" y="286"/>
                </a:cubicBezTo>
                <a:cubicBezTo>
                  <a:pt x="1231" y="304"/>
                  <a:pt x="1241" y="324"/>
                  <a:pt x="1251" y="344"/>
                </a:cubicBezTo>
                <a:cubicBezTo>
                  <a:pt x="1234" y="326"/>
                  <a:pt x="1217" y="309"/>
                  <a:pt x="1200" y="292"/>
                </a:cubicBezTo>
                <a:close/>
                <a:moveTo>
                  <a:pt x="1200" y="237"/>
                </a:moveTo>
                <a:cubicBezTo>
                  <a:pt x="1215" y="252"/>
                  <a:pt x="1232" y="267"/>
                  <a:pt x="1248" y="284"/>
                </a:cubicBezTo>
                <a:cubicBezTo>
                  <a:pt x="1255" y="298"/>
                  <a:pt x="1262" y="312"/>
                  <a:pt x="1270" y="326"/>
                </a:cubicBezTo>
                <a:cubicBezTo>
                  <a:pt x="1273" y="332"/>
                  <a:pt x="1276" y="338"/>
                  <a:pt x="1279" y="344"/>
                </a:cubicBezTo>
                <a:cubicBezTo>
                  <a:pt x="1280" y="346"/>
                  <a:pt x="1280" y="346"/>
                  <a:pt x="1280" y="346"/>
                </a:cubicBezTo>
                <a:cubicBezTo>
                  <a:pt x="1261" y="325"/>
                  <a:pt x="1241" y="304"/>
                  <a:pt x="1222" y="286"/>
                </a:cubicBezTo>
                <a:cubicBezTo>
                  <a:pt x="1214" y="269"/>
                  <a:pt x="1207" y="252"/>
                  <a:pt x="1200" y="237"/>
                </a:cubicBezTo>
                <a:close/>
                <a:moveTo>
                  <a:pt x="1199" y="236"/>
                </a:moveTo>
                <a:cubicBezTo>
                  <a:pt x="1192" y="220"/>
                  <a:pt x="1186" y="205"/>
                  <a:pt x="1180" y="191"/>
                </a:cubicBezTo>
                <a:cubicBezTo>
                  <a:pt x="1193" y="203"/>
                  <a:pt x="1207" y="215"/>
                  <a:pt x="1220" y="228"/>
                </a:cubicBezTo>
                <a:cubicBezTo>
                  <a:pt x="1228" y="246"/>
                  <a:pt x="1237" y="264"/>
                  <a:pt x="1247" y="282"/>
                </a:cubicBezTo>
                <a:cubicBezTo>
                  <a:pt x="1231" y="266"/>
                  <a:pt x="1215" y="250"/>
                  <a:pt x="1199" y="236"/>
                </a:cubicBezTo>
                <a:close/>
                <a:moveTo>
                  <a:pt x="1199" y="179"/>
                </a:moveTo>
                <a:cubicBezTo>
                  <a:pt x="1213" y="192"/>
                  <a:pt x="1228" y="206"/>
                  <a:pt x="1243" y="221"/>
                </a:cubicBezTo>
                <a:cubicBezTo>
                  <a:pt x="1252" y="240"/>
                  <a:pt x="1263" y="261"/>
                  <a:pt x="1274" y="282"/>
                </a:cubicBezTo>
                <a:cubicBezTo>
                  <a:pt x="1256" y="263"/>
                  <a:pt x="1238" y="245"/>
                  <a:pt x="1221" y="228"/>
                </a:cubicBezTo>
                <a:cubicBezTo>
                  <a:pt x="1213" y="211"/>
                  <a:pt x="1206" y="195"/>
                  <a:pt x="1199" y="179"/>
                </a:cubicBezTo>
                <a:close/>
                <a:moveTo>
                  <a:pt x="1219" y="169"/>
                </a:moveTo>
                <a:cubicBezTo>
                  <a:pt x="1234" y="183"/>
                  <a:pt x="1250" y="199"/>
                  <a:pt x="1266" y="216"/>
                </a:cubicBezTo>
                <a:cubicBezTo>
                  <a:pt x="1277" y="237"/>
                  <a:pt x="1289" y="258"/>
                  <a:pt x="1301" y="282"/>
                </a:cubicBezTo>
                <a:cubicBezTo>
                  <a:pt x="1282" y="260"/>
                  <a:pt x="1262" y="239"/>
                  <a:pt x="1243" y="221"/>
                </a:cubicBezTo>
                <a:cubicBezTo>
                  <a:pt x="1235" y="203"/>
                  <a:pt x="1226" y="185"/>
                  <a:pt x="1219" y="169"/>
                </a:cubicBezTo>
                <a:close/>
                <a:moveTo>
                  <a:pt x="1219" y="168"/>
                </a:moveTo>
                <a:cubicBezTo>
                  <a:pt x="1212" y="152"/>
                  <a:pt x="1205" y="137"/>
                  <a:pt x="1200" y="122"/>
                </a:cubicBezTo>
                <a:cubicBezTo>
                  <a:pt x="1212" y="134"/>
                  <a:pt x="1226" y="146"/>
                  <a:pt x="1239" y="159"/>
                </a:cubicBezTo>
                <a:cubicBezTo>
                  <a:pt x="1247" y="177"/>
                  <a:pt x="1256" y="195"/>
                  <a:pt x="1266" y="214"/>
                </a:cubicBezTo>
                <a:cubicBezTo>
                  <a:pt x="1250" y="198"/>
                  <a:pt x="1234" y="182"/>
                  <a:pt x="1219" y="168"/>
                </a:cubicBezTo>
                <a:close/>
                <a:moveTo>
                  <a:pt x="1218" y="111"/>
                </a:moveTo>
                <a:cubicBezTo>
                  <a:pt x="1232" y="124"/>
                  <a:pt x="1247" y="138"/>
                  <a:pt x="1261" y="153"/>
                </a:cubicBezTo>
                <a:cubicBezTo>
                  <a:pt x="1271" y="172"/>
                  <a:pt x="1281" y="193"/>
                  <a:pt x="1292" y="214"/>
                </a:cubicBezTo>
                <a:cubicBezTo>
                  <a:pt x="1292" y="214"/>
                  <a:pt x="1292" y="214"/>
                  <a:pt x="1292" y="214"/>
                </a:cubicBezTo>
                <a:cubicBezTo>
                  <a:pt x="1274" y="194"/>
                  <a:pt x="1256" y="176"/>
                  <a:pt x="1239" y="159"/>
                </a:cubicBezTo>
                <a:cubicBezTo>
                  <a:pt x="1232" y="142"/>
                  <a:pt x="1225" y="126"/>
                  <a:pt x="1218" y="111"/>
                </a:cubicBezTo>
                <a:close/>
                <a:moveTo>
                  <a:pt x="1217" y="109"/>
                </a:moveTo>
                <a:cubicBezTo>
                  <a:pt x="1206" y="99"/>
                  <a:pt x="1195" y="89"/>
                  <a:pt x="1184" y="80"/>
                </a:cubicBezTo>
                <a:cubicBezTo>
                  <a:pt x="1180" y="67"/>
                  <a:pt x="1176" y="54"/>
                  <a:pt x="1173" y="42"/>
                </a:cubicBezTo>
                <a:cubicBezTo>
                  <a:pt x="1182" y="50"/>
                  <a:pt x="1191" y="58"/>
                  <a:pt x="1201" y="66"/>
                </a:cubicBezTo>
                <a:cubicBezTo>
                  <a:pt x="1206" y="80"/>
                  <a:pt x="1211" y="95"/>
                  <a:pt x="1217" y="109"/>
                </a:cubicBezTo>
                <a:close/>
                <a:moveTo>
                  <a:pt x="1198" y="121"/>
                </a:moveTo>
                <a:cubicBezTo>
                  <a:pt x="1188" y="111"/>
                  <a:pt x="1177" y="103"/>
                  <a:pt x="1167" y="94"/>
                </a:cubicBezTo>
                <a:cubicBezTo>
                  <a:pt x="1163" y="82"/>
                  <a:pt x="1160" y="70"/>
                  <a:pt x="1157" y="58"/>
                </a:cubicBezTo>
                <a:cubicBezTo>
                  <a:pt x="1166" y="65"/>
                  <a:pt x="1175" y="72"/>
                  <a:pt x="1184" y="80"/>
                </a:cubicBezTo>
                <a:cubicBezTo>
                  <a:pt x="1188" y="93"/>
                  <a:pt x="1193" y="107"/>
                  <a:pt x="1198" y="121"/>
                </a:cubicBezTo>
                <a:close/>
                <a:moveTo>
                  <a:pt x="1167" y="94"/>
                </a:moveTo>
                <a:cubicBezTo>
                  <a:pt x="1158" y="86"/>
                  <a:pt x="1149" y="80"/>
                  <a:pt x="1141" y="73"/>
                </a:cubicBezTo>
                <a:cubicBezTo>
                  <a:pt x="1138" y="62"/>
                  <a:pt x="1135" y="51"/>
                  <a:pt x="1133" y="41"/>
                </a:cubicBezTo>
                <a:cubicBezTo>
                  <a:pt x="1141" y="46"/>
                  <a:pt x="1148" y="52"/>
                  <a:pt x="1156" y="58"/>
                </a:cubicBezTo>
                <a:cubicBezTo>
                  <a:pt x="1159" y="69"/>
                  <a:pt x="1163" y="81"/>
                  <a:pt x="1167" y="94"/>
                </a:cubicBezTo>
                <a:close/>
                <a:moveTo>
                  <a:pt x="1140" y="74"/>
                </a:moveTo>
                <a:cubicBezTo>
                  <a:pt x="1143" y="85"/>
                  <a:pt x="1146" y="96"/>
                  <a:pt x="1150" y="108"/>
                </a:cubicBezTo>
                <a:cubicBezTo>
                  <a:pt x="1141" y="102"/>
                  <a:pt x="1133" y="95"/>
                  <a:pt x="1125" y="89"/>
                </a:cubicBezTo>
                <a:cubicBezTo>
                  <a:pt x="1122" y="79"/>
                  <a:pt x="1120" y="68"/>
                  <a:pt x="1118" y="58"/>
                </a:cubicBezTo>
                <a:cubicBezTo>
                  <a:pt x="1125" y="63"/>
                  <a:pt x="1133" y="68"/>
                  <a:pt x="1140" y="74"/>
                </a:cubicBezTo>
                <a:close/>
                <a:moveTo>
                  <a:pt x="1124" y="89"/>
                </a:moveTo>
                <a:cubicBezTo>
                  <a:pt x="1117" y="84"/>
                  <a:pt x="1110" y="79"/>
                  <a:pt x="1103" y="74"/>
                </a:cubicBezTo>
                <a:cubicBezTo>
                  <a:pt x="1101" y="64"/>
                  <a:pt x="1100" y="54"/>
                  <a:pt x="1098" y="45"/>
                </a:cubicBezTo>
                <a:cubicBezTo>
                  <a:pt x="1105" y="49"/>
                  <a:pt x="1111" y="53"/>
                  <a:pt x="1118" y="57"/>
                </a:cubicBezTo>
                <a:cubicBezTo>
                  <a:pt x="1120" y="68"/>
                  <a:pt x="1122" y="78"/>
                  <a:pt x="1124" y="89"/>
                </a:cubicBezTo>
                <a:close/>
                <a:moveTo>
                  <a:pt x="1102" y="74"/>
                </a:moveTo>
                <a:cubicBezTo>
                  <a:pt x="1096" y="70"/>
                  <a:pt x="1090" y="66"/>
                  <a:pt x="1085" y="62"/>
                </a:cubicBezTo>
                <a:cubicBezTo>
                  <a:pt x="1084" y="62"/>
                  <a:pt x="1084" y="62"/>
                  <a:pt x="1083" y="61"/>
                </a:cubicBezTo>
                <a:cubicBezTo>
                  <a:pt x="1082" y="52"/>
                  <a:pt x="1081" y="43"/>
                  <a:pt x="1081" y="34"/>
                </a:cubicBezTo>
                <a:cubicBezTo>
                  <a:pt x="1083" y="36"/>
                  <a:pt x="1086" y="37"/>
                  <a:pt x="1089" y="39"/>
                </a:cubicBezTo>
                <a:cubicBezTo>
                  <a:pt x="1092" y="41"/>
                  <a:pt x="1095" y="42"/>
                  <a:pt x="1098" y="44"/>
                </a:cubicBezTo>
                <a:cubicBezTo>
                  <a:pt x="1099" y="54"/>
                  <a:pt x="1100" y="64"/>
                  <a:pt x="1102" y="74"/>
                </a:cubicBezTo>
                <a:close/>
                <a:moveTo>
                  <a:pt x="1083" y="61"/>
                </a:moveTo>
                <a:cubicBezTo>
                  <a:pt x="1078" y="58"/>
                  <a:pt x="1072" y="55"/>
                  <a:pt x="1066" y="53"/>
                </a:cubicBezTo>
                <a:cubicBezTo>
                  <a:pt x="1065" y="44"/>
                  <a:pt x="1065" y="35"/>
                  <a:pt x="1065" y="27"/>
                </a:cubicBezTo>
                <a:cubicBezTo>
                  <a:pt x="1070" y="29"/>
                  <a:pt x="1075" y="31"/>
                  <a:pt x="1080" y="34"/>
                </a:cubicBezTo>
                <a:cubicBezTo>
                  <a:pt x="1081" y="43"/>
                  <a:pt x="1082" y="52"/>
                  <a:pt x="1083" y="61"/>
                </a:cubicBezTo>
                <a:close/>
                <a:moveTo>
                  <a:pt x="1068" y="79"/>
                </a:moveTo>
                <a:cubicBezTo>
                  <a:pt x="1062" y="76"/>
                  <a:pt x="1057" y="74"/>
                  <a:pt x="1052" y="72"/>
                </a:cubicBezTo>
                <a:cubicBezTo>
                  <a:pt x="1051" y="72"/>
                  <a:pt x="1051" y="72"/>
                  <a:pt x="1051" y="72"/>
                </a:cubicBezTo>
                <a:cubicBezTo>
                  <a:pt x="1051" y="64"/>
                  <a:pt x="1050" y="55"/>
                  <a:pt x="1050" y="47"/>
                </a:cubicBezTo>
                <a:cubicBezTo>
                  <a:pt x="1052" y="48"/>
                  <a:pt x="1055" y="49"/>
                  <a:pt x="1057" y="50"/>
                </a:cubicBezTo>
                <a:cubicBezTo>
                  <a:pt x="1059" y="50"/>
                  <a:pt x="1062" y="52"/>
                  <a:pt x="1065" y="53"/>
                </a:cubicBezTo>
                <a:cubicBezTo>
                  <a:pt x="1066" y="61"/>
                  <a:pt x="1067" y="70"/>
                  <a:pt x="1068" y="79"/>
                </a:cubicBezTo>
                <a:close/>
                <a:moveTo>
                  <a:pt x="1053" y="98"/>
                </a:moveTo>
                <a:cubicBezTo>
                  <a:pt x="1051" y="97"/>
                  <a:pt x="1048" y="96"/>
                  <a:pt x="1045" y="95"/>
                </a:cubicBezTo>
                <a:cubicBezTo>
                  <a:pt x="1042" y="94"/>
                  <a:pt x="1040" y="93"/>
                  <a:pt x="1037" y="92"/>
                </a:cubicBezTo>
                <a:cubicBezTo>
                  <a:pt x="1036" y="83"/>
                  <a:pt x="1036" y="75"/>
                  <a:pt x="1035" y="67"/>
                </a:cubicBezTo>
                <a:cubicBezTo>
                  <a:pt x="1041" y="68"/>
                  <a:pt x="1046" y="70"/>
                  <a:pt x="1051" y="72"/>
                </a:cubicBezTo>
                <a:cubicBezTo>
                  <a:pt x="1051" y="81"/>
                  <a:pt x="1052" y="90"/>
                  <a:pt x="1053" y="98"/>
                </a:cubicBezTo>
                <a:close/>
                <a:moveTo>
                  <a:pt x="1036" y="92"/>
                </a:moveTo>
                <a:cubicBezTo>
                  <a:pt x="1031" y="90"/>
                  <a:pt x="1026" y="87"/>
                  <a:pt x="1021" y="85"/>
                </a:cubicBezTo>
                <a:cubicBezTo>
                  <a:pt x="1021" y="77"/>
                  <a:pt x="1021" y="69"/>
                  <a:pt x="1021" y="61"/>
                </a:cubicBezTo>
                <a:cubicBezTo>
                  <a:pt x="1025" y="63"/>
                  <a:pt x="1030" y="64"/>
                  <a:pt x="1035" y="66"/>
                </a:cubicBezTo>
                <a:cubicBezTo>
                  <a:pt x="1035" y="75"/>
                  <a:pt x="1036" y="83"/>
                  <a:pt x="1036" y="92"/>
                </a:cubicBezTo>
                <a:close/>
                <a:moveTo>
                  <a:pt x="1035" y="66"/>
                </a:moveTo>
                <a:cubicBezTo>
                  <a:pt x="1030" y="64"/>
                  <a:pt x="1025" y="62"/>
                  <a:pt x="1021" y="60"/>
                </a:cubicBezTo>
                <a:cubicBezTo>
                  <a:pt x="1021" y="52"/>
                  <a:pt x="1021" y="44"/>
                  <a:pt x="1022" y="36"/>
                </a:cubicBezTo>
                <a:cubicBezTo>
                  <a:pt x="1026" y="38"/>
                  <a:pt x="1031" y="40"/>
                  <a:pt x="1035" y="41"/>
                </a:cubicBezTo>
                <a:cubicBezTo>
                  <a:pt x="1035" y="49"/>
                  <a:pt x="1035" y="58"/>
                  <a:pt x="1035" y="66"/>
                </a:cubicBezTo>
                <a:close/>
                <a:moveTo>
                  <a:pt x="1020" y="60"/>
                </a:moveTo>
                <a:cubicBezTo>
                  <a:pt x="1016" y="58"/>
                  <a:pt x="1011" y="56"/>
                  <a:pt x="1007" y="54"/>
                </a:cubicBezTo>
                <a:cubicBezTo>
                  <a:pt x="1007" y="47"/>
                  <a:pt x="1008" y="39"/>
                  <a:pt x="1009" y="31"/>
                </a:cubicBezTo>
                <a:cubicBezTo>
                  <a:pt x="1013" y="33"/>
                  <a:pt x="1017" y="34"/>
                  <a:pt x="1022" y="36"/>
                </a:cubicBezTo>
                <a:cubicBezTo>
                  <a:pt x="1021" y="44"/>
                  <a:pt x="1021" y="52"/>
                  <a:pt x="1020" y="60"/>
                </a:cubicBezTo>
                <a:close/>
                <a:moveTo>
                  <a:pt x="1020" y="61"/>
                </a:moveTo>
                <a:cubicBezTo>
                  <a:pt x="1020" y="69"/>
                  <a:pt x="1020" y="77"/>
                  <a:pt x="1020" y="85"/>
                </a:cubicBezTo>
                <a:cubicBezTo>
                  <a:pt x="1015" y="83"/>
                  <a:pt x="1011" y="81"/>
                  <a:pt x="1006" y="79"/>
                </a:cubicBezTo>
                <a:cubicBezTo>
                  <a:pt x="1006" y="71"/>
                  <a:pt x="1006" y="63"/>
                  <a:pt x="1007" y="55"/>
                </a:cubicBezTo>
                <a:cubicBezTo>
                  <a:pt x="1011" y="57"/>
                  <a:pt x="1016" y="59"/>
                  <a:pt x="1020" y="61"/>
                </a:cubicBezTo>
                <a:close/>
                <a:moveTo>
                  <a:pt x="1005" y="79"/>
                </a:moveTo>
                <a:cubicBezTo>
                  <a:pt x="1001" y="77"/>
                  <a:pt x="997" y="75"/>
                  <a:pt x="993" y="74"/>
                </a:cubicBezTo>
                <a:cubicBezTo>
                  <a:pt x="994" y="66"/>
                  <a:pt x="994" y="58"/>
                  <a:pt x="995" y="50"/>
                </a:cubicBezTo>
                <a:cubicBezTo>
                  <a:pt x="999" y="52"/>
                  <a:pt x="1002" y="53"/>
                  <a:pt x="1006" y="55"/>
                </a:cubicBezTo>
                <a:cubicBezTo>
                  <a:pt x="1006" y="63"/>
                  <a:pt x="1005" y="71"/>
                  <a:pt x="1005" y="79"/>
                </a:cubicBezTo>
                <a:close/>
                <a:moveTo>
                  <a:pt x="993" y="73"/>
                </a:moveTo>
                <a:cubicBezTo>
                  <a:pt x="993" y="73"/>
                  <a:pt x="993" y="73"/>
                  <a:pt x="993" y="73"/>
                </a:cubicBezTo>
                <a:cubicBezTo>
                  <a:pt x="989" y="72"/>
                  <a:pt x="985" y="70"/>
                  <a:pt x="981" y="68"/>
                </a:cubicBezTo>
                <a:cubicBezTo>
                  <a:pt x="982" y="60"/>
                  <a:pt x="983" y="53"/>
                  <a:pt x="984" y="45"/>
                </a:cubicBezTo>
                <a:cubicBezTo>
                  <a:pt x="987" y="47"/>
                  <a:pt x="991" y="48"/>
                  <a:pt x="995" y="50"/>
                </a:cubicBezTo>
                <a:cubicBezTo>
                  <a:pt x="994" y="58"/>
                  <a:pt x="993" y="65"/>
                  <a:pt x="993" y="73"/>
                </a:cubicBezTo>
                <a:close/>
                <a:moveTo>
                  <a:pt x="981" y="68"/>
                </a:moveTo>
                <a:cubicBezTo>
                  <a:pt x="977" y="66"/>
                  <a:pt x="973" y="65"/>
                  <a:pt x="970" y="63"/>
                </a:cubicBezTo>
                <a:cubicBezTo>
                  <a:pt x="970" y="55"/>
                  <a:pt x="972" y="48"/>
                  <a:pt x="973" y="40"/>
                </a:cubicBezTo>
                <a:cubicBezTo>
                  <a:pt x="976" y="42"/>
                  <a:pt x="980" y="43"/>
                  <a:pt x="983" y="45"/>
                </a:cubicBezTo>
                <a:cubicBezTo>
                  <a:pt x="982" y="52"/>
                  <a:pt x="981" y="60"/>
                  <a:pt x="981" y="68"/>
                </a:cubicBezTo>
                <a:close/>
                <a:moveTo>
                  <a:pt x="969" y="63"/>
                </a:moveTo>
                <a:cubicBezTo>
                  <a:pt x="965" y="61"/>
                  <a:pt x="962" y="59"/>
                  <a:pt x="958" y="58"/>
                </a:cubicBezTo>
                <a:cubicBezTo>
                  <a:pt x="959" y="50"/>
                  <a:pt x="960" y="42"/>
                  <a:pt x="962" y="35"/>
                </a:cubicBezTo>
                <a:cubicBezTo>
                  <a:pt x="965" y="37"/>
                  <a:pt x="969" y="38"/>
                  <a:pt x="972" y="40"/>
                </a:cubicBezTo>
                <a:cubicBezTo>
                  <a:pt x="971" y="48"/>
                  <a:pt x="970" y="55"/>
                  <a:pt x="969" y="63"/>
                </a:cubicBezTo>
                <a:close/>
                <a:moveTo>
                  <a:pt x="957" y="57"/>
                </a:moveTo>
                <a:cubicBezTo>
                  <a:pt x="954" y="56"/>
                  <a:pt x="951" y="54"/>
                  <a:pt x="948" y="53"/>
                </a:cubicBezTo>
                <a:cubicBezTo>
                  <a:pt x="949" y="51"/>
                  <a:pt x="949" y="49"/>
                  <a:pt x="949" y="46"/>
                </a:cubicBezTo>
                <a:cubicBezTo>
                  <a:pt x="950" y="41"/>
                  <a:pt x="951" y="36"/>
                  <a:pt x="952" y="31"/>
                </a:cubicBezTo>
                <a:cubicBezTo>
                  <a:pt x="955" y="32"/>
                  <a:pt x="958" y="34"/>
                  <a:pt x="961" y="35"/>
                </a:cubicBezTo>
                <a:cubicBezTo>
                  <a:pt x="960" y="42"/>
                  <a:pt x="958" y="50"/>
                  <a:pt x="957" y="57"/>
                </a:cubicBezTo>
                <a:close/>
                <a:moveTo>
                  <a:pt x="957" y="58"/>
                </a:moveTo>
                <a:cubicBezTo>
                  <a:pt x="956" y="65"/>
                  <a:pt x="955" y="72"/>
                  <a:pt x="955" y="79"/>
                </a:cubicBezTo>
                <a:cubicBezTo>
                  <a:pt x="952" y="77"/>
                  <a:pt x="948" y="76"/>
                  <a:pt x="945" y="74"/>
                </a:cubicBezTo>
                <a:cubicBezTo>
                  <a:pt x="946" y="67"/>
                  <a:pt x="947" y="60"/>
                  <a:pt x="948" y="54"/>
                </a:cubicBezTo>
                <a:cubicBezTo>
                  <a:pt x="951" y="55"/>
                  <a:pt x="954" y="56"/>
                  <a:pt x="957" y="58"/>
                </a:cubicBezTo>
                <a:close/>
                <a:moveTo>
                  <a:pt x="945" y="74"/>
                </a:moveTo>
                <a:cubicBezTo>
                  <a:pt x="941" y="72"/>
                  <a:pt x="936" y="70"/>
                  <a:pt x="932" y="68"/>
                </a:cubicBezTo>
                <a:cubicBezTo>
                  <a:pt x="933" y="66"/>
                  <a:pt x="933" y="64"/>
                  <a:pt x="933" y="62"/>
                </a:cubicBezTo>
                <a:cubicBezTo>
                  <a:pt x="934" y="57"/>
                  <a:pt x="935" y="52"/>
                  <a:pt x="936" y="47"/>
                </a:cubicBezTo>
                <a:cubicBezTo>
                  <a:pt x="940" y="49"/>
                  <a:pt x="944" y="51"/>
                  <a:pt x="948" y="53"/>
                </a:cubicBezTo>
                <a:cubicBezTo>
                  <a:pt x="947" y="60"/>
                  <a:pt x="946" y="67"/>
                  <a:pt x="945" y="74"/>
                </a:cubicBezTo>
                <a:close/>
                <a:moveTo>
                  <a:pt x="933" y="62"/>
                </a:moveTo>
                <a:cubicBezTo>
                  <a:pt x="932" y="64"/>
                  <a:pt x="932" y="66"/>
                  <a:pt x="932" y="68"/>
                </a:cubicBezTo>
                <a:cubicBezTo>
                  <a:pt x="928" y="66"/>
                  <a:pt x="924" y="64"/>
                  <a:pt x="920" y="62"/>
                </a:cubicBezTo>
                <a:cubicBezTo>
                  <a:pt x="921" y="55"/>
                  <a:pt x="922" y="48"/>
                  <a:pt x="923" y="41"/>
                </a:cubicBezTo>
                <a:cubicBezTo>
                  <a:pt x="927" y="43"/>
                  <a:pt x="931" y="45"/>
                  <a:pt x="935" y="47"/>
                </a:cubicBezTo>
                <a:cubicBezTo>
                  <a:pt x="934" y="52"/>
                  <a:pt x="934" y="57"/>
                  <a:pt x="933" y="62"/>
                </a:cubicBezTo>
                <a:close/>
                <a:moveTo>
                  <a:pt x="920" y="61"/>
                </a:moveTo>
                <a:cubicBezTo>
                  <a:pt x="915" y="59"/>
                  <a:pt x="911" y="57"/>
                  <a:pt x="907" y="55"/>
                </a:cubicBezTo>
                <a:cubicBezTo>
                  <a:pt x="908" y="48"/>
                  <a:pt x="908" y="41"/>
                  <a:pt x="909" y="34"/>
                </a:cubicBezTo>
                <a:cubicBezTo>
                  <a:pt x="913" y="36"/>
                  <a:pt x="918" y="38"/>
                  <a:pt x="922" y="41"/>
                </a:cubicBezTo>
                <a:cubicBezTo>
                  <a:pt x="921" y="48"/>
                  <a:pt x="921" y="55"/>
                  <a:pt x="920" y="61"/>
                </a:cubicBezTo>
                <a:close/>
                <a:moveTo>
                  <a:pt x="920" y="62"/>
                </a:moveTo>
                <a:cubicBezTo>
                  <a:pt x="919" y="67"/>
                  <a:pt x="918" y="73"/>
                  <a:pt x="917" y="79"/>
                </a:cubicBezTo>
                <a:cubicBezTo>
                  <a:pt x="917" y="80"/>
                  <a:pt x="917" y="81"/>
                  <a:pt x="917" y="83"/>
                </a:cubicBezTo>
                <a:cubicBezTo>
                  <a:pt x="913" y="81"/>
                  <a:pt x="909" y="78"/>
                  <a:pt x="905" y="76"/>
                </a:cubicBezTo>
                <a:cubicBezTo>
                  <a:pt x="905" y="70"/>
                  <a:pt x="906" y="63"/>
                  <a:pt x="907" y="55"/>
                </a:cubicBezTo>
                <a:cubicBezTo>
                  <a:pt x="911" y="57"/>
                  <a:pt x="915" y="60"/>
                  <a:pt x="920" y="62"/>
                </a:cubicBezTo>
                <a:close/>
                <a:moveTo>
                  <a:pt x="904" y="76"/>
                </a:moveTo>
                <a:cubicBezTo>
                  <a:pt x="900" y="74"/>
                  <a:pt x="895" y="71"/>
                  <a:pt x="891" y="69"/>
                </a:cubicBezTo>
                <a:cubicBezTo>
                  <a:pt x="891" y="62"/>
                  <a:pt x="892" y="55"/>
                  <a:pt x="893" y="48"/>
                </a:cubicBezTo>
                <a:cubicBezTo>
                  <a:pt x="897" y="50"/>
                  <a:pt x="902" y="53"/>
                  <a:pt x="906" y="55"/>
                </a:cubicBezTo>
                <a:cubicBezTo>
                  <a:pt x="906" y="62"/>
                  <a:pt x="905" y="69"/>
                  <a:pt x="904" y="76"/>
                </a:cubicBezTo>
                <a:close/>
                <a:moveTo>
                  <a:pt x="890" y="69"/>
                </a:moveTo>
                <a:cubicBezTo>
                  <a:pt x="886" y="66"/>
                  <a:pt x="881" y="63"/>
                  <a:pt x="876" y="61"/>
                </a:cubicBezTo>
                <a:cubicBezTo>
                  <a:pt x="876" y="61"/>
                  <a:pt x="876" y="61"/>
                  <a:pt x="876" y="61"/>
                </a:cubicBezTo>
                <a:cubicBezTo>
                  <a:pt x="877" y="54"/>
                  <a:pt x="877" y="46"/>
                  <a:pt x="878" y="39"/>
                </a:cubicBezTo>
                <a:cubicBezTo>
                  <a:pt x="882" y="42"/>
                  <a:pt x="887" y="45"/>
                  <a:pt x="892" y="47"/>
                </a:cubicBezTo>
                <a:cubicBezTo>
                  <a:pt x="892" y="54"/>
                  <a:pt x="891" y="61"/>
                  <a:pt x="890" y="69"/>
                </a:cubicBezTo>
                <a:close/>
                <a:moveTo>
                  <a:pt x="890" y="69"/>
                </a:moveTo>
                <a:cubicBezTo>
                  <a:pt x="890" y="76"/>
                  <a:pt x="889" y="84"/>
                  <a:pt x="888" y="91"/>
                </a:cubicBezTo>
                <a:cubicBezTo>
                  <a:pt x="884" y="88"/>
                  <a:pt x="879" y="86"/>
                  <a:pt x="875" y="83"/>
                </a:cubicBezTo>
                <a:cubicBezTo>
                  <a:pt x="875" y="82"/>
                  <a:pt x="875" y="82"/>
                  <a:pt x="875" y="82"/>
                </a:cubicBezTo>
                <a:cubicBezTo>
                  <a:pt x="876" y="75"/>
                  <a:pt x="876" y="68"/>
                  <a:pt x="876" y="61"/>
                </a:cubicBezTo>
                <a:cubicBezTo>
                  <a:pt x="881" y="64"/>
                  <a:pt x="886" y="67"/>
                  <a:pt x="890" y="69"/>
                </a:cubicBezTo>
                <a:close/>
                <a:moveTo>
                  <a:pt x="875" y="82"/>
                </a:moveTo>
                <a:cubicBezTo>
                  <a:pt x="875" y="83"/>
                  <a:pt x="875" y="83"/>
                  <a:pt x="875" y="83"/>
                </a:cubicBezTo>
                <a:cubicBezTo>
                  <a:pt x="869" y="80"/>
                  <a:pt x="863" y="77"/>
                  <a:pt x="857" y="73"/>
                </a:cubicBezTo>
                <a:cubicBezTo>
                  <a:pt x="858" y="66"/>
                  <a:pt x="858" y="58"/>
                  <a:pt x="858" y="51"/>
                </a:cubicBezTo>
                <a:cubicBezTo>
                  <a:pt x="864" y="54"/>
                  <a:pt x="870" y="58"/>
                  <a:pt x="876" y="61"/>
                </a:cubicBezTo>
                <a:cubicBezTo>
                  <a:pt x="875" y="68"/>
                  <a:pt x="875" y="75"/>
                  <a:pt x="875" y="82"/>
                </a:cubicBezTo>
                <a:close/>
                <a:moveTo>
                  <a:pt x="857" y="73"/>
                </a:moveTo>
                <a:cubicBezTo>
                  <a:pt x="852" y="70"/>
                  <a:pt x="847" y="67"/>
                  <a:pt x="842" y="64"/>
                </a:cubicBezTo>
                <a:cubicBezTo>
                  <a:pt x="842" y="57"/>
                  <a:pt x="842" y="49"/>
                  <a:pt x="843" y="42"/>
                </a:cubicBezTo>
                <a:cubicBezTo>
                  <a:pt x="848" y="45"/>
                  <a:pt x="853" y="48"/>
                  <a:pt x="858" y="51"/>
                </a:cubicBezTo>
                <a:cubicBezTo>
                  <a:pt x="858" y="58"/>
                  <a:pt x="857" y="66"/>
                  <a:pt x="857" y="73"/>
                </a:cubicBezTo>
                <a:close/>
                <a:moveTo>
                  <a:pt x="857" y="74"/>
                </a:moveTo>
                <a:cubicBezTo>
                  <a:pt x="857" y="81"/>
                  <a:pt x="856" y="88"/>
                  <a:pt x="856" y="95"/>
                </a:cubicBezTo>
                <a:cubicBezTo>
                  <a:pt x="851" y="93"/>
                  <a:pt x="846" y="90"/>
                  <a:pt x="842" y="87"/>
                </a:cubicBezTo>
                <a:cubicBezTo>
                  <a:pt x="842" y="80"/>
                  <a:pt x="842" y="72"/>
                  <a:pt x="842" y="65"/>
                </a:cubicBezTo>
                <a:cubicBezTo>
                  <a:pt x="847" y="68"/>
                  <a:pt x="852" y="71"/>
                  <a:pt x="857" y="74"/>
                </a:cubicBezTo>
                <a:close/>
                <a:moveTo>
                  <a:pt x="856" y="96"/>
                </a:moveTo>
                <a:cubicBezTo>
                  <a:pt x="856" y="103"/>
                  <a:pt x="855" y="110"/>
                  <a:pt x="855" y="118"/>
                </a:cubicBezTo>
                <a:cubicBezTo>
                  <a:pt x="850" y="115"/>
                  <a:pt x="846" y="112"/>
                  <a:pt x="841" y="110"/>
                </a:cubicBezTo>
                <a:cubicBezTo>
                  <a:pt x="841" y="102"/>
                  <a:pt x="841" y="95"/>
                  <a:pt x="842" y="87"/>
                </a:cubicBezTo>
                <a:cubicBezTo>
                  <a:pt x="846" y="90"/>
                  <a:pt x="851" y="93"/>
                  <a:pt x="856" y="96"/>
                </a:cubicBezTo>
                <a:close/>
                <a:moveTo>
                  <a:pt x="855" y="118"/>
                </a:moveTo>
                <a:cubicBezTo>
                  <a:pt x="855" y="126"/>
                  <a:pt x="855" y="133"/>
                  <a:pt x="854" y="140"/>
                </a:cubicBezTo>
                <a:cubicBezTo>
                  <a:pt x="854" y="141"/>
                  <a:pt x="854" y="141"/>
                  <a:pt x="854" y="141"/>
                </a:cubicBezTo>
                <a:cubicBezTo>
                  <a:pt x="850" y="138"/>
                  <a:pt x="845" y="135"/>
                  <a:pt x="841" y="133"/>
                </a:cubicBezTo>
                <a:cubicBezTo>
                  <a:pt x="841" y="125"/>
                  <a:pt x="841" y="118"/>
                  <a:pt x="841" y="110"/>
                </a:cubicBezTo>
                <a:cubicBezTo>
                  <a:pt x="846" y="113"/>
                  <a:pt x="850" y="116"/>
                  <a:pt x="855" y="118"/>
                </a:cubicBezTo>
                <a:close/>
                <a:moveTo>
                  <a:pt x="854" y="141"/>
                </a:moveTo>
                <a:cubicBezTo>
                  <a:pt x="854" y="148"/>
                  <a:pt x="854" y="156"/>
                  <a:pt x="854" y="163"/>
                </a:cubicBezTo>
                <a:cubicBezTo>
                  <a:pt x="849" y="161"/>
                  <a:pt x="845" y="158"/>
                  <a:pt x="840" y="155"/>
                </a:cubicBezTo>
                <a:cubicBezTo>
                  <a:pt x="840" y="148"/>
                  <a:pt x="840" y="141"/>
                  <a:pt x="841" y="133"/>
                </a:cubicBezTo>
                <a:cubicBezTo>
                  <a:pt x="845" y="136"/>
                  <a:pt x="850" y="138"/>
                  <a:pt x="854" y="141"/>
                </a:cubicBezTo>
                <a:close/>
                <a:moveTo>
                  <a:pt x="840" y="132"/>
                </a:moveTo>
                <a:cubicBezTo>
                  <a:pt x="835" y="129"/>
                  <a:pt x="830" y="127"/>
                  <a:pt x="826" y="124"/>
                </a:cubicBezTo>
                <a:cubicBezTo>
                  <a:pt x="826" y="116"/>
                  <a:pt x="826" y="109"/>
                  <a:pt x="826" y="101"/>
                </a:cubicBezTo>
                <a:cubicBezTo>
                  <a:pt x="831" y="104"/>
                  <a:pt x="836" y="107"/>
                  <a:pt x="841" y="110"/>
                </a:cubicBezTo>
                <a:cubicBezTo>
                  <a:pt x="840" y="117"/>
                  <a:pt x="840" y="125"/>
                  <a:pt x="840" y="132"/>
                </a:cubicBezTo>
                <a:close/>
                <a:moveTo>
                  <a:pt x="825" y="77"/>
                </a:moveTo>
                <a:cubicBezTo>
                  <a:pt x="820" y="74"/>
                  <a:pt x="815" y="70"/>
                  <a:pt x="810" y="67"/>
                </a:cubicBezTo>
                <a:cubicBezTo>
                  <a:pt x="809" y="60"/>
                  <a:pt x="809" y="52"/>
                  <a:pt x="809" y="45"/>
                </a:cubicBezTo>
                <a:cubicBezTo>
                  <a:pt x="815" y="48"/>
                  <a:pt x="820" y="51"/>
                  <a:pt x="826" y="55"/>
                </a:cubicBezTo>
                <a:cubicBezTo>
                  <a:pt x="826" y="62"/>
                  <a:pt x="825" y="70"/>
                  <a:pt x="825" y="77"/>
                </a:cubicBezTo>
                <a:close/>
                <a:moveTo>
                  <a:pt x="825" y="78"/>
                </a:moveTo>
                <a:cubicBezTo>
                  <a:pt x="825" y="85"/>
                  <a:pt x="825" y="93"/>
                  <a:pt x="825" y="100"/>
                </a:cubicBezTo>
                <a:cubicBezTo>
                  <a:pt x="820" y="97"/>
                  <a:pt x="815" y="94"/>
                  <a:pt x="810" y="90"/>
                </a:cubicBezTo>
                <a:cubicBezTo>
                  <a:pt x="810" y="83"/>
                  <a:pt x="810" y="75"/>
                  <a:pt x="810" y="68"/>
                </a:cubicBezTo>
                <a:cubicBezTo>
                  <a:pt x="815" y="71"/>
                  <a:pt x="820" y="74"/>
                  <a:pt x="825" y="78"/>
                </a:cubicBezTo>
                <a:close/>
                <a:moveTo>
                  <a:pt x="810" y="160"/>
                </a:moveTo>
                <a:cubicBezTo>
                  <a:pt x="805" y="157"/>
                  <a:pt x="800" y="154"/>
                  <a:pt x="795" y="151"/>
                </a:cubicBezTo>
                <a:cubicBezTo>
                  <a:pt x="794" y="143"/>
                  <a:pt x="794" y="136"/>
                  <a:pt x="794" y="128"/>
                </a:cubicBezTo>
                <a:cubicBezTo>
                  <a:pt x="799" y="131"/>
                  <a:pt x="804" y="134"/>
                  <a:pt x="810" y="138"/>
                </a:cubicBezTo>
                <a:cubicBezTo>
                  <a:pt x="810" y="145"/>
                  <a:pt x="810" y="153"/>
                  <a:pt x="810" y="160"/>
                </a:cubicBezTo>
                <a:close/>
                <a:moveTo>
                  <a:pt x="810" y="185"/>
                </a:moveTo>
                <a:cubicBezTo>
                  <a:pt x="810" y="189"/>
                  <a:pt x="810" y="189"/>
                  <a:pt x="810" y="189"/>
                </a:cubicBezTo>
                <a:cubicBezTo>
                  <a:pt x="811" y="195"/>
                  <a:pt x="811" y="201"/>
                  <a:pt x="811" y="207"/>
                </a:cubicBezTo>
                <a:cubicBezTo>
                  <a:pt x="806" y="204"/>
                  <a:pt x="801" y="201"/>
                  <a:pt x="797" y="198"/>
                </a:cubicBezTo>
                <a:cubicBezTo>
                  <a:pt x="796" y="191"/>
                  <a:pt x="796" y="183"/>
                  <a:pt x="796" y="176"/>
                </a:cubicBezTo>
                <a:cubicBezTo>
                  <a:pt x="800" y="179"/>
                  <a:pt x="805" y="182"/>
                  <a:pt x="810" y="185"/>
                </a:cubicBezTo>
                <a:close/>
                <a:moveTo>
                  <a:pt x="811" y="208"/>
                </a:moveTo>
                <a:cubicBezTo>
                  <a:pt x="811" y="215"/>
                  <a:pt x="811" y="223"/>
                  <a:pt x="812" y="231"/>
                </a:cubicBezTo>
                <a:cubicBezTo>
                  <a:pt x="807" y="228"/>
                  <a:pt x="802" y="225"/>
                  <a:pt x="798" y="222"/>
                </a:cubicBezTo>
                <a:cubicBezTo>
                  <a:pt x="798" y="217"/>
                  <a:pt x="797" y="211"/>
                  <a:pt x="797" y="205"/>
                </a:cubicBezTo>
                <a:cubicBezTo>
                  <a:pt x="797" y="203"/>
                  <a:pt x="797" y="201"/>
                  <a:pt x="797" y="199"/>
                </a:cubicBezTo>
                <a:cubicBezTo>
                  <a:pt x="801" y="202"/>
                  <a:pt x="806" y="205"/>
                  <a:pt x="811" y="208"/>
                </a:cubicBezTo>
                <a:close/>
                <a:moveTo>
                  <a:pt x="812" y="231"/>
                </a:moveTo>
                <a:cubicBezTo>
                  <a:pt x="812" y="239"/>
                  <a:pt x="812" y="247"/>
                  <a:pt x="813" y="254"/>
                </a:cubicBezTo>
                <a:cubicBezTo>
                  <a:pt x="808" y="251"/>
                  <a:pt x="804" y="249"/>
                  <a:pt x="799" y="246"/>
                </a:cubicBezTo>
                <a:cubicBezTo>
                  <a:pt x="799" y="238"/>
                  <a:pt x="798" y="230"/>
                  <a:pt x="798" y="223"/>
                </a:cubicBezTo>
                <a:cubicBezTo>
                  <a:pt x="802" y="226"/>
                  <a:pt x="807" y="228"/>
                  <a:pt x="812" y="231"/>
                </a:cubicBezTo>
                <a:close/>
                <a:moveTo>
                  <a:pt x="813" y="255"/>
                </a:moveTo>
                <a:cubicBezTo>
                  <a:pt x="813" y="262"/>
                  <a:pt x="814" y="270"/>
                  <a:pt x="814" y="277"/>
                </a:cubicBezTo>
                <a:cubicBezTo>
                  <a:pt x="810" y="275"/>
                  <a:pt x="805" y="272"/>
                  <a:pt x="800" y="269"/>
                </a:cubicBezTo>
                <a:cubicBezTo>
                  <a:pt x="800" y="262"/>
                  <a:pt x="800" y="254"/>
                  <a:pt x="799" y="246"/>
                </a:cubicBezTo>
                <a:cubicBezTo>
                  <a:pt x="804" y="249"/>
                  <a:pt x="808" y="252"/>
                  <a:pt x="813" y="255"/>
                </a:cubicBezTo>
                <a:close/>
                <a:moveTo>
                  <a:pt x="814" y="278"/>
                </a:moveTo>
                <a:cubicBezTo>
                  <a:pt x="815" y="286"/>
                  <a:pt x="815" y="294"/>
                  <a:pt x="816" y="301"/>
                </a:cubicBezTo>
                <a:cubicBezTo>
                  <a:pt x="811" y="298"/>
                  <a:pt x="807" y="296"/>
                  <a:pt x="802" y="293"/>
                </a:cubicBezTo>
                <a:cubicBezTo>
                  <a:pt x="802" y="285"/>
                  <a:pt x="801" y="277"/>
                  <a:pt x="801" y="270"/>
                </a:cubicBezTo>
                <a:cubicBezTo>
                  <a:pt x="805" y="272"/>
                  <a:pt x="810" y="275"/>
                  <a:pt x="814" y="278"/>
                </a:cubicBezTo>
                <a:close/>
                <a:moveTo>
                  <a:pt x="802" y="294"/>
                </a:moveTo>
                <a:cubicBezTo>
                  <a:pt x="807" y="296"/>
                  <a:pt x="811" y="299"/>
                  <a:pt x="816" y="302"/>
                </a:cubicBezTo>
                <a:cubicBezTo>
                  <a:pt x="816" y="310"/>
                  <a:pt x="817" y="317"/>
                  <a:pt x="818" y="325"/>
                </a:cubicBezTo>
                <a:cubicBezTo>
                  <a:pt x="813" y="322"/>
                  <a:pt x="809" y="319"/>
                  <a:pt x="804" y="317"/>
                </a:cubicBezTo>
                <a:cubicBezTo>
                  <a:pt x="803" y="309"/>
                  <a:pt x="803" y="301"/>
                  <a:pt x="802" y="294"/>
                </a:cubicBezTo>
                <a:close/>
                <a:moveTo>
                  <a:pt x="818" y="326"/>
                </a:moveTo>
                <a:cubicBezTo>
                  <a:pt x="818" y="333"/>
                  <a:pt x="819" y="340"/>
                  <a:pt x="820" y="347"/>
                </a:cubicBezTo>
                <a:cubicBezTo>
                  <a:pt x="815" y="344"/>
                  <a:pt x="810" y="342"/>
                  <a:pt x="806" y="339"/>
                </a:cubicBezTo>
                <a:cubicBezTo>
                  <a:pt x="805" y="332"/>
                  <a:pt x="805" y="324"/>
                  <a:pt x="804" y="317"/>
                </a:cubicBezTo>
                <a:cubicBezTo>
                  <a:pt x="809" y="320"/>
                  <a:pt x="813" y="323"/>
                  <a:pt x="818" y="326"/>
                </a:cubicBezTo>
                <a:close/>
                <a:moveTo>
                  <a:pt x="820" y="348"/>
                </a:moveTo>
                <a:cubicBezTo>
                  <a:pt x="821" y="355"/>
                  <a:pt x="821" y="362"/>
                  <a:pt x="822" y="370"/>
                </a:cubicBezTo>
                <a:cubicBezTo>
                  <a:pt x="817" y="367"/>
                  <a:pt x="813" y="364"/>
                  <a:pt x="808" y="361"/>
                </a:cubicBezTo>
                <a:cubicBezTo>
                  <a:pt x="807" y="354"/>
                  <a:pt x="807" y="346"/>
                  <a:pt x="806" y="339"/>
                </a:cubicBezTo>
                <a:cubicBezTo>
                  <a:pt x="810" y="342"/>
                  <a:pt x="815" y="345"/>
                  <a:pt x="820" y="348"/>
                </a:cubicBezTo>
                <a:close/>
                <a:moveTo>
                  <a:pt x="822" y="370"/>
                </a:moveTo>
                <a:cubicBezTo>
                  <a:pt x="823" y="377"/>
                  <a:pt x="824" y="385"/>
                  <a:pt x="824" y="392"/>
                </a:cubicBezTo>
                <a:cubicBezTo>
                  <a:pt x="810" y="383"/>
                  <a:pt x="810" y="383"/>
                  <a:pt x="810" y="383"/>
                </a:cubicBezTo>
                <a:cubicBezTo>
                  <a:pt x="809" y="376"/>
                  <a:pt x="809" y="368"/>
                  <a:pt x="808" y="361"/>
                </a:cubicBezTo>
                <a:cubicBezTo>
                  <a:pt x="813" y="364"/>
                  <a:pt x="817" y="367"/>
                  <a:pt x="822" y="370"/>
                </a:cubicBezTo>
                <a:close/>
                <a:moveTo>
                  <a:pt x="825" y="392"/>
                </a:moveTo>
                <a:cubicBezTo>
                  <a:pt x="825" y="400"/>
                  <a:pt x="826" y="407"/>
                  <a:pt x="827" y="414"/>
                </a:cubicBezTo>
                <a:cubicBezTo>
                  <a:pt x="822" y="411"/>
                  <a:pt x="817" y="408"/>
                  <a:pt x="812" y="405"/>
                </a:cubicBezTo>
                <a:cubicBezTo>
                  <a:pt x="812" y="398"/>
                  <a:pt x="811" y="390"/>
                  <a:pt x="810" y="383"/>
                </a:cubicBezTo>
                <a:lnTo>
                  <a:pt x="825" y="392"/>
                </a:lnTo>
                <a:close/>
                <a:moveTo>
                  <a:pt x="827" y="415"/>
                </a:moveTo>
                <a:cubicBezTo>
                  <a:pt x="828" y="422"/>
                  <a:pt x="829" y="429"/>
                  <a:pt x="830" y="435"/>
                </a:cubicBezTo>
                <a:cubicBezTo>
                  <a:pt x="825" y="432"/>
                  <a:pt x="820" y="429"/>
                  <a:pt x="815" y="426"/>
                </a:cubicBezTo>
                <a:cubicBezTo>
                  <a:pt x="814" y="419"/>
                  <a:pt x="813" y="412"/>
                  <a:pt x="813" y="406"/>
                </a:cubicBezTo>
                <a:cubicBezTo>
                  <a:pt x="817" y="409"/>
                  <a:pt x="822" y="412"/>
                  <a:pt x="827" y="415"/>
                </a:cubicBezTo>
                <a:close/>
                <a:moveTo>
                  <a:pt x="830" y="436"/>
                </a:moveTo>
                <a:cubicBezTo>
                  <a:pt x="831" y="444"/>
                  <a:pt x="832" y="452"/>
                  <a:pt x="833" y="460"/>
                </a:cubicBezTo>
                <a:cubicBezTo>
                  <a:pt x="828" y="456"/>
                  <a:pt x="823" y="453"/>
                  <a:pt x="818" y="449"/>
                </a:cubicBezTo>
                <a:cubicBezTo>
                  <a:pt x="817" y="442"/>
                  <a:pt x="816" y="434"/>
                  <a:pt x="815" y="426"/>
                </a:cubicBezTo>
                <a:cubicBezTo>
                  <a:pt x="820" y="429"/>
                  <a:pt x="825" y="433"/>
                  <a:pt x="830" y="436"/>
                </a:cubicBezTo>
                <a:close/>
                <a:moveTo>
                  <a:pt x="833" y="460"/>
                </a:moveTo>
                <a:cubicBezTo>
                  <a:pt x="835" y="468"/>
                  <a:pt x="836" y="476"/>
                  <a:pt x="837" y="484"/>
                </a:cubicBezTo>
                <a:cubicBezTo>
                  <a:pt x="832" y="481"/>
                  <a:pt x="826" y="477"/>
                  <a:pt x="821" y="473"/>
                </a:cubicBezTo>
                <a:cubicBezTo>
                  <a:pt x="820" y="466"/>
                  <a:pt x="819" y="458"/>
                  <a:pt x="818" y="450"/>
                </a:cubicBezTo>
                <a:cubicBezTo>
                  <a:pt x="823" y="454"/>
                  <a:pt x="828" y="457"/>
                  <a:pt x="833" y="460"/>
                </a:cubicBezTo>
                <a:close/>
                <a:moveTo>
                  <a:pt x="837" y="485"/>
                </a:moveTo>
                <a:cubicBezTo>
                  <a:pt x="838" y="493"/>
                  <a:pt x="840" y="501"/>
                  <a:pt x="841" y="509"/>
                </a:cubicBezTo>
                <a:cubicBezTo>
                  <a:pt x="835" y="505"/>
                  <a:pt x="830" y="501"/>
                  <a:pt x="824" y="497"/>
                </a:cubicBezTo>
                <a:cubicBezTo>
                  <a:pt x="823" y="490"/>
                  <a:pt x="822" y="482"/>
                  <a:pt x="821" y="474"/>
                </a:cubicBezTo>
                <a:cubicBezTo>
                  <a:pt x="826" y="478"/>
                  <a:pt x="832" y="481"/>
                  <a:pt x="837" y="485"/>
                </a:cubicBezTo>
                <a:close/>
                <a:moveTo>
                  <a:pt x="841" y="510"/>
                </a:moveTo>
                <a:cubicBezTo>
                  <a:pt x="842" y="517"/>
                  <a:pt x="844" y="525"/>
                  <a:pt x="845" y="533"/>
                </a:cubicBezTo>
                <a:cubicBezTo>
                  <a:pt x="840" y="529"/>
                  <a:pt x="834" y="525"/>
                  <a:pt x="828" y="521"/>
                </a:cubicBezTo>
                <a:cubicBezTo>
                  <a:pt x="827" y="514"/>
                  <a:pt x="826" y="506"/>
                  <a:pt x="825" y="498"/>
                </a:cubicBezTo>
                <a:cubicBezTo>
                  <a:pt x="830" y="502"/>
                  <a:pt x="836" y="506"/>
                  <a:pt x="841" y="510"/>
                </a:cubicBezTo>
                <a:close/>
                <a:moveTo>
                  <a:pt x="845" y="534"/>
                </a:moveTo>
                <a:cubicBezTo>
                  <a:pt x="847" y="542"/>
                  <a:pt x="848" y="551"/>
                  <a:pt x="850" y="559"/>
                </a:cubicBezTo>
                <a:cubicBezTo>
                  <a:pt x="844" y="555"/>
                  <a:pt x="838" y="551"/>
                  <a:pt x="832" y="547"/>
                </a:cubicBezTo>
                <a:cubicBezTo>
                  <a:pt x="831" y="539"/>
                  <a:pt x="829" y="530"/>
                  <a:pt x="828" y="522"/>
                </a:cubicBezTo>
                <a:cubicBezTo>
                  <a:pt x="834" y="526"/>
                  <a:pt x="840" y="530"/>
                  <a:pt x="845" y="534"/>
                </a:cubicBezTo>
                <a:close/>
                <a:moveTo>
                  <a:pt x="850" y="560"/>
                </a:moveTo>
                <a:cubicBezTo>
                  <a:pt x="852" y="568"/>
                  <a:pt x="853" y="576"/>
                  <a:pt x="855" y="584"/>
                </a:cubicBezTo>
                <a:cubicBezTo>
                  <a:pt x="849" y="580"/>
                  <a:pt x="842" y="575"/>
                  <a:pt x="836" y="571"/>
                </a:cubicBezTo>
                <a:cubicBezTo>
                  <a:pt x="835" y="563"/>
                  <a:pt x="834" y="555"/>
                  <a:pt x="832" y="547"/>
                </a:cubicBezTo>
                <a:cubicBezTo>
                  <a:pt x="838" y="552"/>
                  <a:pt x="844" y="556"/>
                  <a:pt x="850" y="560"/>
                </a:cubicBezTo>
                <a:close/>
                <a:moveTo>
                  <a:pt x="855" y="585"/>
                </a:moveTo>
                <a:cubicBezTo>
                  <a:pt x="857" y="594"/>
                  <a:pt x="858" y="602"/>
                  <a:pt x="860" y="611"/>
                </a:cubicBezTo>
                <a:cubicBezTo>
                  <a:pt x="851" y="604"/>
                  <a:pt x="851" y="604"/>
                  <a:pt x="851" y="604"/>
                </a:cubicBezTo>
                <a:cubicBezTo>
                  <a:pt x="848" y="601"/>
                  <a:pt x="844" y="599"/>
                  <a:pt x="841" y="596"/>
                </a:cubicBezTo>
                <a:cubicBezTo>
                  <a:pt x="839" y="588"/>
                  <a:pt x="838" y="580"/>
                  <a:pt x="836" y="571"/>
                </a:cubicBezTo>
                <a:cubicBezTo>
                  <a:pt x="843" y="576"/>
                  <a:pt x="849" y="580"/>
                  <a:pt x="855" y="585"/>
                </a:cubicBezTo>
                <a:close/>
                <a:moveTo>
                  <a:pt x="851" y="604"/>
                </a:moveTo>
                <a:cubicBezTo>
                  <a:pt x="860" y="612"/>
                  <a:pt x="860" y="612"/>
                  <a:pt x="860" y="612"/>
                </a:cubicBezTo>
                <a:cubicBezTo>
                  <a:pt x="862" y="621"/>
                  <a:pt x="864" y="630"/>
                  <a:pt x="866" y="639"/>
                </a:cubicBezTo>
                <a:cubicBezTo>
                  <a:pt x="864" y="637"/>
                  <a:pt x="862" y="635"/>
                  <a:pt x="860" y="633"/>
                </a:cubicBezTo>
                <a:cubicBezTo>
                  <a:pt x="855" y="630"/>
                  <a:pt x="851" y="626"/>
                  <a:pt x="846" y="623"/>
                </a:cubicBezTo>
                <a:cubicBezTo>
                  <a:pt x="844" y="614"/>
                  <a:pt x="843" y="606"/>
                  <a:pt x="841" y="597"/>
                </a:cubicBezTo>
                <a:cubicBezTo>
                  <a:pt x="844" y="599"/>
                  <a:pt x="847" y="602"/>
                  <a:pt x="851" y="604"/>
                </a:cubicBezTo>
                <a:close/>
                <a:moveTo>
                  <a:pt x="859" y="634"/>
                </a:moveTo>
                <a:cubicBezTo>
                  <a:pt x="862" y="636"/>
                  <a:pt x="864" y="638"/>
                  <a:pt x="867" y="640"/>
                </a:cubicBezTo>
                <a:cubicBezTo>
                  <a:pt x="869" y="649"/>
                  <a:pt x="871" y="658"/>
                  <a:pt x="873" y="667"/>
                </a:cubicBezTo>
                <a:cubicBezTo>
                  <a:pt x="872" y="666"/>
                  <a:pt x="870" y="665"/>
                  <a:pt x="869" y="664"/>
                </a:cubicBezTo>
                <a:cubicBezTo>
                  <a:pt x="864" y="660"/>
                  <a:pt x="859" y="656"/>
                  <a:pt x="854" y="652"/>
                </a:cubicBezTo>
                <a:cubicBezTo>
                  <a:pt x="852" y="650"/>
                  <a:pt x="852" y="650"/>
                  <a:pt x="852" y="650"/>
                </a:cubicBezTo>
                <a:cubicBezTo>
                  <a:pt x="850" y="641"/>
                  <a:pt x="848" y="632"/>
                  <a:pt x="846" y="623"/>
                </a:cubicBezTo>
                <a:cubicBezTo>
                  <a:pt x="851" y="627"/>
                  <a:pt x="855" y="630"/>
                  <a:pt x="859" y="634"/>
                </a:cubicBezTo>
                <a:close/>
                <a:moveTo>
                  <a:pt x="854" y="652"/>
                </a:moveTo>
                <a:cubicBezTo>
                  <a:pt x="859" y="656"/>
                  <a:pt x="864" y="660"/>
                  <a:pt x="869" y="664"/>
                </a:cubicBezTo>
                <a:cubicBezTo>
                  <a:pt x="870" y="665"/>
                  <a:pt x="872" y="666"/>
                  <a:pt x="873" y="667"/>
                </a:cubicBezTo>
                <a:cubicBezTo>
                  <a:pt x="875" y="677"/>
                  <a:pt x="878" y="686"/>
                  <a:pt x="880" y="696"/>
                </a:cubicBezTo>
                <a:cubicBezTo>
                  <a:pt x="875" y="691"/>
                  <a:pt x="869" y="687"/>
                  <a:pt x="864" y="682"/>
                </a:cubicBezTo>
                <a:cubicBezTo>
                  <a:pt x="862" y="681"/>
                  <a:pt x="860" y="679"/>
                  <a:pt x="858" y="677"/>
                </a:cubicBezTo>
                <a:cubicBezTo>
                  <a:pt x="856" y="669"/>
                  <a:pt x="854" y="660"/>
                  <a:pt x="852" y="651"/>
                </a:cubicBezTo>
                <a:lnTo>
                  <a:pt x="854" y="652"/>
                </a:lnTo>
                <a:close/>
                <a:moveTo>
                  <a:pt x="888" y="726"/>
                </a:moveTo>
                <a:cubicBezTo>
                  <a:pt x="886" y="716"/>
                  <a:pt x="883" y="707"/>
                  <a:pt x="881" y="697"/>
                </a:cubicBezTo>
                <a:cubicBezTo>
                  <a:pt x="889" y="704"/>
                  <a:pt x="898" y="711"/>
                  <a:pt x="906" y="718"/>
                </a:cubicBezTo>
                <a:cubicBezTo>
                  <a:pt x="907" y="721"/>
                  <a:pt x="907" y="721"/>
                  <a:pt x="907" y="721"/>
                </a:cubicBezTo>
                <a:cubicBezTo>
                  <a:pt x="909" y="730"/>
                  <a:pt x="912" y="740"/>
                  <a:pt x="914" y="749"/>
                </a:cubicBezTo>
                <a:cubicBezTo>
                  <a:pt x="906" y="741"/>
                  <a:pt x="897" y="733"/>
                  <a:pt x="888" y="726"/>
                </a:cubicBezTo>
                <a:close/>
                <a:moveTo>
                  <a:pt x="915" y="749"/>
                </a:moveTo>
                <a:cubicBezTo>
                  <a:pt x="912" y="740"/>
                  <a:pt x="910" y="730"/>
                  <a:pt x="907" y="721"/>
                </a:cubicBezTo>
                <a:cubicBezTo>
                  <a:pt x="907" y="719"/>
                  <a:pt x="907" y="719"/>
                  <a:pt x="907" y="719"/>
                </a:cubicBezTo>
                <a:cubicBezTo>
                  <a:pt x="916" y="727"/>
                  <a:pt x="925" y="735"/>
                  <a:pt x="934" y="743"/>
                </a:cubicBezTo>
                <a:cubicBezTo>
                  <a:pt x="937" y="754"/>
                  <a:pt x="940" y="764"/>
                  <a:pt x="944" y="775"/>
                </a:cubicBezTo>
                <a:cubicBezTo>
                  <a:pt x="934" y="766"/>
                  <a:pt x="925" y="758"/>
                  <a:pt x="915" y="749"/>
                </a:cubicBezTo>
                <a:close/>
                <a:moveTo>
                  <a:pt x="944" y="775"/>
                </a:moveTo>
                <a:cubicBezTo>
                  <a:pt x="941" y="765"/>
                  <a:pt x="938" y="754"/>
                  <a:pt x="934" y="744"/>
                </a:cubicBezTo>
                <a:cubicBezTo>
                  <a:pt x="944" y="752"/>
                  <a:pt x="955" y="762"/>
                  <a:pt x="964" y="771"/>
                </a:cubicBezTo>
                <a:cubicBezTo>
                  <a:pt x="968" y="782"/>
                  <a:pt x="972" y="794"/>
                  <a:pt x="976" y="805"/>
                </a:cubicBezTo>
                <a:cubicBezTo>
                  <a:pt x="966" y="795"/>
                  <a:pt x="955" y="785"/>
                  <a:pt x="944" y="775"/>
                </a:cubicBezTo>
                <a:close/>
                <a:moveTo>
                  <a:pt x="977" y="805"/>
                </a:moveTo>
                <a:cubicBezTo>
                  <a:pt x="973" y="794"/>
                  <a:pt x="969" y="783"/>
                  <a:pt x="965" y="771"/>
                </a:cubicBezTo>
                <a:cubicBezTo>
                  <a:pt x="977" y="782"/>
                  <a:pt x="989" y="794"/>
                  <a:pt x="1001" y="805"/>
                </a:cubicBezTo>
                <a:cubicBezTo>
                  <a:pt x="1006" y="818"/>
                  <a:pt x="1011" y="830"/>
                  <a:pt x="1016" y="842"/>
                </a:cubicBezTo>
                <a:cubicBezTo>
                  <a:pt x="1003" y="830"/>
                  <a:pt x="990" y="818"/>
                  <a:pt x="977" y="805"/>
                </a:cubicBezTo>
                <a:close/>
                <a:moveTo>
                  <a:pt x="1017" y="843"/>
                </a:moveTo>
                <a:cubicBezTo>
                  <a:pt x="1012" y="831"/>
                  <a:pt x="1007" y="818"/>
                  <a:pt x="1002" y="806"/>
                </a:cubicBezTo>
                <a:cubicBezTo>
                  <a:pt x="1016" y="819"/>
                  <a:pt x="1029" y="832"/>
                  <a:pt x="1042" y="845"/>
                </a:cubicBezTo>
                <a:cubicBezTo>
                  <a:pt x="1044" y="849"/>
                  <a:pt x="1046" y="853"/>
                  <a:pt x="1047" y="856"/>
                </a:cubicBezTo>
                <a:cubicBezTo>
                  <a:pt x="1052" y="867"/>
                  <a:pt x="1057" y="877"/>
                  <a:pt x="1062" y="888"/>
                </a:cubicBezTo>
                <a:cubicBezTo>
                  <a:pt x="1047" y="873"/>
                  <a:pt x="1032" y="858"/>
                  <a:pt x="1017" y="843"/>
                </a:cubicBezTo>
                <a:close/>
                <a:moveTo>
                  <a:pt x="1063" y="889"/>
                </a:moveTo>
                <a:cubicBezTo>
                  <a:pt x="1058" y="878"/>
                  <a:pt x="1053" y="867"/>
                  <a:pt x="1048" y="856"/>
                </a:cubicBezTo>
                <a:cubicBezTo>
                  <a:pt x="1046" y="853"/>
                  <a:pt x="1045" y="849"/>
                  <a:pt x="1043" y="846"/>
                </a:cubicBezTo>
                <a:cubicBezTo>
                  <a:pt x="1060" y="863"/>
                  <a:pt x="1077" y="880"/>
                  <a:pt x="1093" y="897"/>
                </a:cubicBezTo>
                <a:cubicBezTo>
                  <a:pt x="1101" y="913"/>
                  <a:pt x="1109" y="930"/>
                  <a:pt x="1117" y="947"/>
                </a:cubicBezTo>
                <a:cubicBezTo>
                  <a:pt x="1117" y="947"/>
                  <a:pt x="1117" y="947"/>
                  <a:pt x="1117" y="947"/>
                </a:cubicBezTo>
                <a:cubicBezTo>
                  <a:pt x="1100" y="927"/>
                  <a:pt x="1081" y="908"/>
                  <a:pt x="1063" y="889"/>
                </a:cubicBezTo>
                <a:close/>
                <a:moveTo>
                  <a:pt x="1189" y="1029"/>
                </a:moveTo>
                <a:cubicBezTo>
                  <a:pt x="1167" y="1002"/>
                  <a:pt x="1143" y="975"/>
                  <a:pt x="1119" y="948"/>
                </a:cubicBezTo>
                <a:cubicBezTo>
                  <a:pt x="1110" y="931"/>
                  <a:pt x="1102" y="914"/>
                  <a:pt x="1094" y="898"/>
                </a:cubicBezTo>
                <a:cubicBezTo>
                  <a:pt x="1115" y="920"/>
                  <a:pt x="1135" y="942"/>
                  <a:pt x="1155" y="964"/>
                </a:cubicBezTo>
                <a:cubicBezTo>
                  <a:pt x="1166" y="986"/>
                  <a:pt x="1178" y="1008"/>
                  <a:pt x="1189" y="1029"/>
                </a:cubicBezTo>
                <a:close/>
                <a:moveTo>
                  <a:pt x="1240" y="1066"/>
                </a:moveTo>
                <a:cubicBezTo>
                  <a:pt x="1213" y="1032"/>
                  <a:pt x="1185" y="998"/>
                  <a:pt x="1155" y="964"/>
                </a:cubicBezTo>
                <a:cubicBezTo>
                  <a:pt x="1145" y="945"/>
                  <a:pt x="1135" y="926"/>
                  <a:pt x="1126" y="906"/>
                </a:cubicBezTo>
                <a:cubicBezTo>
                  <a:pt x="1149" y="932"/>
                  <a:pt x="1173" y="959"/>
                  <a:pt x="1195" y="986"/>
                </a:cubicBezTo>
                <a:cubicBezTo>
                  <a:pt x="1210" y="1013"/>
                  <a:pt x="1225" y="1040"/>
                  <a:pt x="1240" y="1066"/>
                </a:cubicBezTo>
                <a:close/>
                <a:moveTo>
                  <a:pt x="1313" y="1139"/>
                </a:moveTo>
                <a:cubicBezTo>
                  <a:pt x="1277" y="1088"/>
                  <a:pt x="1238" y="1036"/>
                  <a:pt x="1195" y="985"/>
                </a:cubicBezTo>
                <a:cubicBezTo>
                  <a:pt x="1184" y="964"/>
                  <a:pt x="1172" y="943"/>
                  <a:pt x="1161" y="921"/>
                </a:cubicBezTo>
                <a:cubicBezTo>
                  <a:pt x="1190" y="954"/>
                  <a:pt x="1218" y="988"/>
                  <a:pt x="1244" y="1021"/>
                </a:cubicBezTo>
                <a:cubicBezTo>
                  <a:pt x="1267" y="1062"/>
                  <a:pt x="1290" y="1102"/>
                  <a:pt x="1313" y="1139"/>
                </a:cubicBezTo>
                <a:close/>
                <a:moveTo>
                  <a:pt x="1243" y="1018"/>
                </a:moveTo>
                <a:cubicBezTo>
                  <a:pt x="1217" y="985"/>
                  <a:pt x="1189" y="952"/>
                  <a:pt x="1160" y="919"/>
                </a:cubicBezTo>
                <a:cubicBezTo>
                  <a:pt x="1151" y="901"/>
                  <a:pt x="1141" y="882"/>
                  <a:pt x="1131" y="863"/>
                </a:cubicBezTo>
                <a:cubicBezTo>
                  <a:pt x="1155" y="888"/>
                  <a:pt x="1178" y="915"/>
                  <a:pt x="1200" y="941"/>
                </a:cubicBezTo>
                <a:cubicBezTo>
                  <a:pt x="1214" y="967"/>
                  <a:pt x="1228" y="993"/>
                  <a:pt x="1243" y="1018"/>
                </a:cubicBezTo>
                <a:close/>
                <a:moveTo>
                  <a:pt x="1304" y="1064"/>
                </a:moveTo>
                <a:cubicBezTo>
                  <a:pt x="1325" y="1098"/>
                  <a:pt x="1344" y="1130"/>
                  <a:pt x="1361" y="1160"/>
                </a:cubicBezTo>
                <a:cubicBezTo>
                  <a:pt x="1316" y="1087"/>
                  <a:pt x="1262" y="1014"/>
                  <a:pt x="1201" y="941"/>
                </a:cubicBezTo>
                <a:cubicBezTo>
                  <a:pt x="1189" y="919"/>
                  <a:pt x="1178" y="898"/>
                  <a:pt x="1167" y="876"/>
                </a:cubicBezTo>
                <a:cubicBezTo>
                  <a:pt x="1197" y="911"/>
                  <a:pt x="1227" y="947"/>
                  <a:pt x="1255" y="982"/>
                </a:cubicBezTo>
                <a:cubicBezTo>
                  <a:pt x="1272" y="1011"/>
                  <a:pt x="1288" y="1038"/>
                  <a:pt x="1304" y="1064"/>
                </a:cubicBezTo>
                <a:close/>
                <a:moveTo>
                  <a:pt x="1253" y="979"/>
                </a:moveTo>
                <a:cubicBezTo>
                  <a:pt x="1225" y="944"/>
                  <a:pt x="1196" y="908"/>
                  <a:pt x="1166" y="874"/>
                </a:cubicBezTo>
                <a:cubicBezTo>
                  <a:pt x="1156" y="856"/>
                  <a:pt x="1146" y="837"/>
                  <a:pt x="1137" y="818"/>
                </a:cubicBezTo>
                <a:cubicBezTo>
                  <a:pt x="1159" y="842"/>
                  <a:pt x="1181" y="867"/>
                  <a:pt x="1202" y="891"/>
                </a:cubicBezTo>
                <a:cubicBezTo>
                  <a:pt x="1217" y="918"/>
                  <a:pt x="1234" y="947"/>
                  <a:pt x="1253" y="979"/>
                </a:cubicBezTo>
                <a:close/>
                <a:moveTo>
                  <a:pt x="1305" y="1014"/>
                </a:moveTo>
                <a:cubicBezTo>
                  <a:pt x="1314" y="1029"/>
                  <a:pt x="1322" y="1044"/>
                  <a:pt x="1331" y="1058"/>
                </a:cubicBezTo>
                <a:cubicBezTo>
                  <a:pt x="1292" y="1002"/>
                  <a:pt x="1249" y="946"/>
                  <a:pt x="1203" y="891"/>
                </a:cubicBezTo>
                <a:cubicBezTo>
                  <a:pt x="1189" y="867"/>
                  <a:pt x="1177" y="845"/>
                  <a:pt x="1165" y="822"/>
                </a:cubicBezTo>
                <a:cubicBezTo>
                  <a:pt x="1194" y="854"/>
                  <a:pt x="1222" y="887"/>
                  <a:pt x="1248" y="921"/>
                </a:cubicBezTo>
                <a:cubicBezTo>
                  <a:pt x="1268" y="953"/>
                  <a:pt x="1286" y="984"/>
                  <a:pt x="1305" y="1014"/>
                </a:cubicBezTo>
                <a:close/>
                <a:moveTo>
                  <a:pt x="1247" y="918"/>
                </a:moveTo>
                <a:cubicBezTo>
                  <a:pt x="1220" y="885"/>
                  <a:pt x="1192" y="852"/>
                  <a:pt x="1164" y="820"/>
                </a:cubicBezTo>
                <a:cubicBezTo>
                  <a:pt x="1154" y="802"/>
                  <a:pt x="1144" y="784"/>
                  <a:pt x="1136" y="766"/>
                </a:cubicBezTo>
                <a:cubicBezTo>
                  <a:pt x="1135" y="766"/>
                  <a:pt x="1135" y="765"/>
                  <a:pt x="1135" y="765"/>
                </a:cubicBezTo>
                <a:cubicBezTo>
                  <a:pt x="1157" y="788"/>
                  <a:pt x="1179" y="812"/>
                  <a:pt x="1200" y="836"/>
                </a:cubicBezTo>
                <a:cubicBezTo>
                  <a:pt x="1214" y="862"/>
                  <a:pt x="1229" y="888"/>
                  <a:pt x="1247" y="918"/>
                </a:cubicBezTo>
                <a:close/>
                <a:moveTo>
                  <a:pt x="1310" y="972"/>
                </a:moveTo>
                <a:cubicBezTo>
                  <a:pt x="1314" y="979"/>
                  <a:pt x="1314" y="979"/>
                  <a:pt x="1314" y="979"/>
                </a:cubicBezTo>
                <a:cubicBezTo>
                  <a:pt x="1278" y="930"/>
                  <a:pt x="1240" y="882"/>
                  <a:pt x="1200" y="836"/>
                </a:cubicBezTo>
                <a:cubicBezTo>
                  <a:pt x="1188" y="814"/>
                  <a:pt x="1176" y="793"/>
                  <a:pt x="1165" y="772"/>
                </a:cubicBezTo>
                <a:cubicBezTo>
                  <a:pt x="1192" y="801"/>
                  <a:pt x="1219" y="832"/>
                  <a:pt x="1244" y="863"/>
                </a:cubicBezTo>
                <a:cubicBezTo>
                  <a:pt x="1267" y="901"/>
                  <a:pt x="1288" y="937"/>
                  <a:pt x="1310" y="972"/>
                </a:cubicBezTo>
                <a:close/>
                <a:moveTo>
                  <a:pt x="1243" y="860"/>
                </a:moveTo>
                <a:cubicBezTo>
                  <a:pt x="1217" y="830"/>
                  <a:pt x="1191" y="799"/>
                  <a:pt x="1164" y="770"/>
                </a:cubicBezTo>
                <a:cubicBezTo>
                  <a:pt x="1160" y="762"/>
                  <a:pt x="1156" y="755"/>
                  <a:pt x="1152" y="748"/>
                </a:cubicBezTo>
                <a:cubicBezTo>
                  <a:pt x="1147" y="737"/>
                  <a:pt x="1142" y="726"/>
                  <a:pt x="1136" y="715"/>
                </a:cubicBezTo>
                <a:cubicBezTo>
                  <a:pt x="1157" y="736"/>
                  <a:pt x="1178" y="759"/>
                  <a:pt x="1197" y="781"/>
                </a:cubicBezTo>
                <a:cubicBezTo>
                  <a:pt x="1211" y="806"/>
                  <a:pt x="1226" y="832"/>
                  <a:pt x="1243" y="860"/>
                </a:cubicBezTo>
                <a:close/>
                <a:moveTo>
                  <a:pt x="1299" y="904"/>
                </a:moveTo>
                <a:cubicBezTo>
                  <a:pt x="1267" y="862"/>
                  <a:pt x="1233" y="821"/>
                  <a:pt x="1198" y="781"/>
                </a:cubicBezTo>
                <a:cubicBezTo>
                  <a:pt x="1188" y="763"/>
                  <a:pt x="1179" y="746"/>
                  <a:pt x="1170" y="730"/>
                </a:cubicBezTo>
                <a:cubicBezTo>
                  <a:pt x="1168" y="726"/>
                  <a:pt x="1166" y="723"/>
                  <a:pt x="1165" y="719"/>
                </a:cubicBezTo>
                <a:cubicBezTo>
                  <a:pt x="1190" y="746"/>
                  <a:pt x="1214" y="774"/>
                  <a:pt x="1238" y="802"/>
                </a:cubicBezTo>
                <a:cubicBezTo>
                  <a:pt x="1259" y="839"/>
                  <a:pt x="1280" y="874"/>
                  <a:pt x="1299" y="904"/>
                </a:cubicBezTo>
                <a:close/>
                <a:moveTo>
                  <a:pt x="1330" y="906"/>
                </a:moveTo>
                <a:cubicBezTo>
                  <a:pt x="1357" y="950"/>
                  <a:pt x="1383" y="992"/>
                  <a:pt x="1404" y="1030"/>
                </a:cubicBezTo>
                <a:cubicBezTo>
                  <a:pt x="1356" y="952"/>
                  <a:pt x="1300" y="875"/>
                  <a:pt x="1238" y="802"/>
                </a:cubicBezTo>
                <a:cubicBezTo>
                  <a:pt x="1225" y="779"/>
                  <a:pt x="1213" y="758"/>
                  <a:pt x="1202" y="737"/>
                </a:cubicBezTo>
                <a:cubicBezTo>
                  <a:pt x="1235" y="775"/>
                  <a:pt x="1268" y="815"/>
                  <a:pt x="1299" y="855"/>
                </a:cubicBezTo>
                <a:cubicBezTo>
                  <a:pt x="1310" y="872"/>
                  <a:pt x="1320" y="889"/>
                  <a:pt x="1330" y="906"/>
                </a:cubicBezTo>
                <a:close/>
                <a:moveTo>
                  <a:pt x="1297" y="851"/>
                </a:moveTo>
                <a:cubicBezTo>
                  <a:pt x="1266" y="811"/>
                  <a:pt x="1234" y="772"/>
                  <a:pt x="1200" y="735"/>
                </a:cubicBezTo>
                <a:cubicBezTo>
                  <a:pt x="1196" y="727"/>
                  <a:pt x="1192" y="719"/>
                  <a:pt x="1188" y="712"/>
                </a:cubicBezTo>
                <a:cubicBezTo>
                  <a:pt x="1182" y="701"/>
                  <a:pt x="1176" y="689"/>
                  <a:pt x="1170" y="677"/>
                </a:cubicBezTo>
                <a:cubicBezTo>
                  <a:pt x="1194" y="703"/>
                  <a:pt x="1218" y="730"/>
                  <a:pt x="1241" y="757"/>
                </a:cubicBezTo>
                <a:cubicBezTo>
                  <a:pt x="1257" y="785"/>
                  <a:pt x="1275" y="815"/>
                  <a:pt x="1297" y="851"/>
                </a:cubicBezTo>
                <a:close/>
                <a:moveTo>
                  <a:pt x="1205" y="693"/>
                </a:moveTo>
                <a:cubicBezTo>
                  <a:pt x="1216" y="713"/>
                  <a:pt x="1227" y="733"/>
                  <a:pt x="1240" y="755"/>
                </a:cubicBezTo>
                <a:cubicBezTo>
                  <a:pt x="1217" y="728"/>
                  <a:pt x="1193" y="701"/>
                  <a:pt x="1169" y="676"/>
                </a:cubicBezTo>
                <a:cubicBezTo>
                  <a:pt x="1162" y="660"/>
                  <a:pt x="1154" y="644"/>
                  <a:pt x="1146" y="627"/>
                </a:cubicBezTo>
                <a:cubicBezTo>
                  <a:pt x="1164" y="646"/>
                  <a:pt x="1183" y="665"/>
                  <a:pt x="1200" y="685"/>
                </a:cubicBezTo>
                <a:cubicBezTo>
                  <a:pt x="1202" y="688"/>
                  <a:pt x="1204" y="690"/>
                  <a:pt x="1205" y="693"/>
                </a:cubicBezTo>
                <a:close/>
                <a:moveTo>
                  <a:pt x="1297" y="799"/>
                </a:moveTo>
                <a:cubicBezTo>
                  <a:pt x="1266" y="760"/>
                  <a:pt x="1234" y="721"/>
                  <a:pt x="1201" y="684"/>
                </a:cubicBezTo>
                <a:cubicBezTo>
                  <a:pt x="1191" y="667"/>
                  <a:pt x="1182" y="649"/>
                  <a:pt x="1172" y="629"/>
                </a:cubicBezTo>
                <a:cubicBezTo>
                  <a:pt x="1196" y="654"/>
                  <a:pt x="1219" y="680"/>
                  <a:pt x="1242" y="707"/>
                </a:cubicBezTo>
                <a:cubicBezTo>
                  <a:pt x="1258" y="735"/>
                  <a:pt x="1276" y="764"/>
                  <a:pt x="1297" y="799"/>
                </a:cubicBezTo>
                <a:close/>
                <a:moveTo>
                  <a:pt x="1354" y="839"/>
                </a:moveTo>
                <a:cubicBezTo>
                  <a:pt x="1378" y="877"/>
                  <a:pt x="1401" y="914"/>
                  <a:pt x="1421" y="947"/>
                </a:cubicBezTo>
                <a:cubicBezTo>
                  <a:pt x="1367" y="863"/>
                  <a:pt x="1307" y="782"/>
                  <a:pt x="1242" y="706"/>
                </a:cubicBezTo>
                <a:cubicBezTo>
                  <a:pt x="1236" y="695"/>
                  <a:pt x="1230" y="684"/>
                  <a:pt x="1224" y="674"/>
                </a:cubicBezTo>
                <a:cubicBezTo>
                  <a:pt x="1218" y="663"/>
                  <a:pt x="1212" y="652"/>
                  <a:pt x="1206" y="640"/>
                </a:cubicBezTo>
                <a:cubicBezTo>
                  <a:pt x="1238" y="675"/>
                  <a:pt x="1270" y="713"/>
                  <a:pt x="1301" y="752"/>
                </a:cubicBezTo>
                <a:cubicBezTo>
                  <a:pt x="1319" y="782"/>
                  <a:pt x="1337" y="811"/>
                  <a:pt x="1354" y="839"/>
                </a:cubicBezTo>
                <a:close/>
                <a:moveTo>
                  <a:pt x="1243" y="655"/>
                </a:moveTo>
                <a:cubicBezTo>
                  <a:pt x="1259" y="683"/>
                  <a:pt x="1277" y="714"/>
                  <a:pt x="1299" y="749"/>
                </a:cubicBezTo>
                <a:cubicBezTo>
                  <a:pt x="1268" y="710"/>
                  <a:pt x="1237" y="673"/>
                  <a:pt x="1205" y="638"/>
                </a:cubicBezTo>
                <a:cubicBezTo>
                  <a:pt x="1196" y="620"/>
                  <a:pt x="1186" y="601"/>
                  <a:pt x="1176" y="580"/>
                </a:cubicBezTo>
                <a:cubicBezTo>
                  <a:pt x="1198" y="602"/>
                  <a:pt x="1219" y="626"/>
                  <a:pt x="1240" y="650"/>
                </a:cubicBezTo>
                <a:cubicBezTo>
                  <a:pt x="1241" y="651"/>
                  <a:pt x="1242" y="653"/>
                  <a:pt x="1243" y="655"/>
                </a:cubicBezTo>
                <a:close/>
                <a:moveTo>
                  <a:pt x="1369" y="809"/>
                </a:moveTo>
                <a:cubicBezTo>
                  <a:pt x="1376" y="820"/>
                  <a:pt x="1383" y="831"/>
                  <a:pt x="1389" y="842"/>
                </a:cubicBezTo>
                <a:cubicBezTo>
                  <a:pt x="1343" y="774"/>
                  <a:pt x="1293" y="709"/>
                  <a:pt x="1240" y="649"/>
                </a:cubicBezTo>
                <a:cubicBezTo>
                  <a:pt x="1229" y="629"/>
                  <a:pt x="1217" y="607"/>
                  <a:pt x="1205" y="582"/>
                </a:cubicBezTo>
                <a:cubicBezTo>
                  <a:pt x="1232" y="612"/>
                  <a:pt x="1259" y="643"/>
                  <a:pt x="1286" y="675"/>
                </a:cubicBezTo>
                <a:cubicBezTo>
                  <a:pt x="1314" y="722"/>
                  <a:pt x="1342" y="766"/>
                  <a:pt x="1369" y="809"/>
                </a:cubicBezTo>
                <a:close/>
                <a:moveTo>
                  <a:pt x="1262" y="635"/>
                </a:moveTo>
                <a:cubicBezTo>
                  <a:pt x="1269" y="647"/>
                  <a:pt x="1276" y="659"/>
                  <a:pt x="1284" y="672"/>
                </a:cubicBezTo>
                <a:cubicBezTo>
                  <a:pt x="1258" y="640"/>
                  <a:pt x="1231" y="610"/>
                  <a:pt x="1204" y="580"/>
                </a:cubicBezTo>
                <a:cubicBezTo>
                  <a:pt x="1197" y="565"/>
                  <a:pt x="1189" y="548"/>
                  <a:pt x="1179" y="527"/>
                </a:cubicBezTo>
                <a:cubicBezTo>
                  <a:pt x="1198" y="547"/>
                  <a:pt x="1218" y="568"/>
                  <a:pt x="1237" y="589"/>
                </a:cubicBezTo>
                <a:cubicBezTo>
                  <a:pt x="1245" y="605"/>
                  <a:pt x="1254" y="621"/>
                  <a:pt x="1262" y="635"/>
                </a:cubicBezTo>
                <a:close/>
                <a:moveTo>
                  <a:pt x="1281" y="615"/>
                </a:moveTo>
                <a:cubicBezTo>
                  <a:pt x="1301" y="648"/>
                  <a:pt x="1322" y="682"/>
                  <a:pt x="1349" y="726"/>
                </a:cubicBezTo>
                <a:cubicBezTo>
                  <a:pt x="1313" y="678"/>
                  <a:pt x="1275" y="632"/>
                  <a:pt x="1237" y="589"/>
                </a:cubicBezTo>
                <a:cubicBezTo>
                  <a:pt x="1227" y="570"/>
                  <a:pt x="1217" y="550"/>
                  <a:pt x="1206" y="527"/>
                </a:cubicBezTo>
                <a:cubicBezTo>
                  <a:pt x="1229" y="551"/>
                  <a:pt x="1252" y="577"/>
                  <a:pt x="1275" y="604"/>
                </a:cubicBezTo>
                <a:cubicBezTo>
                  <a:pt x="1277" y="608"/>
                  <a:pt x="1279" y="611"/>
                  <a:pt x="1281" y="615"/>
                </a:cubicBezTo>
                <a:close/>
                <a:moveTo>
                  <a:pt x="1274" y="602"/>
                </a:moveTo>
                <a:cubicBezTo>
                  <a:pt x="1251" y="575"/>
                  <a:pt x="1228" y="549"/>
                  <a:pt x="1205" y="525"/>
                </a:cubicBezTo>
                <a:cubicBezTo>
                  <a:pt x="1205" y="525"/>
                  <a:pt x="1205" y="525"/>
                  <a:pt x="1205" y="525"/>
                </a:cubicBezTo>
                <a:cubicBezTo>
                  <a:pt x="1197" y="509"/>
                  <a:pt x="1189" y="492"/>
                  <a:pt x="1179" y="471"/>
                </a:cubicBezTo>
                <a:cubicBezTo>
                  <a:pt x="1198" y="489"/>
                  <a:pt x="1216" y="508"/>
                  <a:pt x="1234" y="528"/>
                </a:cubicBezTo>
                <a:cubicBezTo>
                  <a:pt x="1247" y="555"/>
                  <a:pt x="1261" y="579"/>
                  <a:pt x="1274" y="602"/>
                </a:cubicBezTo>
                <a:close/>
                <a:moveTo>
                  <a:pt x="1301" y="596"/>
                </a:moveTo>
                <a:cubicBezTo>
                  <a:pt x="1307" y="607"/>
                  <a:pt x="1314" y="618"/>
                  <a:pt x="1322" y="630"/>
                </a:cubicBezTo>
                <a:cubicBezTo>
                  <a:pt x="1293" y="594"/>
                  <a:pt x="1263" y="560"/>
                  <a:pt x="1234" y="527"/>
                </a:cubicBezTo>
                <a:cubicBezTo>
                  <a:pt x="1225" y="510"/>
                  <a:pt x="1215" y="490"/>
                  <a:pt x="1205" y="468"/>
                </a:cubicBezTo>
                <a:cubicBezTo>
                  <a:pt x="1225" y="489"/>
                  <a:pt x="1246" y="512"/>
                  <a:pt x="1266" y="536"/>
                </a:cubicBezTo>
                <a:cubicBezTo>
                  <a:pt x="1278" y="558"/>
                  <a:pt x="1289" y="577"/>
                  <a:pt x="1301" y="596"/>
                </a:cubicBezTo>
                <a:close/>
                <a:moveTo>
                  <a:pt x="1320" y="576"/>
                </a:moveTo>
                <a:cubicBezTo>
                  <a:pt x="1350" y="626"/>
                  <a:pt x="1382" y="673"/>
                  <a:pt x="1412" y="720"/>
                </a:cubicBezTo>
                <a:cubicBezTo>
                  <a:pt x="1364" y="653"/>
                  <a:pt x="1316" y="591"/>
                  <a:pt x="1267" y="535"/>
                </a:cubicBezTo>
                <a:cubicBezTo>
                  <a:pt x="1257" y="516"/>
                  <a:pt x="1246" y="495"/>
                  <a:pt x="1233" y="469"/>
                </a:cubicBezTo>
                <a:cubicBezTo>
                  <a:pt x="1257" y="495"/>
                  <a:pt x="1282" y="523"/>
                  <a:pt x="1306" y="552"/>
                </a:cubicBezTo>
                <a:cubicBezTo>
                  <a:pt x="1310" y="560"/>
                  <a:pt x="1315" y="568"/>
                  <a:pt x="1320" y="576"/>
                </a:cubicBezTo>
                <a:close/>
                <a:moveTo>
                  <a:pt x="1304" y="549"/>
                </a:moveTo>
                <a:cubicBezTo>
                  <a:pt x="1280" y="521"/>
                  <a:pt x="1256" y="493"/>
                  <a:pt x="1232" y="468"/>
                </a:cubicBezTo>
                <a:cubicBezTo>
                  <a:pt x="1225" y="454"/>
                  <a:pt x="1218" y="440"/>
                  <a:pt x="1212" y="427"/>
                </a:cubicBezTo>
                <a:cubicBezTo>
                  <a:pt x="1209" y="422"/>
                  <a:pt x="1207" y="416"/>
                  <a:pt x="1204" y="411"/>
                </a:cubicBezTo>
                <a:cubicBezTo>
                  <a:pt x="1223" y="431"/>
                  <a:pt x="1243" y="451"/>
                  <a:pt x="1262" y="473"/>
                </a:cubicBezTo>
                <a:cubicBezTo>
                  <a:pt x="1277" y="501"/>
                  <a:pt x="1291" y="526"/>
                  <a:pt x="1304" y="549"/>
                </a:cubicBezTo>
                <a:close/>
                <a:moveTo>
                  <a:pt x="1339" y="556"/>
                </a:moveTo>
                <a:cubicBezTo>
                  <a:pt x="1346" y="567"/>
                  <a:pt x="1354" y="579"/>
                  <a:pt x="1362" y="592"/>
                </a:cubicBezTo>
                <a:cubicBezTo>
                  <a:pt x="1329" y="549"/>
                  <a:pt x="1295" y="509"/>
                  <a:pt x="1262" y="472"/>
                </a:cubicBezTo>
                <a:cubicBezTo>
                  <a:pt x="1251" y="450"/>
                  <a:pt x="1240" y="428"/>
                  <a:pt x="1231" y="410"/>
                </a:cubicBezTo>
                <a:cubicBezTo>
                  <a:pt x="1252" y="432"/>
                  <a:pt x="1274" y="457"/>
                  <a:pt x="1296" y="482"/>
                </a:cubicBezTo>
                <a:cubicBezTo>
                  <a:pt x="1311" y="509"/>
                  <a:pt x="1325" y="534"/>
                  <a:pt x="1339" y="556"/>
                </a:cubicBezTo>
                <a:close/>
                <a:moveTo>
                  <a:pt x="1295" y="480"/>
                </a:moveTo>
                <a:cubicBezTo>
                  <a:pt x="1273" y="455"/>
                  <a:pt x="1251" y="431"/>
                  <a:pt x="1230" y="408"/>
                </a:cubicBezTo>
                <a:cubicBezTo>
                  <a:pt x="1226" y="400"/>
                  <a:pt x="1222" y="392"/>
                  <a:pt x="1218" y="384"/>
                </a:cubicBezTo>
                <a:cubicBezTo>
                  <a:pt x="1212" y="373"/>
                  <a:pt x="1207" y="362"/>
                  <a:pt x="1202" y="352"/>
                </a:cubicBezTo>
                <a:cubicBezTo>
                  <a:pt x="1220" y="370"/>
                  <a:pt x="1239" y="389"/>
                  <a:pt x="1257" y="409"/>
                </a:cubicBezTo>
                <a:cubicBezTo>
                  <a:pt x="1268" y="430"/>
                  <a:pt x="1281" y="455"/>
                  <a:pt x="1295" y="480"/>
                </a:cubicBezTo>
                <a:close/>
                <a:moveTo>
                  <a:pt x="1336" y="499"/>
                </a:moveTo>
                <a:cubicBezTo>
                  <a:pt x="1310" y="467"/>
                  <a:pt x="1284" y="437"/>
                  <a:pt x="1258" y="409"/>
                </a:cubicBezTo>
                <a:cubicBezTo>
                  <a:pt x="1253" y="400"/>
                  <a:pt x="1249" y="392"/>
                  <a:pt x="1244" y="383"/>
                </a:cubicBezTo>
                <a:cubicBezTo>
                  <a:pt x="1241" y="377"/>
                  <a:pt x="1238" y="371"/>
                  <a:pt x="1235" y="365"/>
                </a:cubicBezTo>
                <a:cubicBezTo>
                  <a:pt x="1232" y="359"/>
                  <a:pt x="1229" y="353"/>
                  <a:pt x="1226" y="347"/>
                </a:cubicBezTo>
                <a:cubicBezTo>
                  <a:pt x="1247" y="368"/>
                  <a:pt x="1267" y="391"/>
                  <a:pt x="1288" y="414"/>
                </a:cubicBezTo>
                <a:cubicBezTo>
                  <a:pt x="1306" y="447"/>
                  <a:pt x="1321" y="475"/>
                  <a:pt x="1336" y="499"/>
                </a:cubicBezTo>
                <a:close/>
                <a:moveTo>
                  <a:pt x="1377" y="516"/>
                </a:moveTo>
                <a:cubicBezTo>
                  <a:pt x="1384" y="526"/>
                  <a:pt x="1392" y="537"/>
                  <a:pt x="1399" y="549"/>
                </a:cubicBezTo>
                <a:cubicBezTo>
                  <a:pt x="1362" y="500"/>
                  <a:pt x="1325" y="455"/>
                  <a:pt x="1289" y="414"/>
                </a:cubicBezTo>
                <a:cubicBezTo>
                  <a:pt x="1278" y="394"/>
                  <a:pt x="1268" y="375"/>
                  <a:pt x="1258" y="356"/>
                </a:cubicBezTo>
                <a:cubicBezTo>
                  <a:pt x="1254" y="347"/>
                  <a:pt x="1254" y="347"/>
                  <a:pt x="1254" y="347"/>
                </a:cubicBezTo>
                <a:cubicBezTo>
                  <a:pt x="1277" y="372"/>
                  <a:pt x="1300" y="398"/>
                  <a:pt x="1324" y="426"/>
                </a:cubicBezTo>
                <a:cubicBezTo>
                  <a:pt x="1343" y="461"/>
                  <a:pt x="1360" y="489"/>
                  <a:pt x="1377" y="516"/>
                </a:cubicBezTo>
                <a:close/>
                <a:moveTo>
                  <a:pt x="1323" y="424"/>
                </a:moveTo>
                <a:cubicBezTo>
                  <a:pt x="1299" y="396"/>
                  <a:pt x="1276" y="370"/>
                  <a:pt x="1253" y="346"/>
                </a:cubicBezTo>
                <a:cubicBezTo>
                  <a:pt x="1253" y="345"/>
                  <a:pt x="1253" y="345"/>
                  <a:pt x="1253" y="345"/>
                </a:cubicBezTo>
                <a:cubicBezTo>
                  <a:pt x="1242" y="325"/>
                  <a:pt x="1232" y="305"/>
                  <a:pt x="1223" y="287"/>
                </a:cubicBezTo>
                <a:cubicBezTo>
                  <a:pt x="1242" y="306"/>
                  <a:pt x="1262" y="326"/>
                  <a:pt x="1281" y="348"/>
                </a:cubicBezTo>
                <a:cubicBezTo>
                  <a:pt x="1296" y="376"/>
                  <a:pt x="1309" y="400"/>
                  <a:pt x="1323" y="424"/>
                </a:cubicBezTo>
                <a:close/>
                <a:moveTo>
                  <a:pt x="1364" y="444"/>
                </a:moveTo>
                <a:cubicBezTo>
                  <a:pt x="1336" y="409"/>
                  <a:pt x="1309" y="377"/>
                  <a:pt x="1282" y="347"/>
                </a:cubicBezTo>
                <a:cubicBezTo>
                  <a:pt x="1280" y="344"/>
                  <a:pt x="1280" y="344"/>
                  <a:pt x="1280" y="344"/>
                </a:cubicBezTo>
                <a:cubicBezTo>
                  <a:pt x="1277" y="338"/>
                  <a:pt x="1273" y="332"/>
                  <a:pt x="1270" y="326"/>
                </a:cubicBezTo>
                <a:cubicBezTo>
                  <a:pt x="1263" y="312"/>
                  <a:pt x="1256" y="298"/>
                  <a:pt x="1249" y="285"/>
                </a:cubicBezTo>
                <a:cubicBezTo>
                  <a:pt x="1270" y="307"/>
                  <a:pt x="1293" y="332"/>
                  <a:pt x="1315" y="357"/>
                </a:cubicBezTo>
                <a:cubicBezTo>
                  <a:pt x="1334" y="391"/>
                  <a:pt x="1349" y="419"/>
                  <a:pt x="1364" y="444"/>
                </a:cubicBezTo>
                <a:close/>
                <a:moveTo>
                  <a:pt x="1287" y="306"/>
                </a:moveTo>
                <a:cubicBezTo>
                  <a:pt x="1295" y="321"/>
                  <a:pt x="1305" y="338"/>
                  <a:pt x="1314" y="355"/>
                </a:cubicBezTo>
                <a:cubicBezTo>
                  <a:pt x="1292" y="330"/>
                  <a:pt x="1270" y="306"/>
                  <a:pt x="1248" y="284"/>
                </a:cubicBezTo>
                <a:cubicBezTo>
                  <a:pt x="1239" y="265"/>
                  <a:pt x="1230" y="247"/>
                  <a:pt x="1221" y="229"/>
                </a:cubicBezTo>
                <a:cubicBezTo>
                  <a:pt x="1239" y="246"/>
                  <a:pt x="1257" y="265"/>
                  <a:pt x="1275" y="284"/>
                </a:cubicBezTo>
                <a:cubicBezTo>
                  <a:pt x="1275" y="284"/>
                  <a:pt x="1275" y="284"/>
                  <a:pt x="1275" y="284"/>
                </a:cubicBezTo>
                <a:cubicBezTo>
                  <a:pt x="1279" y="291"/>
                  <a:pt x="1283" y="299"/>
                  <a:pt x="1287" y="306"/>
                </a:cubicBezTo>
                <a:close/>
                <a:moveTo>
                  <a:pt x="1304" y="287"/>
                </a:moveTo>
                <a:cubicBezTo>
                  <a:pt x="1308" y="293"/>
                  <a:pt x="1311" y="299"/>
                  <a:pt x="1315" y="306"/>
                </a:cubicBezTo>
                <a:cubicBezTo>
                  <a:pt x="1326" y="326"/>
                  <a:pt x="1338" y="347"/>
                  <a:pt x="1350" y="367"/>
                </a:cubicBezTo>
                <a:cubicBezTo>
                  <a:pt x="1325" y="337"/>
                  <a:pt x="1300" y="309"/>
                  <a:pt x="1276" y="284"/>
                </a:cubicBezTo>
                <a:cubicBezTo>
                  <a:pt x="1264" y="262"/>
                  <a:pt x="1254" y="242"/>
                  <a:pt x="1244" y="222"/>
                </a:cubicBezTo>
                <a:cubicBezTo>
                  <a:pt x="1263" y="241"/>
                  <a:pt x="1283" y="262"/>
                  <a:pt x="1303" y="284"/>
                </a:cubicBezTo>
                <a:lnTo>
                  <a:pt x="1304" y="287"/>
                </a:lnTo>
                <a:close/>
                <a:moveTo>
                  <a:pt x="1396" y="393"/>
                </a:moveTo>
                <a:cubicBezTo>
                  <a:pt x="1363" y="353"/>
                  <a:pt x="1333" y="317"/>
                  <a:pt x="1303" y="283"/>
                </a:cubicBezTo>
                <a:cubicBezTo>
                  <a:pt x="1290" y="260"/>
                  <a:pt x="1278" y="238"/>
                  <a:pt x="1267" y="217"/>
                </a:cubicBezTo>
                <a:cubicBezTo>
                  <a:pt x="1290" y="241"/>
                  <a:pt x="1314" y="266"/>
                  <a:pt x="1338" y="294"/>
                </a:cubicBezTo>
                <a:cubicBezTo>
                  <a:pt x="1356" y="326"/>
                  <a:pt x="1375" y="360"/>
                  <a:pt x="1396" y="393"/>
                </a:cubicBezTo>
                <a:close/>
                <a:moveTo>
                  <a:pt x="1322" y="267"/>
                </a:moveTo>
                <a:cubicBezTo>
                  <a:pt x="1329" y="279"/>
                  <a:pt x="1329" y="279"/>
                  <a:pt x="1329" y="279"/>
                </a:cubicBezTo>
                <a:cubicBezTo>
                  <a:pt x="1331" y="284"/>
                  <a:pt x="1334" y="288"/>
                  <a:pt x="1336" y="292"/>
                </a:cubicBezTo>
                <a:cubicBezTo>
                  <a:pt x="1313" y="264"/>
                  <a:pt x="1289" y="239"/>
                  <a:pt x="1267" y="215"/>
                </a:cubicBezTo>
                <a:cubicBezTo>
                  <a:pt x="1257" y="196"/>
                  <a:pt x="1248" y="178"/>
                  <a:pt x="1240" y="160"/>
                </a:cubicBezTo>
                <a:cubicBezTo>
                  <a:pt x="1257" y="177"/>
                  <a:pt x="1275" y="196"/>
                  <a:pt x="1293" y="215"/>
                </a:cubicBezTo>
                <a:cubicBezTo>
                  <a:pt x="1302" y="232"/>
                  <a:pt x="1312" y="249"/>
                  <a:pt x="1322" y="267"/>
                </a:cubicBezTo>
                <a:close/>
                <a:moveTo>
                  <a:pt x="1340" y="248"/>
                </a:moveTo>
                <a:cubicBezTo>
                  <a:pt x="1342" y="251"/>
                  <a:pt x="1342" y="251"/>
                  <a:pt x="1342" y="251"/>
                </a:cubicBezTo>
                <a:cubicBezTo>
                  <a:pt x="1353" y="270"/>
                  <a:pt x="1364" y="290"/>
                  <a:pt x="1376" y="309"/>
                </a:cubicBezTo>
                <a:cubicBezTo>
                  <a:pt x="1347" y="274"/>
                  <a:pt x="1320" y="244"/>
                  <a:pt x="1294" y="215"/>
                </a:cubicBezTo>
                <a:cubicBezTo>
                  <a:pt x="1282" y="194"/>
                  <a:pt x="1272" y="173"/>
                  <a:pt x="1262" y="154"/>
                </a:cubicBezTo>
                <a:cubicBezTo>
                  <a:pt x="1282" y="174"/>
                  <a:pt x="1303" y="197"/>
                  <a:pt x="1324" y="221"/>
                </a:cubicBezTo>
                <a:cubicBezTo>
                  <a:pt x="1329" y="229"/>
                  <a:pt x="1334" y="239"/>
                  <a:pt x="1340" y="248"/>
                </a:cubicBezTo>
                <a:close/>
                <a:moveTo>
                  <a:pt x="1323" y="219"/>
                </a:moveTo>
                <a:cubicBezTo>
                  <a:pt x="1302" y="195"/>
                  <a:pt x="1281" y="173"/>
                  <a:pt x="1262" y="153"/>
                </a:cubicBezTo>
                <a:cubicBezTo>
                  <a:pt x="1253" y="135"/>
                  <a:pt x="1245" y="117"/>
                  <a:pt x="1238" y="100"/>
                </a:cubicBezTo>
                <a:cubicBezTo>
                  <a:pt x="1253" y="115"/>
                  <a:pt x="1269" y="131"/>
                  <a:pt x="1285" y="148"/>
                </a:cubicBezTo>
                <a:cubicBezTo>
                  <a:pt x="1296" y="171"/>
                  <a:pt x="1309" y="194"/>
                  <a:pt x="1323" y="219"/>
                </a:cubicBezTo>
                <a:close/>
                <a:moveTo>
                  <a:pt x="1355" y="226"/>
                </a:moveTo>
                <a:cubicBezTo>
                  <a:pt x="1331" y="197"/>
                  <a:pt x="1308" y="172"/>
                  <a:pt x="1285" y="148"/>
                </a:cubicBezTo>
                <a:cubicBezTo>
                  <a:pt x="1276" y="129"/>
                  <a:pt x="1266" y="110"/>
                  <a:pt x="1258" y="92"/>
                </a:cubicBezTo>
                <a:cubicBezTo>
                  <a:pt x="1275" y="109"/>
                  <a:pt x="1293" y="127"/>
                  <a:pt x="1310" y="146"/>
                </a:cubicBezTo>
                <a:cubicBezTo>
                  <a:pt x="1324" y="171"/>
                  <a:pt x="1338" y="197"/>
                  <a:pt x="1355" y="226"/>
                </a:cubicBezTo>
                <a:close/>
                <a:moveTo>
                  <a:pt x="1374" y="209"/>
                </a:moveTo>
                <a:cubicBezTo>
                  <a:pt x="1383" y="222"/>
                  <a:pt x="1391" y="236"/>
                  <a:pt x="1399" y="249"/>
                </a:cubicBezTo>
                <a:cubicBezTo>
                  <a:pt x="1367" y="210"/>
                  <a:pt x="1338" y="177"/>
                  <a:pt x="1311" y="146"/>
                </a:cubicBezTo>
                <a:cubicBezTo>
                  <a:pt x="1299" y="124"/>
                  <a:pt x="1288" y="103"/>
                  <a:pt x="1279" y="83"/>
                </a:cubicBezTo>
                <a:cubicBezTo>
                  <a:pt x="1298" y="104"/>
                  <a:pt x="1319" y="126"/>
                  <a:pt x="1340" y="150"/>
                </a:cubicBezTo>
                <a:cubicBezTo>
                  <a:pt x="1351" y="169"/>
                  <a:pt x="1362" y="188"/>
                  <a:pt x="1374" y="209"/>
                </a:cubicBezTo>
                <a:close/>
                <a:moveTo>
                  <a:pt x="1298" y="17"/>
                </a:moveTo>
                <a:cubicBezTo>
                  <a:pt x="1316" y="36"/>
                  <a:pt x="1334" y="57"/>
                  <a:pt x="1354" y="80"/>
                </a:cubicBezTo>
                <a:cubicBezTo>
                  <a:pt x="1369" y="106"/>
                  <a:pt x="1386" y="133"/>
                  <a:pt x="1404" y="163"/>
                </a:cubicBezTo>
                <a:cubicBezTo>
                  <a:pt x="1408" y="169"/>
                  <a:pt x="1412" y="175"/>
                  <a:pt x="1415" y="180"/>
                </a:cubicBezTo>
                <a:cubicBezTo>
                  <a:pt x="1383" y="141"/>
                  <a:pt x="1354" y="107"/>
                  <a:pt x="1328" y="77"/>
                </a:cubicBezTo>
                <a:cubicBezTo>
                  <a:pt x="1316" y="56"/>
                  <a:pt x="1306" y="36"/>
                  <a:pt x="1298" y="17"/>
                </a:cubicBezTo>
                <a:close/>
                <a:moveTo>
                  <a:pt x="1327" y="78"/>
                </a:moveTo>
                <a:cubicBezTo>
                  <a:pt x="1341" y="104"/>
                  <a:pt x="1356" y="131"/>
                  <a:pt x="1374" y="160"/>
                </a:cubicBezTo>
                <a:cubicBezTo>
                  <a:pt x="1348" y="130"/>
                  <a:pt x="1325" y="103"/>
                  <a:pt x="1302" y="79"/>
                </a:cubicBezTo>
                <a:cubicBezTo>
                  <a:pt x="1293" y="60"/>
                  <a:pt x="1284" y="41"/>
                  <a:pt x="1276" y="23"/>
                </a:cubicBezTo>
                <a:cubicBezTo>
                  <a:pt x="1292" y="39"/>
                  <a:pt x="1309" y="58"/>
                  <a:pt x="1327" y="78"/>
                </a:cubicBezTo>
                <a:close/>
                <a:moveTo>
                  <a:pt x="1302" y="79"/>
                </a:moveTo>
                <a:cubicBezTo>
                  <a:pt x="1313" y="101"/>
                  <a:pt x="1325" y="124"/>
                  <a:pt x="1339" y="148"/>
                </a:cubicBezTo>
                <a:cubicBezTo>
                  <a:pt x="1318" y="124"/>
                  <a:pt x="1298" y="102"/>
                  <a:pt x="1278" y="82"/>
                </a:cubicBezTo>
                <a:cubicBezTo>
                  <a:pt x="1270" y="65"/>
                  <a:pt x="1263" y="48"/>
                  <a:pt x="1256" y="32"/>
                </a:cubicBezTo>
                <a:cubicBezTo>
                  <a:pt x="1271" y="47"/>
                  <a:pt x="1286" y="62"/>
                  <a:pt x="1302" y="79"/>
                </a:cubicBezTo>
                <a:close/>
                <a:moveTo>
                  <a:pt x="1222" y="0"/>
                </a:moveTo>
                <a:cubicBezTo>
                  <a:pt x="1233" y="10"/>
                  <a:pt x="1244" y="20"/>
                  <a:pt x="1255" y="31"/>
                </a:cubicBezTo>
                <a:cubicBezTo>
                  <a:pt x="1262" y="47"/>
                  <a:pt x="1269" y="64"/>
                  <a:pt x="1277" y="81"/>
                </a:cubicBezTo>
                <a:cubicBezTo>
                  <a:pt x="1264" y="67"/>
                  <a:pt x="1250" y="53"/>
                  <a:pt x="1237" y="41"/>
                </a:cubicBezTo>
                <a:cubicBezTo>
                  <a:pt x="1232" y="27"/>
                  <a:pt x="1227" y="13"/>
                  <a:pt x="1222" y="0"/>
                </a:cubicBezTo>
                <a:close/>
                <a:moveTo>
                  <a:pt x="1205" y="13"/>
                </a:moveTo>
                <a:cubicBezTo>
                  <a:pt x="1215" y="22"/>
                  <a:pt x="1226" y="31"/>
                  <a:pt x="1237" y="41"/>
                </a:cubicBezTo>
                <a:cubicBezTo>
                  <a:pt x="1243" y="57"/>
                  <a:pt x="1249" y="73"/>
                  <a:pt x="1257" y="90"/>
                </a:cubicBezTo>
                <a:cubicBezTo>
                  <a:pt x="1244" y="77"/>
                  <a:pt x="1231" y="64"/>
                  <a:pt x="1219" y="53"/>
                </a:cubicBezTo>
                <a:cubicBezTo>
                  <a:pt x="1219" y="53"/>
                  <a:pt x="1219" y="53"/>
                  <a:pt x="1219" y="53"/>
                </a:cubicBezTo>
                <a:cubicBezTo>
                  <a:pt x="1214" y="39"/>
                  <a:pt x="1209" y="26"/>
                  <a:pt x="1205" y="13"/>
                </a:cubicBezTo>
                <a:close/>
                <a:moveTo>
                  <a:pt x="1218" y="53"/>
                </a:moveTo>
                <a:cubicBezTo>
                  <a:pt x="1224" y="68"/>
                  <a:pt x="1230" y="83"/>
                  <a:pt x="1236" y="98"/>
                </a:cubicBezTo>
                <a:cubicBezTo>
                  <a:pt x="1224" y="87"/>
                  <a:pt x="1213" y="76"/>
                  <a:pt x="1201" y="66"/>
                </a:cubicBezTo>
                <a:cubicBezTo>
                  <a:pt x="1197" y="53"/>
                  <a:pt x="1192" y="40"/>
                  <a:pt x="1189" y="28"/>
                </a:cubicBezTo>
                <a:cubicBezTo>
                  <a:pt x="1199" y="36"/>
                  <a:pt x="1208" y="44"/>
                  <a:pt x="1218" y="53"/>
                </a:cubicBezTo>
                <a:close/>
                <a:moveTo>
                  <a:pt x="1164" y="7"/>
                </a:moveTo>
                <a:cubicBezTo>
                  <a:pt x="1172" y="14"/>
                  <a:pt x="1180" y="20"/>
                  <a:pt x="1188" y="27"/>
                </a:cubicBezTo>
                <a:cubicBezTo>
                  <a:pt x="1192" y="39"/>
                  <a:pt x="1196" y="52"/>
                  <a:pt x="1200" y="65"/>
                </a:cubicBezTo>
                <a:cubicBezTo>
                  <a:pt x="1191" y="57"/>
                  <a:pt x="1182" y="49"/>
                  <a:pt x="1172" y="42"/>
                </a:cubicBezTo>
                <a:cubicBezTo>
                  <a:pt x="1169" y="30"/>
                  <a:pt x="1166" y="18"/>
                  <a:pt x="1164" y="7"/>
                </a:cubicBezTo>
                <a:close/>
                <a:moveTo>
                  <a:pt x="1172" y="42"/>
                </a:moveTo>
                <a:cubicBezTo>
                  <a:pt x="1175" y="54"/>
                  <a:pt x="1179" y="67"/>
                  <a:pt x="1183" y="79"/>
                </a:cubicBezTo>
                <a:cubicBezTo>
                  <a:pt x="1174" y="72"/>
                  <a:pt x="1165" y="64"/>
                  <a:pt x="1156" y="57"/>
                </a:cubicBezTo>
                <a:cubicBezTo>
                  <a:pt x="1153" y="46"/>
                  <a:pt x="1151" y="35"/>
                  <a:pt x="1149" y="24"/>
                </a:cubicBezTo>
                <a:cubicBezTo>
                  <a:pt x="1156" y="29"/>
                  <a:pt x="1164" y="36"/>
                  <a:pt x="1172" y="42"/>
                </a:cubicBezTo>
                <a:close/>
                <a:moveTo>
                  <a:pt x="1128" y="9"/>
                </a:moveTo>
                <a:cubicBezTo>
                  <a:pt x="1135" y="14"/>
                  <a:pt x="1141" y="18"/>
                  <a:pt x="1148" y="23"/>
                </a:cubicBezTo>
                <a:cubicBezTo>
                  <a:pt x="1150" y="34"/>
                  <a:pt x="1153" y="45"/>
                  <a:pt x="1156" y="57"/>
                </a:cubicBezTo>
                <a:cubicBezTo>
                  <a:pt x="1148" y="51"/>
                  <a:pt x="1141" y="45"/>
                  <a:pt x="1133" y="40"/>
                </a:cubicBezTo>
                <a:cubicBezTo>
                  <a:pt x="1131" y="29"/>
                  <a:pt x="1129" y="19"/>
                  <a:pt x="1128" y="9"/>
                </a:cubicBezTo>
                <a:close/>
                <a:moveTo>
                  <a:pt x="1133" y="40"/>
                </a:moveTo>
                <a:cubicBezTo>
                  <a:pt x="1135" y="51"/>
                  <a:pt x="1137" y="62"/>
                  <a:pt x="1140" y="73"/>
                </a:cubicBezTo>
                <a:cubicBezTo>
                  <a:pt x="1133" y="67"/>
                  <a:pt x="1125" y="62"/>
                  <a:pt x="1118" y="57"/>
                </a:cubicBezTo>
                <a:cubicBezTo>
                  <a:pt x="1116" y="47"/>
                  <a:pt x="1115" y="37"/>
                  <a:pt x="1113" y="27"/>
                </a:cubicBezTo>
                <a:cubicBezTo>
                  <a:pt x="1120" y="31"/>
                  <a:pt x="1126" y="35"/>
                  <a:pt x="1133" y="40"/>
                </a:cubicBezTo>
                <a:close/>
                <a:moveTo>
                  <a:pt x="1113" y="26"/>
                </a:moveTo>
                <a:cubicBezTo>
                  <a:pt x="1114" y="36"/>
                  <a:pt x="1116" y="46"/>
                  <a:pt x="1118" y="57"/>
                </a:cubicBezTo>
                <a:cubicBezTo>
                  <a:pt x="1111" y="52"/>
                  <a:pt x="1105" y="48"/>
                  <a:pt x="1098" y="44"/>
                </a:cubicBezTo>
                <a:cubicBezTo>
                  <a:pt x="1097" y="34"/>
                  <a:pt x="1096" y="25"/>
                  <a:pt x="1096" y="16"/>
                </a:cubicBezTo>
                <a:cubicBezTo>
                  <a:pt x="1101" y="19"/>
                  <a:pt x="1107" y="23"/>
                  <a:pt x="1113" y="26"/>
                </a:cubicBezTo>
                <a:close/>
                <a:moveTo>
                  <a:pt x="1092" y="13"/>
                </a:moveTo>
                <a:cubicBezTo>
                  <a:pt x="1093" y="14"/>
                  <a:pt x="1094" y="15"/>
                  <a:pt x="1095" y="15"/>
                </a:cubicBezTo>
                <a:cubicBezTo>
                  <a:pt x="1096" y="24"/>
                  <a:pt x="1097" y="34"/>
                  <a:pt x="1098" y="44"/>
                </a:cubicBezTo>
                <a:cubicBezTo>
                  <a:pt x="1095" y="42"/>
                  <a:pt x="1092" y="40"/>
                  <a:pt x="1089" y="38"/>
                </a:cubicBezTo>
                <a:cubicBezTo>
                  <a:pt x="1086" y="37"/>
                  <a:pt x="1083" y="35"/>
                  <a:pt x="1081" y="34"/>
                </a:cubicBezTo>
                <a:cubicBezTo>
                  <a:pt x="1080" y="24"/>
                  <a:pt x="1080" y="15"/>
                  <a:pt x="1080" y="6"/>
                </a:cubicBezTo>
                <a:cubicBezTo>
                  <a:pt x="1084" y="9"/>
                  <a:pt x="1088" y="11"/>
                  <a:pt x="1092" y="13"/>
                </a:cubicBezTo>
                <a:close/>
                <a:moveTo>
                  <a:pt x="1066" y="0"/>
                </a:moveTo>
                <a:cubicBezTo>
                  <a:pt x="1071" y="2"/>
                  <a:pt x="1075" y="4"/>
                  <a:pt x="1079" y="6"/>
                </a:cubicBezTo>
                <a:cubicBezTo>
                  <a:pt x="1079" y="15"/>
                  <a:pt x="1080" y="24"/>
                  <a:pt x="1080" y="33"/>
                </a:cubicBezTo>
                <a:cubicBezTo>
                  <a:pt x="1075" y="30"/>
                  <a:pt x="1070" y="28"/>
                  <a:pt x="1065" y="26"/>
                </a:cubicBezTo>
                <a:cubicBezTo>
                  <a:pt x="1065" y="18"/>
                  <a:pt x="1065" y="9"/>
                  <a:pt x="1066" y="0"/>
                </a:cubicBezTo>
                <a:close/>
                <a:moveTo>
                  <a:pt x="1051" y="22"/>
                </a:moveTo>
                <a:cubicBezTo>
                  <a:pt x="1054" y="23"/>
                  <a:pt x="1058" y="24"/>
                  <a:pt x="1061" y="26"/>
                </a:cubicBezTo>
                <a:cubicBezTo>
                  <a:pt x="1062" y="26"/>
                  <a:pt x="1063" y="26"/>
                  <a:pt x="1064" y="27"/>
                </a:cubicBezTo>
                <a:cubicBezTo>
                  <a:pt x="1065" y="35"/>
                  <a:pt x="1065" y="44"/>
                  <a:pt x="1065" y="52"/>
                </a:cubicBezTo>
                <a:cubicBezTo>
                  <a:pt x="1062" y="51"/>
                  <a:pt x="1059" y="50"/>
                  <a:pt x="1057" y="49"/>
                </a:cubicBezTo>
                <a:cubicBezTo>
                  <a:pt x="1055" y="48"/>
                  <a:pt x="1052" y="47"/>
                  <a:pt x="1050" y="47"/>
                </a:cubicBezTo>
                <a:cubicBezTo>
                  <a:pt x="1050" y="38"/>
                  <a:pt x="1050" y="30"/>
                  <a:pt x="1051" y="22"/>
                </a:cubicBezTo>
                <a:close/>
                <a:moveTo>
                  <a:pt x="1051" y="72"/>
                </a:moveTo>
                <a:cubicBezTo>
                  <a:pt x="1046" y="70"/>
                  <a:pt x="1041" y="68"/>
                  <a:pt x="1035" y="66"/>
                </a:cubicBezTo>
                <a:cubicBezTo>
                  <a:pt x="1035" y="58"/>
                  <a:pt x="1035" y="50"/>
                  <a:pt x="1036" y="42"/>
                </a:cubicBezTo>
                <a:cubicBezTo>
                  <a:pt x="1040" y="43"/>
                  <a:pt x="1045" y="45"/>
                  <a:pt x="1050" y="47"/>
                </a:cubicBezTo>
                <a:cubicBezTo>
                  <a:pt x="1050" y="55"/>
                  <a:pt x="1050" y="63"/>
                  <a:pt x="1051" y="72"/>
                </a:cubicBezTo>
                <a:close/>
                <a:moveTo>
                  <a:pt x="1037" y="17"/>
                </a:moveTo>
                <a:cubicBezTo>
                  <a:pt x="1041" y="19"/>
                  <a:pt x="1046" y="20"/>
                  <a:pt x="1050" y="22"/>
                </a:cubicBezTo>
                <a:cubicBezTo>
                  <a:pt x="1050" y="30"/>
                  <a:pt x="1050" y="38"/>
                  <a:pt x="1050" y="46"/>
                </a:cubicBezTo>
                <a:cubicBezTo>
                  <a:pt x="1045" y="45"/>
                  <a:pt x="1040" y="43"/>
                  <a:pt x="1036" y="41"/>
                </a:cubicBezTo>
                <a:cubicBezTo>
                  <a:pt x="1036" y="33"/>
                  <a:pt x="1036" y="25"/>
                  <a:pt x="1037" y="17"/>
                </a:cubicBezTo>
                <a:close/>
                <a:moveTo>
                  <a:pt x="1025" y="12"/>
                </a:moveTo>
                <a:cubicBezTo>
                  <a:pt x="1029" y="14"/>
                  <a:pt x="1033" y="15"/>
                  <a:pt x="1037" y="17"/>
                </a:cubicBezTo>
                <a:cubicBezTo>
                  <a:pt x="1036" y="25"/>
                  <a:pt x="1035" y="33"/>
                  <a:pt x="1035" y="41"/>
                </a:cubicBezTo>
                <a:cubicBezTo>
                  <a:pt x="1031" y="39"/>
                  <a:pt x="1026" y="38"/>
                  <a:pt x="1022" y="36"/>
                </a:cubicBezTo>
                <a:cubicBezTo>
                  <a:pt x="1023" y="28"/>
                  <a:pt x="1024" y="20"/>
                  <a:pt x="1025" y="12"/>
                </a:cubicBezTo>
                <a:close/>
                <a:moveTo>
                  <a:pt x="1013" y="8"/>
                </a:moveTo>
                <a:cubicBezTo>
                  <a:pt x="1016" y="9"/>
                  <a:pt x="1020" y="11"/>
                  <a:pt x="1024" y="12"/>
                </a:cubicBezTo>
                <a:cubicBezTo>
                  <a:pt x="1024" y="12"/>
                  <a:pt x="1024" y="12"/>
                  <a:pt x="1024" y="12"/>
                </a:cubicBezTo>
                <a:cubicBezTo>
                  <a:pt x="1023" y="20"/>
                  <a:pt x="1022" y="28"/>
                  <a:pt x="1022" y="36"/>
                </a:cubicBezTo>
                <a:cubicBezTo>
                  <a:pt x="1017" y="34"/>
                  <a:pt x="1013" y="32"/>
                  <a:pt x="1009" y="31"/>
                </a:cubicBezTo>
                <a:cubicBezTo>
                  <a:pt x="1010" y="23"/>
                  <a:pt x="1011" y="15"/>
                  <a:pt x="1013" y="8"/>
                </a:cubicBezTo>
                <a:close/>
                <a:moveTo>
                  <a:pt x="1003" y="4"/>
                </a:moveTo>
                <a:cubicBezTo>
                  <a:pt x="1006" y="5"/>
                  <a:pt x="1009" y="6"/>
                  <a:pt x="1012" y="7"/>
                </a:cubicBezTo>
                <a:cubicBezTo>
                  <a:pt x="1011" y="15"/>
                  <a:pt x="1009" y="23"/>
                  <a:pt x="1008" y="30"/>
                </a:cubicBezTo>
                <a:cubicBezTo>
                  <a:pt x="1005" y="29"/>
                  <a:pt x="1002" y="28"/>
                  <a:pt x="998" y="26"/>
                </a:cubicBezTo>
                <a:cubicBezTo>
                  <a:pt x="1000" y="18"/>
                  <a:pt x="1001" y="11"/>
                  <a:pt x="1003" y="4"/>
                </a:cubicBezTo>
                <a:close/>
                <a:moveTo>
                  <a:pt x="998" y="27"/>
                </a:moveTo>
                <a:cubicBezTo>
                  <a:pt x="1002" y="28"/>
                  <a:pt x="1005" y="29"/>
                  <a:pt x="1008" y="31"/>
                </a:cubicBezTo>
                <a:cubicBezTo>
                  <a:pt x="1007" y="38"/>
                  <a:pt x="1007" y="46"/>
                  <a:pt x="1006" y="54"/>
                </a:cubicBezTo>
                <a:cubicBezTo>
                  <a:pt x="1002" y="53"/>
                  <a:pt x="999" y="51"/>
                  <a:pt x="995" y="50"/>
                </a:cubicBezTo>
                <a:cubicBezTo>
                  <a:pt x="996" y="42"/>
                  <a:pt x="997" y="34"/>
                  <a:pt x="998" y="27"/>
                </a:cubicBezTo>
                <a:close/>
                <a:moveTo>
                  <a:pt x="987" y="22"/>
                </a:moveTo>
                <a:cubicBezTo>
                  <a:pt x="991" y="23"/>
                  <a:pt x="994" y="25"/>
                  <a:pt x="998" y="26"/>
                </a:cubicBezTo>
                <a:cubicBezTo>
                  <a:pt x="997" y="34"/>
                  <a:pt x="995" y="42"/>
                  <a:pt x="995" y="49"/>
                </a:cubicBezTo>
                <a:cubicBezTo>
                  <a:pt x="991" y="48"/>
                  <a:pt x="987" y="46"/>
                  <a:pt x="984" y="45"/>
                </a:cubicBezTo>
                <a:cubicBezTo>
                  <a:pt x="985" y="37"/>
                  <a:pt x="986" y="29"/>
                  <a:pt x="987" y="22"/>
                </a:cubicBezTo>
                <a:close/>
                <a:moveTo>
                  <a:pt x="977" y="18"/>
                </a:moveTo>
                <a:cubicBezTo>
                  <a:pt x="980" y="19"/>
                  <a:pt x="984" y="20"/>
                  <a:pt x="987" y="22"/>
                </a:cubicBezTo>
                <a:cubicBezTo>
                  <a:pt x="986" y="29"/>
                  <a:pt x="984" y="37"/>
                  <a:pt x="983" y="44"/>
                </a:cubicBezTo>
                <a:cubicBezTo>
                  <a:pt x="980" y="43"/>
                  <a:pt x="976" y="41"/>
                  <a:pt x="973" y="40"/>
                </a:cubicBezTo>
                <a:cubicBezTo>
                  <a:pt x="974" y="32"/>
                  <a:pt x="976" y="25"/>
                  <a:pt x="977" y="18"/>
                </a:cubicBezTo>
                <a:close/>
                <a:moveTo>
                  <a:pt x="966" y="13"/>
                </a:moveTo>
                <a:cubicBezTo>
                  <a:pt x="970" y="14"/>
                  <a:pt x="973" y="16"/>
                  <a:pt x="977" y="17"/>
                </a:cubicBezTo>
                <a:cubicBezTo>
                  <a:pt x="975" y="25"/>
                  <a:pt x="974" y="32"/>
                  <a:pt x="972" y="40"/>
                </a:cubicBezTo>
                <a:cubicBezTo>
                  <a:pt x="969" y="38"/>
                  <a:pt x="965" y="36"/>
                  <a:pt x="962" y="35"/>
                </a:cubicBezTo>
                <a:cubicBezTo>
                  <a:pt x="962" y="33"/>
                  <a:pt x="962" y="32"/>
                  <a:pt x="962" y="31"/>
                </a:cubicBezTo>
                <a:cubicBezTo>
                  <a:pt x="964" y="25"/>
                  <a:pt x="965" y="19"/>
                  <a:pt x="966" y="13"/>
                </a:cubicBezTo>
                <a:close/>
                <a:moveTo>
                  <a:pt x="956" y="8"/>
                </a:moveTo>
                <a:cubicBezTo>
                  <a:pt x="959" y="9"/>
                  <a:pt x="962" y="11"/>
                  <a:pt x="966" y="12"/>
                </a:cubicBezTo>
                <a:cubicBezTo>
                  <a:pt x="964" y="19"/>
                  <a:pt x="963" y="25"/>
                  <a:pt x="962" y="31"/>
                </a:cubicBezTo>
                <a:cubicBezTo>
                  <a:pt x="962" y="32"/>
                  <a:pt x="961" y="33"/>
                  <a:pt x="961" y="34"/>
                </a:cubicBezTo>
                <a:cubicBezTo>
                  <a:pt x="958" y="33"/>
                  <a:pt x="955" y="32"/>
                  <a:pt x="952" y="30"/>
                </a:cubicBezTo>
                <a:cubicBezTo>
                  <a:pt x="953" y="23"/>
                  <a:pt x="955" y="15"/>
                  <a:pt x="956" y="8"/>
                </a:cubicBezTo>
                <a:close/>
                <a:moveTo>
                  <a:pt x="943" y="1"/>
                </a:moveTo>
                <a:cubicBezTo>
                  <a:pt x="947" y="3"/>
                  <a:pt x="951" y="6"/>
                  <a:pt x="955" y="8"/>
                </a:cubicBezTo>
                <a:cubicBezTo>
                  <a:pt x="954" y="15"/>
                  <a:pt x="953" y="22"/>
                  <a:pt x="952" y="30"/>
                </a:cubicBezTo>
                <a:cubicBezTo>
                  <a:pt x="947" y="28"/>
                  <a:pt x="943" y="26"/>
                  <a:pt x="939" y="24"/>
                </a:cubicBezTo>
                <a:cubicBezTo>
                  <a:pt x="940" y="16"/>
                  <a:pt x="941" y="9"/>
                  <a:pt x="943" y="1"/>
                </a:cubicBezTo>
                <a:close/>
                <a:moveTo>
                  <a:pt x="939" y="24"/>
                </a:moveTo>
                <a:cubicBezTo>
                  <a:pt x="943" y="26"/>
                  <a:pt x="947" y="28"/>
                  <a:pt x="952" y="30"/>
                </a:cubicBezTo>
                <a:cubicBezTo>
                  <a:pt x="951" y="36"/>
                  <a:pt x="950" y="41"/>
                  <a:pt x="949" y="46"/>
                </a:cubicBezTo>
                <a:cubicBezTo>
                  <a:pt x="949" y="48"/>
                  <a:pt x="948" y="51"/>
                  <a:pt x="948" y="53"/>
                </a:cubicBezTo>
                <a:cubicBezTo>
                  <a:pt x="944" y="51"/>
                  <a:pt x="940" y="49"/>
                  <a:pt x="936" y="47"/>
                </a:cubicBezTo>
                <a:cubicBezTo>
                  <a:pt x="937" y="40"/>
                  <a:pt x="938" y="32"/>
                  <a:pt x="939" y="24"/>
                </a:cubicBezTo>
                <a:close/>
                <a:moveTo>
                  <a:pt x="926" y="18"/>
                </a:moveTo>
                <a:cubicBezTo>
                  <a:pt x="930" y="20"/>
                  <a:pt x="934" y="22"/>
                  <a:pt x="939" y="24"/>
                </a:cubicBezTo>
                <a:cubicBezTo>
                  <a:pt x="937" y="32"/>
                  <a:pt x="936" y="39"/>
                  <a:pt x="935" y="47"/>
                </a:cubicBezTo>
                <a:cubicBezTo>
                  <a:pt x="931" y="45"/>
                  <a:pt x="927" y="43"/>
                  <a:pt x="923" y="40"/>
                </a:cubicBezTo>
                <a:cubicBezTo>
                  <a:pt x="924" y="33"/>
                  <a:pt x="925" y="25"/>
                  <a:pt x="926" y="18"/>
                </a:cubicBezTo>
                <a:close/>
                <a:moveTo>
                  <a:pt x="911" y="10"/>
                </a:moveTo>
                <a:cubicBezTo>
                  <a:pt x="916" y="13"/>
                  <a:pt x="921" y="15"/>
                  <a:pt x="925" y="18"/>
                </a:cubicBezTo>
                <a:cubicBezTo>
                  <a:pt x="924" y="25"/>
                  <a:pt x="923" y="33"/>
                  <a:pt x="922" y="40"/>
                </a:cubicBezTo>
                <a:cubicBezTo>
                  <a:pt x="918" y="38"/>
                  <a:pt x="913" y="36"/>
                  <a:pt x="909" y="33"/>
                </a:cubicBezTo>
                <a:cubicBezTo>
                  <a:pt x="910" y="26"/>
                  <a:pt x="911" y="18"/>
                  <a:pt x="911" y="10"/>
                </a:cubicBezTo>
                <a:close/>
                <a:moveTo>
                  <a:pt x="896" y="2"/>
                </a:moveTo>
                <a:cubicBezTo>
                  <a:pt x="901" y="5"/>
                  <a:pt x="906" y="7"/>
                  <a:pt x="911" y="10"/>
                </a:cubicBezTo>
                <a:cubicBezTo>
                  <a:pt x="910" y="18"/>
                  <a:pt x="909" y="25"/>
                  <a:pt x="909" y="33"/>
                </a:cubicBezTo>
                <a:cubicBezTo>
                  <a:pt x="904" y="30"/>
                  <a:pt x="899" y="28"/>
                  <a:pt x="895" y="25"/>
                </a:cubicBezTo>
                <a:lnTo>
                  <a:pt x="896" y="2"/>
                </a:lnTo>
                <a:close/>
                <a:moveTo>
                  <a:pt x="894" y="26"/>
                </a:moveTo>
                <a:cubicBezTo>
                  <a:pt x="899" y="28"/>
                  <a:pt x="904" y="31"/>
                  <a:pt x="909" y="34"/>
                </a:cubicBezTo>
                <a:cubicBezTo>
                  <a:pt x="908" y="40"/>
                  <a:pt x="907" y="47"/>
                  <a:pt x="906" y="54"/>
                </a:cubicBezTo>
                <a:cubicBezTo>
                  <a:pt x="902" y="52"/>
                  <a:pt x="897" y="50"/>
                  <a:pt x="893" y="47"/>
                </a:cubicBezTo>
                <a:cubicBezTo>
                  <a:pt x="893" y="40"/>
                  <a:pt x="894" y="33"/>
                  <a:pt x="894" y="26"/>
                </a:cubicBezTo>
                <a:close/>
                <a:moveTo>
                  <a:pt x="879" y="17"/>
                </a:moveTo>
                <a:cubicBezTo>
                  <a:pt x="884" y="20"/>
                  <a:pt x="889" y="23"/>
                  <a:pt x="894" y="26"/>
                </a:cubicBezTo>
                <a:cubicBezTo>
                  <a:pt x="893" y="33"/>
                  <a:pt x="893" y="40"/>
                  <a:pt x="892" y="47"/>
                </a:cubicBezTo>
                <a:cubicBezTo>
                  <a:pt x="887" y="44"/>
                  <a:pt x="882" y="41"/>
                  <a:pt x="878" y="39"/>
                </a:cubicBezTo>
                <a:cubicBezTo>
                  <a:pt x="878" y="32"/>
                  <a:pt x="879" y="24"/>
                  <a:pt x="879" y="17"/>
                </a:cubicBezTo>
                <a:close/>
                <a:moveTo>
                  <a:pt x="861" y="6"/>
                </a:moveTo>
                <a:cubicBezTo>
                  <a:pt x="866" y="10"/>
                  <a:pt x="872" y="13"/>
                  <a:pt x="879" y="17"/>
                </a:cubicBezTo>
                <a:cubicBezTo>
                  <a:pt x="878" y="24"/>
                  <a:pt x="878" y="31"/>
                  <a:pt x="877" y="38"/>
                </a:cubicBezTo>
                <a:cubicBezTo>
                  <a:pt x="871" y="35"/>
                  <a:pt x="865" y="32"/>
                  <a:pt x="859" y="28"/>
                </a:cubicBezTo>
                <a:cubicBezTo>
                  <a:pt x="860" y="21"/>
                  <a:pt x="860" y="14"/>
                  <a:pt x="861" y="6"/>
                </a:cubicBezTo>
                <a:close/>
                <a:moveTo>
                  <a:pt x="859" y="29"/>
                </a:moveTo>
                <a:cubicBezTo>
                  <a:pt x="865" y="32"/>
                  <a:pt x="871" y="36"/>
                  <a:pt x="877" y="39"/>
                </a:cubicBezTo>
                <a:cubicBezTo>
                  <a:pt x="877" y="46"/>
                  <a:pt x="876" y="53"/>
                  <a:pt x="876" y="61"/>
                </a:cubicBezTo>
                <a:cubicBezTo>
                  <a:pt x="870" y="57"/>
                  <a:pt x="864" y="54"/>
                  <a:pt x="858" y="51"/>
                </a:cubicBezTo>
                <a:cubicBezTo>
                  <a:pt x="859" y="43"/>
                  <a:pt x="859" y="36"/>
                  <a:pt x="859" y="29"/>
                </a:cubicBezTo>
                <a:close/>
                <a:moveTo>
                  <a:pt x="843" y="19"/>
                </a:moveTo>
                <a:cubicBezTo>
                  <a:pt x="848" y="22"/>
                  <a:pt x="854" y="25"/>
                  <a:pt x="859" y="28"/>
                </a:cubicBezTo>
                <a:cubicBezTo>
                  <a:pt x="859" y="36"/>
                  <a:pt x="858" y="43"/>
                  <a:pt x="858" y="50"/>
                </a:cubicBezTo>
                <a:cubicBezTo>
                  <a:pt x="853" y="47"/>
                  <a:pt x="848" y="44"/>
                  <a:pt x="843" y="41"/>
                </a:cubicBezTo>
                <a:cubicBezTo>
                  <a:pt x="843" y="34"/>
                  <a:pt x="843" y="26"/>
                  <a:pt x="843" y="19"/>
                </a:cubicBezTo>
                <a:close/>
                <a:moveTo>
                  <a:pt x="827" y="8"/>
                </a:moveTo>
                <a:cubicBezTo>
                  <a:pt x="832" y="12"/>
                  <a:pt x="837" y="15"/>
                  <a:pt x="843" y="19"/>
                </a:cubicBezTo>
                <a:cubicBezTo>
                  <a:pt x="843" y="26"/>
                  <a:pt x="842" y="33"/>
                  <a:pt x="842" y="41"/>
                </a:cubicBezTo>
                <a:cubicBezTo>
                  <a:pt x="837" y="37"/>
                  <a:pt x="832" y="34"/>
                  <a:pt x="826" y="31"/>
                </a:cubicBezTo>
                <a:cubicBezTo>
                  <a:pt x="826" y="23"/>
                  <a:pt x="827" y="16"/>
                  <a:pt x="827" y="8"/>
                </a:cubicBezTo>
                <a:close/>
                <a:moveTo>
                  <a:pt x="826" y="31"/>
                </a:moveTo>
                <a:cubicBezTo>
                  <a:pt x="832" y="35"/>
                  <a:pt x="837" y="38"/>
                  <a:pt x="842" y="41"/>
                </a:cubicBezTo>
                <a:cubicBezTo>
                  <a:pt x="842" y="49"/>
                  <a:pt x="842" y="56"/>
                  <a:pt x="842" y="64"/>
                </a:cubicBezTo>
                <a:cubicBezTo>
                  <a:pt x="836" y="61"/>
                  <a:pt x="831" y="58"/>
                  <a:pt x="826" y="55"/>
                </a:cubicBezTo>
                <a:cubicBezTo>
                  <a:pt x="826" y="47"/>
                  <a:pt x="826" y="39"/>
                  <a:pt x="826" y="31"/>
                </a:cubicBezTo>
                <a:close/>
                <a:moveTo>
                  <a:pt x="826" y="55"/>
                </a:moveTo>
                <a:cubicBezTo>
                  <a:pt x="831" y="58"/>
                  <a:pt x="836" y="61"/>
                  <a:pt x="842" y="65"/>
                </a:cubicBezTo>
                <a:cubicBezTo>
                  <a:pt x="841" y="72"/>
                  <a:pt x="841" y="79"/>
                  <a:pt x="841" y="87"/>
                </a:cubicBezTo>
                <a:cubicBezTo>
                  <a:pt x="836" y="84"/>
                  <a:pt x="831" y="80"/>
                  <a:pt x="826" y="77"/>
                </a:cubicBezTo>
                <a:cubicBezTo>
                  <a:pt x="826" y="70"/>
                  <a:pt x="826" y="63"/>
                  <a:pt x="826" y="55"/>
                </a:cubicBezTo>
                <a:close/>
                <a:moveTo>
                  <a:pt x="826" y="78"/>
                </a:moveTo>
                <a:cubicBezTo>
                  <a:pt x="831" y="81"/>
                  <a:pt x="836" y="84"/>
                  <a:pt x="841" y="87"/>
                </a:cubicBezTo>
                <a:cubicBezTo>
                  <a:pt x="841" y="95"/>
                  <a:pt x="841" y="102"/>
                  <a:pt x="841" y="109"/>
                </a:cubicBezTo>
                <a:cubicBezTo>
                  <a:pt x="836" y="106"/>
                  <a:pt x="831" y="103"/>
                  <a:pt x="826" y="100"/>
                </a:cubicBezTo>
                <a:cubicBezTo>
                  <a:pt x="826" y="93"/>
                  <a:pt x="826" y="85"/>
                  <a:pt x="826" y="78"/>
                </a:cubicBezTo>
                <a:close/>
                <a:moveTo>
                  <a:pt x="826" y="31"/>
                </a:moveTo>
                <a:cubicBezTo>
                  <a:pt x="826" y="39"/>
                  <a:pt x="826" y="47"/>
                  <a:pt x="826" y="54"/>
                </a:cubicBezTo>
                <a:cubicBezTo>
                  <a:pt x="820" y="51"/>
                  <a:pt x="815" y="47"/>
                  <a:pt x="809" y="44"/>
                </a:cubicBezTo>
                <a:cubicBezTo>
                  <a:pt x="809" y="36"/>
                  <a:pt x="809" y="28"/>
                  <a:pt x="809" y="20"/>
                </a:cubicBezTo>
                <a:cubicBezTo>
                  <a:pt x="815" y="24"/>
                  <a:pt x="820" y="28"/>
                  <a:pt x="826" y="31"/>
                </a:cubicBezTo>
                <a:close/>
                <a:moveTo>
                  <a:pt x="810" y="137"/>
                </a:moveTo>
                <a:cubicBezTo>
                  <a:pt x="804" y="134"/>
                  <a:pt x="799" y="131"/>
                  <a:pt x="794" y="127"/>
                </a:cubicBezTo>
                <a:cubicBezTo>
                  <a:pt x="794" y="120"/>
                  <a:pt x="793" y="112"/>
                  <a:pt x="793" y="104"/>
                </a:cubicBezTo>
                <a:cubicBezTo>
                  <a:pt x="799" y="108"/>
                  <a:pt x="804" y="111"/>
                  <a:pt x="809" y="114"/>
                </a:cubicBezTo>
                <a:cubicBezTo>
                  <a:pt x="809" y="122"/>
                  <a:pt x="809" y="129"/>
                  <a:pt x="810" y="137"/>
                </a:cubicBezTo>
                <a:close/>
                <a:moveTo>
                  <a:pt x="809" y="114"/>
                </a:moveTo>
                <a:cubicBezTo>
                  <a:pt x="804" y="110"/>
                  <a:pt x="799" y="107"/>
                  <a:pt x="793" y="104"/>
                </a:cubicBezTo>
                <a:cubicBezTo>
                  <a:pt x="793" y="96"/>
                  <a:pt x="793" y="88"/>
                  <a:pt x="793" y="80"/>
                </a:cubicBezTo>
                <a:cubicBezTo>
                  <a:pt x="798" y="84"/>
                  <a:pt x="804" y="87"/>
                  <a:pt x="809" y="91"/>
                </a:cubicBezTo>
                <a:cubicBezTo>
                  <a:pt x="809" y="98"/>
                  <a:pt x="809" y="106"/>
                  <a:pt x="809" y="114"/>
                </a:cubicBezTo>
                <a:close/>
                <a:moveTo>
                  <a:pt x="809" y="90"/>
                </a:moveTo>
                <a:cubicBezTo>
                  <a:pt x="804" y="87"/>
                  <a:pt x="798" y="83"/>
                  <a:pt x="793" y="80"/>
                </a:cubicBezTo>
                <a:cubicBezTo>
                  <a:pt x="792" y="72"/>
                  <a:pt x="792" y="64"/>
                  <a:pt x="792" y="56"/>
                </a:cubicBezTo>
                <a:cubicBezTo>
                  <a:pt x="798" y="60"/>
                  <a:pt x="803" y="64"/>
                  <a:pt x="809" y="67"/>
                </a:cubicBezTo>
                <a:cubicBezTo>
                  <a:pt x="809" y="75"/>
                  <a:pt x="809" y="83"/>
                  <a:pt x="809" y="90"/>
                </a:cubicBezTo>
                <a:close/>
                <a:moveTo>
                  <a:pt x="809" y="67"/>
                </a:moveTo>
                <a:cubicBezTo>
                  <a:pt x="803" y="63"/>
                  <a:pt x="798" y="60"/>
                  <a:pt x="792" y="56"/>
                </a:cubicBezTo>
                <a:cubicBezTo>
                  <a:pt x="792" y="48"/>
                  <a:pt x="792" y="40"/>
                  <a:pt x="792" y="33"/>
                </a:cubicBezTo>
                <a:cubicBezTo>
                  <a:pt x="797" y="37"/>
                  <a:pt x="803" y="40"/>
                  <a:pt x="809" y="44"/>
                </a:cubicBezTo>
                <a:cubicBezTo>
                  <a:pt x="809" y="52"/>
                  <a:pt x="809" y="59"/>
                  <a:pt x="809" y="67"/>
                </a:cubicBezTo>
                <a:close/>
                <a:moveTo>
                  <a:pt x="809" y="20"/>
                </a:moveTo>
                <a:cubicBezTo>
                  <a:pt x="809" y="28"/>
                  <a:pt x="809" y="36"/>
                  <a:pt x="809" y="44"/>
                </a:cubicBezTo>
                <a:cubicBezTo>
                  <a:pt x="803" y="40"/>
                  <a:pt x="797" y="36"/>
                  <a:pt x="792" y="32"/>
                </a:cubicBezTo>
                <a:cubicBezTo>
                  <a:pt x="792" y="24"/>
                  <a:pt x="791" y="16"/>
                  <a:pt x="791" y="8"/>
                </a:cubicBezTo>
                <a:cubicBezTo>
                  <a:pt x="797" y="12"/>
                  <a:pt x="803" y="16"/>
                  <a:pt x="809" y="20"/>
                </a:cubicBezTo>
                <a:close/>
                <a:moveTo>
                  <a:pt x="774" y="20"/>
                </a:moveTo>
                <a:cubicBezTo>
                  <a:pt x="780" y="24"/>
                  <a:pt x="785" y="28"/>
                  <a:pt x="791" y="32"/>
                </a:cubicBezTo>
                <a:cubicBezTo>
                  <a:pt x="791" y="40"/>
                  <a:pt x="791" y="48"/>
                  <a:pt x="792" y="56"/>
                </a:cubicBezTo>
                <a:cubicBezTo>
                  <a:pt x="786" y="52"/>
                  <a:pt x="780" y="48"/>
                  <a:pt x="775" y="44"/>
                </a:cubicBezTo>
                <a:cubicBezTo>
                  <a:pt x="775" y="36"/>
                  <a:pt x="774" y="28"/>
                  <a:pt x="774" y="20"/>
                </a:cubicBezTo>
                <a:close/>
                <a:moveTo>
                  <a:pt x="775" y="45"/>
                </a:moveTo>
                <a:cubicBezTo>
                  <a:pt x="780" y="49"/>
                  <a:pt x="786" y="52"/>
                  <a:pt x="792" y="56"/>
                </a:cubicBezTo>
                <a:cubicBezTo>
                  <a:pt x="792" y="64"/>
                  <a:pt x="792" y="72"/>
                  <a:pt x="792" y="79"/>
                </a:cubicBezTo>
                <a:cubicBezTo>
                  <a:pt x="787" y="76"/>
                  <a:pt x="781" y="72"/>
                  <a:pt x="776" y="68"/>
                </a:cubicBezTo>
                <a:cubicBezTo>
                  <a:pt x="775" y="60"/>
                  <a:pt x="775" y="53"/>
                  <a:pt x="775" y="45"/>
                </a:cubicBezTo>
                <a:close/>
                <a:moveTo>
                  <a:pt x="776" y="69"/>
                </a:moveTo>
                <a:cubicBezTo>
                  <a:pt x="781" y="73"/>
                  <a:pt x="787" y="76"/>
                  <a:pt x="792" y="80"/>
                </a:cubicBezTo>
                <a:cubicBezTo>
                  <a:pt x="792" y="88"/>
                  <a:pt x="793" y="96"/>
                  <a:pt x="793" y="103"/>
                </a:cubicBezTo>
                <a:cubicBezTo>
                  <a:pt x="787" y="100"/>
                  <a:pt x="782" y="96"/>
                  <a:pt x="777" y="93"/>
                </a:cubicBezTo>
                <a:cubicBezTo>
                  <a:pt x="776" y="85"/>
                  <a:pt x="776" y="77"/>
                  <a:pt x="776" y="69"/>
                </a:cubicBezTo>
                <a:close/>
                <a:moveTo>
                  <a:pt x="777" y="93"/>
                </a:moveTo>
                <a:cubicBezTo>
                  <a:pt x="782" y="97"/>
                  <a:pt x="787" y="100"/>
                  <a:pt x="793" y="104"/>
                </a:cubicBezTo>
                <a:cubicBezTo>
                  <a:pt x="793" y="112"/>
                  <a:pt x="793" y="119"/>
                  <a:pt x="793" y="127"/>
                </a:cubicBezTo>
                <a:cubicBezTo>
                  <a:pt x="788" y="124"/>
                  <a:pt x="783" y="120"/>
                  <a:pt x="777" y="117"/>
                </a:cubicBezTo>
                <a:cubicBezTo>
                  <a:pt x="777" y="109"/>
                  <a:pt x="777" y="101"/>
                  <a:pt x="777" y="93"/>
                </a:cubicBezTo>
                <a:close/>
                <a:moveTo>
                  <a:pt x="778" y="117"/>
                </a:moveTo>
                <a:cubicBezTo>
                  <a:pt x="783" y="121"/>
                  <a:pt x="788" y="124"/>
                  <a:pt x="793" y="128"/>
                </a:cubicBezTo>
                <a:cubicBezTo>
                  <a:pt x="794" y="135"/>
                  <a:pt x="794" y="143"/>
                  <a:pt x="794" y="151"/>
                </a:cubicBezTo>
                <a:cubicBezTo>
                  <a:pt x="789" y="147"/>
                  <a:pt x="784" y="144"/>
                  <a:pt x="779" y="141"/>
                </a:cubicBezTo>
                <a:cubicBezTo>
                  <a:pt x="778" y="133"/>
                  <a:pt x="778" y="125"/>
                  <a:pt x="778" y="117"/>
                </a:cubicBezTo>
                <a:close/>
                <a:moveTo>
                  <a:pt x="779" y="141"/>
                </a:moveTo>
                <a:cubicBezTo>
                  <a:pt x="784" y="145"/>
                  <a:pt x="789" y="148"/>
                  <a:pt x="794" y="151"/>
                </a:cubicBezTo>
                <a:cubicBezTo>
                  <a:pt x="795" y="159"/>
                  <a:pt x="795" y="167"/>
                  <a:pt x="795" y="175"/>
                </a:cubicBezTo>
                <a:cubicBezTo>
                  <a:pt x="790" y="171"/>
                  <a:pt x="785" y="168"/>
                  <a:pt x="780" y="165"/>
                </a:cubicBezTo>
                <a:cubicBezTo>
                  <a:pt x="779" y="157"/>
                  <a:pt x="779" y="149"/>
                  <a:pt x="779" y="141"/>
                </a:cubicBezTo>
                <a:close/>
                <a:moveTo>
                  <a:pt x="780" y="166"/>
                </a:moveTo>
                <a:cubicBezTo>
                  <a:pt x="785" y="169"/>
                  <a:pt x="790" y="172"/>
                  <a:pt x="795" y="175"/>
                </a:cubicBezTo>
                <a:cubicBezTo>
                  <a:pt x="796" y="183"/>
                  <a:pt x="796" y="191"/>
                  <a:pt x="796" y="198"/>
                </a:cubicBezTo>
                <a:cubicBezTo>
                  <a:pt x="791" y="195"/>
                  <a:pt x="786" y="192"/>
                  <a:pt x="781" y="189"/>
                </a:cubicBezTo>
                <a:cubicBezTo>
                  <a:pt x="781" y="181"/>
                  <a:pt x="780" y="173"/>
                  <a:pt x="780" y="166"/>
                </a:cubicBezTo>
                <a:close/>
                <a:moveTo>
                  <a:pt x="781" y="189"/>
                </a:moveTo>
                <a:cubicBezTo>
                  <a:pt x="786" y="192"/>
                  <a:pt x="791" y="196"/>
                  <a:pt x="796" y="199"/>
                </a:cubicBezTo>
                <a:cubicBezTo>
                  <a:pt x="796" y="201"/>
                  <a:pt x="796" y="203"/>
                  <a:pt x="797" y="205"/>
                </a:cubicBezTo>
                <a:cubicBezTo>
                  <a:pt x="797" y="211"/>
                  <a:pt x="797" y="216"/>
                  <a:pt x="797" y="222"/>
                </a:cubicBezTo>
                <a:cubicBezTo>
                  <a:pt x="792" y="219"/>
                  <a:pt x="787" y="216"/>
                  <a:pt x="782" y="213"/>
                </a:cubicBezTo>
                <a:cubicBezTo>
                  <a:pt x="782" y="205"/>
                  <a:pt x="781" y="197"/>
                  <a:pt x="781" y="189"/>
                </a:cubicBezTo>
                <a:close/>
                <a:moveTo>
                  <a:pt x="782" y="213"/>
                </a:moveTo>
                <a:cubicBezTo>
                  <a:pt x="787" y="216"/>
                  <a:pt x="792" y="219"/>
                  <a:pt x="797" y="223"/>
                </a:cubicBezTo>
                <a:cubicBezTo>
                  <a:pt x="798" y="230"/>
                  <a:pt x="798" y="238"/>
                  <a:pt x="799" y="245"/>
                </a:cubicBezTo>
                <a:cubicBezTo>
                  <a:pt x="794" y="242"/>
                  <a:pt x="789" y="239"/>
                  <a:pt x="784" y="236"/>
                </a:cubicBezTo>
                <a:cubicBezTo>
                  <a:pt x="783" y="229"/>
                  <a:pt x="783" y="221"/>
                  <a:pt x="782" y="213"/>
                </a:cubicBezTo>
                <a:close/>
                <a:moveTo>
                  <a:pt x="784" y="237"/>
                </a:moveTo>
                <a:cubicBezTo>
                  <a:pt x="789" y="240"/>
                  <a:pt x="794" y="243"/>
                  <a:pt x="799" y="246"/>
                </a:cubicBezTo>
                <a:cubicBezTo>
                  <a:pt x="799" y="254"/>
                  <a:pt x="799" y="261"/>
                  <a:pt x="800" y="269"/>
                </a:cubicBezTo>
                <a:cubicBezTo>
                  <a:pt x="795" y="266"/>
                  <a:pt x="790" y="263"/>
                  <a:pt x="785" y="260"/>
                </a:cubicBezTo>
                <a:cubicBezTo>
                  <a:pt x="785" y="252"/>
                  <a:pt x="784" y="245"/>
                  <a:pt x="784" y="237"/>
                </a:cubicBezTo>
                <a:close/>
                <a:moveTo>
                  <a:pt x="785" y="260"/>
                </a:moveTo>
                <a:cubicBezTo>
                  <a:pt x="790" y="263"/>
                  <a:pt x="795" y="266"/>
                  <a:pt x="800" y="269"/>
                </a:cubicBezTo>
                <a:cubicBezTo>
                  <a:pt x="801" y="277"/>
                  <a:pt x="801" y="285"/>
                  <a:pt x="802" y="293"/>
                </a:cubicBezTo>
                <a:cubicBezTo>
                  <a:pt x="797" y="290"/>
                  <a:pt x="792" y="287"/>
                  <a:pt x="787" y="284"/>
                </a:cubicBezTo>
                <a:cubicBezTo>
                  <a:pt x="787" y="276"/>
                  <a:pt x="786" y="268"/>
                  <a:pt x="785" y="260"/>
                </a:cubicBezTo>
                <a:close/>
                <a:moveTo>
                  <a:pt x="787" y="284"/>
                </a:moveTo>
                <a:cubicBezTo>
                  <a:pt x="792" y="287"/>
                  <a:pt x="797" y="290"/>
                  <a:pt x="802" y="293"/>
                </a:cubicBezTo>
                <a:cubicBezTo>
                  <a:pt x="802" y="301"/>
                  <a:pt x="803" y="309"/>
                  <a:pt x="803" y="316"/>
                </a:cubicBezTo>
                <a:cubicBezTo>
                  <a:pt x="799" y="313"/>
                  <a:pt x="794" y="310"/>
                  <a:pt x="789" y="307"/>
                </a:cubicBezTo>
                <a:cubicBezTo>
                  <a:pt x="788" y="300"/>
                  <a:pt x="788" y="292"/>
                  <a:pt x="787" y="284"/>
                </a:cubicBezTo>
                <a:close/>
                <a:moveTo>
                  <a:pt x="789" y="308"/>
                </a:moveTo>
                <a:cubicBezTo>
                  <a:pt x="794" y="311"/>
                  <a:pt x="799" y="314"/>
                  <a:pt x="803" y="317"/>
                </a:cubicBezTo>
                <a:cubicBezTo>
                  <a:pt x="804" y="324"/>
                  <a:pt x="805" y="331"/>
                  <a:pt x="805" y="338"/>
                </a:cubicBezTo>
                <a:cubicBezTo>
                  <a:pt x="800" y="335"/>
                  <a:pt x="796" y="332"/>
                  <a:pt x="791" y="329"/>
                </a:cubicBezTo>
                <a:cubicBezTo>
                  <a:pt x="790" y="322"/>
                  <a:pt x="790" y="315"/>
                  <a:pt x="789" y="308"/>
                </a:cubicBezTo>
                <a:close/>
                <a:moveTo>
                  <a:pt x="791" y="330"/>
                </a:moveTo>
                <a:cubicBezTo>
                  <a:pt x="796" y="333"/>
                  <a:pt x="801" y="336"/>
                  <a:pt x="805" y="339"/>
                </a:cubicBezTo>
                <a:cubicBezTo>
                  <a:pt x="806" y="346"/>
                  <a:pt x="807" y="353"/>
                  <a:pt x="807" y="360"/>
                </a:cubicBezTo>
                <a:cubicBezTo>
                  <a:pt x="802" y="357"/>
                  <a:pt x="798" y="354"/>
                  <a:pt x="793" y="351"/>
                </a:cubicBezTo>
                <a:cubicBezTo>
                  <a:pt x="792" y="344"/>
                  <a:pt x="792" y="337"/>
                  <a:pt x="791" y="330"/>
                </a:cubicBezTo>
                <a:close/>
                <a:moveTo>
                  <a:pt x="793" y="352"/>
                </a:moveTo>
                <a:cubicBezTo>
                  <a:pt x="798" y="355"/>
                  <a:pt x="803" y="358"/>
                  <a:pt x="807" y="361"/>
                </a:cubicBezTo>
                <a:cubicBezTo>
                  <a:pt x="808" y="368"/>
                  <a:pt x="809" y="375"/>
                  <a:pt x="810" y="382"/>
                </a:cubicBezTo>
                <a:cubicBezTo>
                  <a:pt x="795" y="373"/>
                  <a:pt x="795" y="373"/>
                  <a:pt x="795" y="373"/>
                </a:cubicBezTo>
                <a:cubicBezTo>
                  <a:pt x="794" y="366"/>
                  <a:pt x="794" y="359"/>
                  <a:pt x="793" y="352"/>
                </a:cubicBezTo>
                <a:close/>
                <a:moveTo>
                  <a:pt x="795" y="374"/>
                </a:moveTo>
                <a:cubicBezTo>
                  <a:pt x="810" y="383"/>
                  <a:pt x="810" y="383"/>
                  <a:pt x="810" y="383"/>
                </a:cubicBezTo>
                <a:cubicBezTo>
                  <a:pt x="810" y="390"/>
                  <a:pt x="811" y="397"/>
                  <a:pt x="812" y="405"/>
                </a:cubicBezTo>
                <a:cubicBezTo>
                  <a:pt x="797" y="395"/>
                  <a:pt x="797" y="395"/>
                  <a:pt x="797" y="395"/>
                </a:cubicBezTo>
                <a:cubicBezTo>
                  <a:pt x="796" y="388"/>
                  <a:pt x="796" y="381"/>
                  <a:pt x="795" y="374"/>
                </a:cubicBezTo>
                <a:close/>
                <a:moveTo>
                  <a:pt x="797" y="396"/>
                </a:moveTo>
                <a:cubicBezTo>
                  <a:pt x="812" y="405"/>
                  <a:pt x="812" y="405"/>
                  <a:pt x="812" y="405"/>
                </a:cubicBezTo>
                <a:cubicBezTo>
                  <a:pt x="813" y="412"/>
                  <a:pt x="814" y="419"/>
                  <a:pt x="814" y="425"/>
                </a:cubicBezTo>
                <a:cubicBezTo>
                  <a:pt x="809" y="422"/>
                  <a:pt x="804" y="419"/>
                  <a:pt x="799" y="416"/>
                </a:cubicBezTo>
                <a:cubicBezTo>
                  <a:pt x="799" y="409"/>
                  <a:pt x="798" y="402"/>
                  <a:pt x="797" y="396"/>
                </a:cubicBezTo>
                <a:close/>
                <a:moveTo>
                  <a:pt x="799" y="416"/>
                </a:moveTo>
                <a:cubicBezTo>
                  <a:pt x="804" y="419"/>
                  <a:pt x="809" y="423"/>
                  <a:pt x="814" y="426"/>
                </a:cubicBezTo>
                <a:cubicBezTo>
                  <a:pt x="815" y="434"/>
                  <a:pt x="816" y="441"/>
                  <a:pt x="817" y="449"/>
                </a:cubicBezTo>
                <a:cubicBezTo>
                  <a:pt x="812" y="446"/>
                  <a:pt x="807" y="442"/>
                  <a:pt x="802" y="439"/>
                </a:cubicBezTo>
                <a:cubicBezTo>
                  <a:pt x="801" y="432"/>
                  <a:pt x="800" y="424"/>
                  <a:pt x="799" y="416"/>
                </a:cubicBezTo>
                <a:close/>
                <a:moveTo>
                  <a:pt x="805" y="463"/>
                </a:moveTo>
                <a:cubicBezTo>
                  <a:pt x="804" y="455"/>
                  <a:pt x="803" y="447"/>
                  <a:pt x="802" y="440"/>
                </a:cubicBezTo>
                <a:cubicBezTo>
                  <a:pt x="807" y="443"/>
                  <a:pt x="812" y="446"/>
                  <a:pt x="817" y="450"/>
                </a:cubicBezTo>
                <a:cubicBezTo>
                  <a:pt x="818" y="458"/>
                  <a:pt x="819" y="465"/>
                  <a:pt x="820" y="473"/>
                </a:cubicBezTo>
                <a:cubicBezTo>
                  <a:pt x="815" y="470"/>
                  <a:pt x="810" y="466"/>
                  <a:pt x="805" y="463"/>
                </a:cubicBezTo>
                <a:close/>
                <a:moveTo>
                  <a:pt x="805" y="463"/>
                </a:moveTo>
                <a:cubicBezTo>
                  <a:pt x="810" y="467"/>
                  <a:pt x="815" y="470"/>
                  <a:pt x="821" y="474"/>
                </a:cubicBezTo>
                <a:cubicBezTo>
                  <a:pt x="822" y="482"/>
                  <a:pt x="823" y="489"/>
                  <a:pt x="824" y="497"/>
                </a:cubicBezTo>
                <a:cubicBezTo>
                  <a:pt x="819" y="493"/>
                  <a:pt x="813" y="490"/>
                  <a:pt x="808" y="486"/>
                </a:cubicBezTo>
                <a:cubicBezTo>
                  <a:pt x="807" y="479"/>
                  <a:pt x="806" y="471"/>
                  <a:pt x="805" y="463"/>
                </a:cubicBezTo>
                <a:close/>
                <a:moveTo>
                  <a:pt x="808" y="487"/>
                </a:moveTo>
                <a:cubicBezTo>
                  <a:pt x="813" y="491"/>
                  <a:pt x="819" y="494"/>
                  <a:pt x="824" y="498"/>
                </a:cubicBezTo>
                <a:cubicBezTo>
                  <a:pt x="825" y="505"/>
                  <a:pt x="826" y="513"/>
                  <a:pt x="828" y="521"/>
                </a:cubicBezTo>
                <a:cubicBezTo>
                  <a:pt x="822" y="517"/>
                  <a:pt x="817" y="513"/>
                  <a:pt x="811" y="510"/>
                </a:cubicBezTo>
                <a:cubicBezTo>
                  <a:pt x="810" y="502"/>
                  <a:pt x="809" y="495"/>
                  <a:pt x="808" y="487"/>
                </a:cubicBezTo>
                <a:close/>
                <a:moveTo>
                  <a:pt x="811" y="510"/>
                </a:moveTo>
                <a:cubicBezTo>
                  <a:pt x="817" y="514"/>
                  <a:pt x="822" y="518"/>
                  <a:pt x="828" y="522"/>
                </a:cubicBezTo>
                <a:cubicBezTo>
                  <a:pt x="829" y="530"/>
                  <a:pt x="830" y="538"/>
                  <a:pt x="832" y="546"/>
                </a:cubicBezTo>
                <a:cubicBezTo>
                  <a:pt x="826" y="542"/>
                  <a:pt x="820" y="538"/>
                  <a:pt x="815" y="534"/>
                </a:cubicBezTo>
                <a:cubicBezTo>
                  <a:pt x="814" y="526"/>
                  <a:pt x="813" y="518"/>
                  <a:pt x="811" y="510"/>
                </a:cubicBezTo>
                <a:close/>
                <a:moveTo>
                  <a:pt x="815" y="535"/>
                </a:moveTo>
                <a:cubicBezTo>
                  <a:pt x="821" y="539"/>
                  <a:pt x="826" y="543"/>
                  <a:pt x="832" y="547"/>
                </a:cubicBezTo>
                <a:cubicBezTo>
                  <a:pt x="833" y="555"/>
                  <a:pt x="834" y="562"/>
                  <a:pt x="836" y="570"/>
                </a:cubicBezTo>
                <a:cubicBezTo>
                  <a:pt x="830" y="566"/>
                  <a:pt x="824" y="562"/>
                  <a:pt x="819" y="558"/>
                </a:cubicBezTo>
                <a:cubicBezTo>
                  <a:pt x="817" y="550"/>
                  <a:pt x="816" y="543"/>
                  <a:pt x="815" y="535"/>
                </a:cubicBezTo>
                <a:close/>
                <a:moveTo>
                  <a:pt x="819" y="558"/>
                </a:moveTo>
                <a:cubicBezTo>
                  <a:pt x="824" y="563"/>
                  <a:pt x="830" y="567"/>
                  <a:pt x="836" y="571"/>
                </a:cubicBezTo>
                <a:cubicBezTo>
                  <a:pt x="837" y="579"/>
                  <a:pt x="839" y="588"/>
                  <a:pt x="840" y="596"/>
                </a:cubicBezTo>
                <a:cubicBezTo>
                  <a:pt x="835" y="591"/>
                  <a:pt x="829" y="587"/>
                  <a:pt x="823" y="583"/>
                </a:cubicBezTo>
                <a:cubicBezTo>
                  <a:pt x="821" y="575"/>
                  <a:pt x="820" y="566"/>
                  <a:pt x="819" y="558"/>
                </a:cubicBezTo>
                <a:close/>
                <a:moveTo>
                  <a:pt x="823" y="583"/>
                </a:moveTo>
                <a:cubicBezTo>
                  <a:pt x="829" y="588"/>
                  <a:pt x="835" y="592"/>
                  <a:pt x="841" y="597"/>
                </a:cubicBezTo>
                <a:cubicBezTo>
                  <a:pt x="842" y="605"/>
                  <a:pt x="844" y="614"/>
                  <a:pt x="846" y="622"/>
                </a:cubicBezTo>
                <a:cubicBezTo>
                  <a:pt x="845" y="622"/>
                  <a:pt x="845" y="622"/>
                  <a:pt x="845" y="621"/>
                </a:cubicBezTo>
                <a:cubicBezTo>
                  <a:pt x="839" y="617"/>
                  <a:pt x="833" y="612"/>
                  <a:pt x="827" y="608"/>
                </a:cubicBezTo>
                <a:cubicBezTo>
                  <a:pt x="826" y="600"/>
                  <a:pt x="824" y="592"/>
                  <a:pt x="823" y="583"/>
                </a:cubicBezTo>
                <a:close/>
                <a:moveTo>
                  <a:pt x="827" y="609"/>
                </a:moveTo>
                <a:cubicBezTo>
                  <a:pt x="833" y="613"/>
                  <a:pt x="839" y="617"/>
                  <a:pt x="844" y="622"/>
                </a:cubicBezTo>
                <a:cubicBezTo>
                  <a:pt x="845" y="622"/>
                  <a:pt x="845" y="622"/>
                  <a:pt x="846" y="623"/>
                </a:cubicBezTo>
                <a:cubicBezTo>
                  <a:pt x="847" y="632"/>
                  <a:pt x="849" y="641"/>
                  <a:pt x="851" y="649"/>
                </a:cubicBezTo>
                <a:cubicBezTo>
                  <a:pt x="847" y="646"/>
                  <a:pt x="843" y="643"/>
                  <a:pt x="839" y="640"/>
                </a:cubicBezTo>
                <a:cubicBezTo>
                  <a:pt x="837" y="638"/>
                  <a:pt x="834" y="636"/>
                  <a:pt x="832" y="634"/>
                </a:cubicBezTo>
                <a:cubicBezTo>
                  <a:pt x="830" y="626"/>
                  <a:pt x="829" y="617"/>
                  <a:pt x="827" y="609"/>
                </a:cubicBezTo>
                <a:close/>
                <a:moveTo>
                  <a:pt x="832" y="635"/>
                </a:moveTo>
                <a:cubicBezTo>
                  <a:pt x="834" y="637"/>
                  <a:pt x="837" y="638"/>
                  <a:pt x="839" y="640"/>
                </a:cubicBezTo>
                <a:cubicBezTo>
                  <a:pt x="843" y="643"/>
                  <a:pt x="847" y="647"/>
                  <a:pt x="851" y="650"/>
                </a:cubicBezTo>
                <a:cubicBezTo>
                  <a:pt x="853" y="659"/>
                  <a:pt x="855" y="668"/>
                  <a:pt x="857" y="677"/>
                </a:cubicBezTo>
                <a:cubicBezTo>
                  <a:pt x="854" y="675"/>
                  <a:pt x="852" y="672"/>
                  <a:pt x="849" y="670"/>
                </a:cubicBezTo>
                <a:cubicBezTo>
                  <a:pt x="845" y="667"/>
                  <a:pt x="841" y="664"/>
                  <a:pt x="837" y="661"/>
                </a:cubicBezTo>
                <a:cubicBezTo>
                  <a:pt x="835" y="652"/>
                  <a:pt x="834" y="643"/>
                  <a:pt x="832" y="635"/>
                </a:cubicBezTo>
                <a:close/>
                <a:moveTo>
                  <a:pt x="837" y="661"/>
                </a:moveTo>
                <a:cubicBezTo>
                  <a:pt x="841" y="664"/>
                  <a:pt x="845" y="668"/>
                  <a:pt x="849" y="671"/>
                </a:cubicBezTo>
                <a:cubicBezTo>
                  <a:pt x="851" y="673"/>
                  <a:pt x="854" y="675"/>
                  <a:pt x="857" y="678"/>
                </a:cubicBezTo>
                <a:cubicBezTo>
                  <a:pt x="859" y="687"/>
                  <a:pt x="862" y="696"/>
                  <a:pt x="864" y="705"/>
                </a:cubicBezTo>
                <a:cubicBezTo>
                  <a:pt x="862" y="704"/>
                  <a:pt x="861" y="703"/>
                  <a:pt x="859" y="701"/>
                </a:cubicBezTo>
                <a:cubicBezTo>
                  <a:pt x="854" y="697"/>
                  <a:pt x="848" y="692"/>
                  <a:pt x="842" y="688"/>
                </a:cubicBezTo>
                <a:cubicBezTo>
                  <a:pt x="841" y="679"/>
                  <a:pt x="839" y="670"/>
                  <a:pt x="837" y="661"/>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pPr lvl="0"/>
            <a:endParaRPr lang="en-US" noProof="0" dirty="0"/>
          </a:p>
        </p:txBody>
      </p:sp>
      <p:sp>
        <p:nvSpPr>
          <p:cNvPr id="40" name="Freeform 20"/>
          <p:cNvSpPr>
            <a:spLocks noEditPoints="1"/>
          </p:cNvSpPr>
          <p:nvPr userDrawn="1"/>
        </p:nvSpPr>
        <p:spPr bwMode="gray">
          <a:xfrm>
            <a:off x="5537388" y="61084"/>
            <a:ext cx="4494893" cy="3604569"/>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grpSp>
        <p:nvGrpSpPr>
          <p:cNvPr id="2069" name="Group 2068"/>
          <p:cNvGrpSpPr/>
          <p:nvPr userDrawn="1"/>
        </p:nvGrpSpPr>
        <p:grpSpPr bwMode="gray">
          <a:xfrm>
            <a:off x="0" y="0"/>
            <a:ext cx="10059988" cy="7773988"/>
            <a:chOff x="0" y="0"/>
            <a:chExt cx="9144000" cy="6858000"/>
          </a:xfrm>
          <a:solidFill>
            <a:schemeClr val="bg1"/>
          </a:solidFill>
        </p:grpSpPr>
        <p:sp>
          <p:nvSpPr>
            <p:cNvPr id="8" name="Rectangle 7"/>
            <p:cNvSpPr/>
            <p:nvPr/>
          </p:nvSpPr>
          <p:spPr bwMode="gray">
            <a:xfrm>
              <a:off x="9036000" y="0"/>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Date Placeholder 14"/>
          <p:cNvSpPr>
            <a:spLocks noGrp="1"/>
          </p:cNvSpPr>
          <p:nvPr>
            <p:ph type="dt" sz="half" idx="13"/>
          </p:nvPr>
        </p:nvSpPr>
        <p:spPr bwMode="gray">
          <a:xfrm>
            <a:off x="275950" y="7310379"/>
            <a:ext cx="4752750" cy="244219"/>
          </a:xfrm>
        </p:spPr>
        <p:txBody>
          <a:bodyPr>
            <a:noAutofit/>
          </a:bodyPr>
          <a:lstStyle>
            <a:lvl1pPr>
              <a:defRPr sz="1400">
                <a:solidFill>
                  <a:srgbClr val="9B9B9B"/>
                </a:solidFill>
              </a:defRPr>
            </a:lvl1pPr>
          </a:lstStyle>
          <a:p>
            <a:r>
              <a:rPr lang="en-US" noProof="0" smtClean="0"/>
              <a:t>September 3, 2014</a:t>
            </a:r>
            <a:endParaRPr lang="en-US" noProof="0" dirty="0"/>
          </a:p>
        </p:txBody>
      </p:sp>
      <p:sp>
        <p:nvSpPr>
          <p:cNvPr id="26" name="Rectangle 25"/>
          <p:cNvSpPr/>
          <p:nvPr userDrawn="1"/>
        </p:nvSpPr>
        <p:spPr bwMode="gray">
          <a:xfrm>
            <a:off x="250496" y="3397240"/>
            <a:ext cx="1785617" cy="184666"/>
          </a:xfrm>
          <a:prstGeom prst="rect">
            <a:avLst/>
          </a:prstGeom>
        </p:spPr>
        <p:txBody>
          <a:bodyPr wrap="none" lIns="0" tIns="0" rIns="0" bIns="0">
            <a:spAutoFit/>
          </a:bodyPr>
          <a:lstStyle/>
          <a:p>
            <a:pPr algn="r"/>
            <a:r>
              <a:rPr lang="en-US" noProof="0" dirty="0">
                <a:solidFill>
                  <a:schemeClr val="bg1"/>
                </a:solidFill>
              </a:rPr>
              <a:t>Member NYSE|FINRA|SIPC</a:t>
            </a:r>
          </a:p>
        </p:txBody>
      </p:sp>
      <p:sp>
        <p:nvSpPr>
          <p:cNvPr id="27" name="Freeform 27"/>
          <p:cNvSpPr>
            <a:spLocks noChangeAspect="1" noEditPoints="1"/>
          </p:cNvSpPr>
          <p:nvPr userDrawn="1"/>
        </p:nvSpPr>
        <p:spPr bwMode="gray">
          <a:xfrm>
            <a:off x="251880" y="289105"/>
            <a:ext cx="3444094" cy="2518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pic>
        <p:nvPicPr>
          <p:cNvPr id="18" name="Picture 17" descr="Seal.jpg"/>
          <p:cNvPicPr>
            <a:picLocks noChangeAspect="1"/>
          </p:cNvPicPr>
          <p:nvPr userDrawn="1"/>
        </p:nvPicPr>
        <p:blipFill>
          <a:blip r:embed="rId2" cstate="print"/>
          <a:stretch>
            <a:fillRect/>
          </a:stretch>
        </p:blipFill>
        <p:spPr>
          <a:xfrm>
            <a:off x="269875" y="5673262"/>
            <a:ext cx="1425896" cy="1425896"/>
          </a:xfrm>
          <a:prstGeom prst="rect">
            <a:avLst/>
          </a:prstGeom>
        </p:spPr>
      </p:pic>
    </p:spTree>
    <p:extLst>
      <p:ext uri="{BB962C8B-B14F-4D97-AF65-F5344CB8AC3E}">
        <p14:creationId xmlns:p14="http://schemas.microsoft.com/office/powerpoint/2010/main" val="27703630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ictur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74544" y="3805369"/>
            <a:ext cx="7921250" cy="1020208"/>
          </a:xfrm>
        </p:spPr>
        <p:txBody>
          <a:bodyPr>
            <a:noAutofit/>
          </a:bodyPr>
          <a:lstStyle>
            <a:lvl1pPr algn="l">
              <a:defRPr sz="3200"/>
            </a:lvl1pPr>
          </a:lstStyle>
          <a:p>
            <a:r>
              <a:rPr lang="en-US" noProof="0" dirty="0" smtClean="0"/>
              <a:t>Click to edit Master title style</a:t>
            </a:r>
            <a:endParaRPr lang="en-US" noProof="0" dirty="0"/>
          </a:p>
        </p:txBody>
      </p:sp>
      <p:sp>
        <p:nvSpPr>
          <p:cNvPr id="3" name="Subtitle 2"/>
          <p:cNvSpPr>
            <a:spLocks noGrp="1"/>
          </p:cNvSpPr>
          <p:nvPr>
            <p:ph type="subTitle" idx="1"/>
          </p:nvPr>
        </p:nvSpPr>
        <p:spPr bwMode="gray">
          <a:xfrm>
            <a:off x="274544" y="4898146"/>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smtClean="0"/>
              <a:t>Click to edit Master subtitle style</a:t>
            </a:r>
            <a:endParaRPr lang="en-US" noProof="0"/>
          </a:p>
        </p:txBody>
      </p:sp>
      <p:sp>
        <p:nvSpPr>
          <p:cNvPr id="23" name="Content Placeholder 22"/>
          <p:cNvSpPr>
            <a:spLocks noGrp="1"/>
          </p:cNvSpPr>
          <p:nvPr>
            <p:ph sz="quarter" idx="11" hasCustomPrompt="1"/>
          </p:nvPr>
        </p:nvSpPr>
        <p:spPr bwMode="gray">
          <a:xfrm>
            <a:off x="274544" y="6580670"/>
            <a:ext cx="4835396" cy="244850"/>
          </a:xfrm>
        </p:spPr>
        <p:txBody>
          <a:bodyPr vert="horz" lIns="0" tIns="0" rIns="0" bIns="0" rtlCol="0">
            <a:noAutofit/>
          </a:bodyPr>
          <a:lstStyle>
            <a:lvl1pPr>
              <a:defRPr lang="en-US" sz="1400" noProof="0" dirty="0">
                <a:solidFill>
                  <a:schemeClr val="tx2"/>
                </a:solidFill>
              </a:defRPr>
            </a:lvl1pPr>
          </a:lstStyle>
          <a:p>
            <a:pPr lvl="0"/>
            <a:r>
              <a:rPr lang="en-US" noProof="0" smtClean="0"/>
              <a:t>Insert Client Name</a:t>
            </a:r>
            <a:endParaRPr lang="en-US" noProof="0"/>
          </a:p>
        </p:txBody>
      </p:sp>
      <p:sp>
        <p:nvSpPr>
          <p:cNvPr id="7" name="AutoShape 4"/>
          <p:cNvSpPr>
            <a:spLocks noChangeAspect="1" noChangeArrowheads="1" noTextEdit="1"/>
          </p:cNvSpPr>
          <p:nvPr userDrawn="1"/>
        </p:nvSpPr>
        <p:spPr bwMode="gray">
          <a:xfrm>
            <a:off x="5491077" y="0"/>
            <a:ext cx="4568911"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7" tIns="50918" rIns="101837" bIns="50918" numCol="1" anchor="t" anchorCtr="0" compatLnSpc="1">
            <a:prstTxWarp prst="textNoShape">
              <a:avLst/>
            </a:prstTxWarp>
          </a:bodyPr>
          <a:lstStyle/>
          <a:p>
            <a:endParaRPr lang="en-US" noProof="0" dirty="0"/>
          </a:p>
        </p:txBody>
      </p:sp>
      <p:grpSp>
        <p:nvGrpSpPr>
          <p:cNvPr id="2069" name="Group 2068"/>
          <p:cNvGrpSpPr/>
          <p:nvPr userDrawn="1"/>
        </p:nvGrpSpPr>
        <p:grpSpPr bwMode="gray">
          <a:xfrm>
            <a:off x="0" y="0"/>
            <a:ext cx="10059988" cy="7773988"/>
            <a:chOff x="0" y="0"/>
            <a:chExt cx="9144000" cy="6858000"/>
          </a:xfrm>
          <a:solidFill>
            <a:schemeClr val="bg1"/>
          </a:solidFill>
        </p:grpSpPr>
        <p:sp>
          <p:nvSpPr>
            <p:cNvPr id="8" name="Rectangle 7"/>
            <p:cNvSpPr/>
            <p:nvPr/>
          </p:nvSpPr>
          <p:spPr bwMode="gray">
            <a:xfrm>
              <a:off x="9036000" y="0"/>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5"/>
          <p:cNvSpPr>
            <a:spLocks noGrp="1"/>
          </p:cNvSpPr>
          <p:nvPr>
            <p:ph type="pic" sz="quarter" idx="12"/>
          </p:nvPr>
        </p:nvSpPr>
        <p:spPr bwMode="gray">
          <a:xfrm>
            <a:off x="270259" y="287221"/>
            <a:ext cx="9513111" cy="3385629"/>
          </a:xfrm>
          <a:solidFill>
            <a:schemeClr val="bg2"/>
          </a:solidFill>
        </p:spPr>
        <p:txBody>
          <a:bodyPr anchor="ctr">
            <a:noAutofit/>
          </a:bodyPr>
          <a:lstStyle>
            <a:lvl1pPr algn="ctr">
              <a:spcBef>
                <a:spcPts val="0"/>
              </a:spcBef>
              <a:defRPr baseline="0"/>
            </a:lvl1pPr>
          </a:lstStyle>
          <a:p>
            <a:endParaRPr lang="en-US" noProof="0" dirty="0"/>
          </a:p>
        </p:txBody>
      </p:sp>
      <p:sp>
        <p:nvSpPr>
          <p:cNvPr id="14" name="Date Placeholder 14"/>
          <p:cNvSpPr>
            <a:spLocks noGrp="1"/>
          </p:cNvSpPr>
          <p:nvPr>
            <p:ph type="dt" sz="half" idx="13"/>
          </p:nvPr>
        </p:nvSpPr>
        <p:spPr bwMode="gray">
          <a:xfrm>
            <a:off x="275950" y="7131266"/>
            <a:ext cx="4837388" cy="244219"/>
          </a:xfrm>
        </p:spPr>
        <p:txBody>
          <a:bodyPr>
            <a:noAutofit/>
          </a:bodyPr>
          <a:lstStyle>
            <a:lvl1pPr>
              <a:defRPr sz="1400">
                <a:solidFill>
                  <a:srgbClr val="9B9B9B"/>
                </a:solidFill>
              </a:defRPr>
            </a:lvl1pPr>
          </a:lstStyle>
          <a:p>
            <a:r>
              <a:rPr lang="en-US" noProof="0" smtClean="0"/>
              <a:t>September 3, 2014</a:t>
            </a:r>
            <a:endParaRPr lang="en-US" noProof="0" dirty="0"/>
          </a:p>
        </p:txBody>
      </p:sp>
    </p:spTree>
    <p:extLst>
      <p:ext uri="{BB962C8B-B14F-4D97-AF65-F5344CB8AC3E}">
        <p14:creationId xmlns:p14="http://schemas.microsoft.com/office/powerpoint/2010/main" val="9037437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sp>
        <p:nvSpPr>
          <p:cNvPr id="8" name="Rectangle 7"/>
          <p:cNvSpPr/>
          <p:nvPr userDrawn="1"/>
        </p:nvSpPr>
        <p:spPr bwMode="gray">
          <a:xfrm>
            <a:off x="39053" y="980860"/>
            <a:ext cx="9744986" cy="163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endParaRPr lang="en-US" sz="1600" noProof="0" dirty="0" smtClean="0"/>
          </a:p>
        </p:txBody>
      </p:sp>
      <p:cxnSp>
        <p:nvCxnSpPr>
          <p:cNvPr id="9" name="Straight Connector 8"/>
          <p:cNvCxnSpPr/>
          <p:nvPr userDrawn="1"/>
        </p:nvCxnSpPr>
        <p:spPr bwMode="gray">
          <a:xfrm>
            <a:off x="275949" y="1495216"/>
            <a:ext cx="951335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bwMode="gray">
          <a:xfrm>
            <a:off x="275952" y="1597988"/>
            <a:ext cx="7526788" cy="1636003"/>
          </a:xfrm>
        </p:spPr>
        <p:txBody>
          <a:bodyPr vert="horz" lIns="120280" tIns="120280" rIns="120280" bIns="120280" rtlCol="0" anchor="ctr" anchorCtr="0">
            <a:noAutofit/>
          </a:bodyPr>
          <a:lstStyle>
            <a:lvl1pPr>
              <a:defRPr lang="en-US" sz="3200" b="0" cap="none" baseline="0" noProof="0">
                <a:solidFill>
                  <a:schemeClr val="bg1"/>
                </a:solidFill>
              </a:defRPr>
            </a:lvl1pPr>
          </a:lstStyle>
          <a:p>
            <a:pPr lvl="0"/>
            <a:r>
              <a:rPr lang="en-US" noProof="0" smtClean="0"/>
              <a:t>Click to edit Master title style</a:t>
            </a:r>
            <a:endParaRPr lang="en-US" noProof="0"/>
          </a:p>
        </p:txBody>
      </p:sp>
      <p:sp>
        <p:nvSpPr>
          <p:cNvPr id="3" name="Text Placeholder 2"/>
          <p:cNvSpPr>
            <a:spLocks noGrp="1"/>
          </p:cNvSpPr>
          <p:nvPr>
            <p:ph type="body" idx="1"/>
          </p:nvPr>
        </p:nvSpPr>
        <p:spPr bwMode="gray">
          <a:xfrm>
            <a:off x="275949" y="3397241"/>
            <a:ext cx="6289242" cy="2108688"/>
          </a:xfrm>
        </p:spPr>
        <p:txBody>
          <a:bodyPr vert="horz" lIns="0" tIns="0" rIns="0" bIns="0" rtlCol="0" anchor="t">
            <a:noAutofit/>
          </a:bodyPr>
          <a:lstStyle>
            <a:lvl1pPr>
              <a:defRPr lang="en-US" sz="2200" noProof="0" smtClean="0">
                <a:solidFill>
                  <a:srgbClr val="9B9B9B"/>
                </a:solidFill>
              </a:defRPr>
            </a:lvl1pPr>
          </a:lstStyle>
          <a:p>
            <a:pPr lvl="0"/>
            <a:r>
              <a:rPr lang="en-US" noProof="0" smtClean="0"/>
              <a:t>Click to edit Master text styles</a:t>
            </a:r>
          </a:p>
        </p:txBody>
      </p:sp>
      <p:sp>
        <p:nvSpPr>
          <p:cNvPr id="4" name="Date Placeholder 3"/>
          <p:cNvSpPr>
            <a:spLocks noGrp="1"/>
          </p:cNvSpPr>
          <p:nvPr>
            <p:ph type="dt" sz="half" idx="10"/>
          </p:nvPr>
        </p:nvSpPr>
        <p:spPr bwMode="gray"/>
        <p:txBody>
          <a:bodyPr/>
          <a:lstStyle/>
          <a:p>
            <a:r>
              <a:rPr lang="en-US" noProof="0" smtClean="0"/>
              <a:t>September 3, 2014</a:t>
            </a:r>
            <a:endParaRPr lang="en-US" noProof="0" dirty="0"/>
          </a:p>
        </p:txBody>
      </p:sp>
      <p:sp>
        <p:nvSpPr>
          <p:cNvPr id="5" name="Footer Placeholder 4"/>
          <p:cNvSpPr>
            <a:spLocks noGrp="1"/>
          </p:cNvSpPr>
          <p:nvPr>
            <p:ph type="ftr" sz="quarter" idx="11"/>
          </p:nvPr>
        </p:nvSpPr>
        <p:spPr bwMode="gray"/>
        <p:txBody>
          <a:bodyPr/>
          <a:lstStyle/>
          <a:p>
            <a:r>
              <a:rPr lang="en-US" noProof="0" smtClean="0"/>
              <a:t>Powhatan County, VA</a:t>
            </a:r>
            <a:endParaRPr lang="en-US" noProof="0" dirty="0"/>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1"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spTree>
    <p:extLst>
      <p:ext uri="{BB962C8B-B14F-4D97-AF65-F5344CB8AC3E}">
        <p14:creationId xmlns:p14="http://schemas.microsoft.com/office/powerpoint/2010/main" val="5971590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68463" y="1275605"/>
            <a:ext cx="9505500" cy="5713167"/>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Date Placeholder 12"/>
          <p:cNvSpPr>
            <a:spLocks noGrp="1"/>
          </p:cNvSpPr>
          <p:nvPr>
            <p:ph type="dt" sz="half" idx="10"/>
          </p:nvPr>
        </p:nvSpPr>
        <p:spPr bwMode="gray"/>
        <p:txBody>
          <a:bodyPr/>
          <a:lstStyle/>
          <a:p>
            <a:r>
              <a:rPr lang="en-US" noProof="0" smtClean="0"/>
              <a:t>September 3, 2014</a:t>
            </a:r>
            <a:endParaRPr lang="en-US" noProof="0" dirty="0"/>
          </a:p>
        </p:txBody>
      </p:sp>
      <p:sp>
        <p:nvSpPr>
          <p:cNvPr id="14" name="Footer Placeholder 13"/>
          <p:cNvSpPr>
            <a:spLocks noGrp="1"/>
          </p:cNvSpPr>
          <p:nvPr>
            <p:ph type="ftr" sz="quarter" idx="11"/>
          </p:nvPr>
        </p:nvSpPr>
        <p:spPr bwMode="gray"/>
        <p:txBody>
          <a:bodyPr/>
          <a:lstStyle/>
          <a:p>
            <a:r>
              <a:rPr lang="en-US" noProof="0" smtClean="0"/>
              <a:t>Powhatan County, VA</a:t>
            </a:r>
            <a:endParaRPr lang="en-US" noProof="0" dirty="0"/>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4" name="Title 3"/>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38474368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2" descr="http://www.west-point.va.us/clip_image002_0002.jpg"/>
          <p:cNvPicPr>
            <a:picLocks noChangeAspect="1" noChangeArrowheads="1"/>
          </p:cNvPicPr>
          <p:nvPr userDrawn="1"/>
        </p:nvPicPr>
        <p:blipFill>
          <a:blip r:embed="rId32" cstate="print"/>
          <a:stretch>
            <a:fillRect/>
          </a:stretch>
        </p:blipFill>
        <p:spPr bwMode="auto">
          <a:xfrm>
            <a:off x="9111921" y="350926"/>
            <a:ext cx="612598" cy="612598"/>
          </a:xfrm>
          <a:prstGeom prst="rect">
            <a:avLst/>
          </a:prstGeom>
          <a:noFill/>
        </p:spPr>
      </p:pic>
      <p:sp>
        <p:nvSpPr>
          <p:cNvPr id="2" name="Title Placeholder 1"/>
          <p:cNvSpPr>
            <a:spLocks noGrp="1"/>
          </p:cNvSpPr>
          <p:nvPr>
            <p:ph type="title"/>
          </p:nvPr>
        </p:nvSpPr>
        <p:spPr bwMode="gray">
          <a:xfrm>
            <a:off x="268462" y="287221"/>
            <a:ext cx="7917595" cy="647436"/>
          </a:xfrm>
          <a:prstGeom prst="rect">
            <a:avLst/>
          </a:prstGeom>
        </p:spPr>
        <p:txBody>
          <a:bodyPr vert="horz" lIns="0" tIns="0" rIns="0" bIns="0" rtlCol="0" anchor="ctr" anchorCtr="0">
            <a:noAutofit/>
          </a:bodyPr>
          <a:lstStyle/>
          <a:p>
            <a:r>
              <a:rPr lang="en-US" noProof="0" smtClean="0"/>
              <a:t>Click to edit Master title style</a:t>
            </a:r>
            <a:endParaRPr lang="en-US" noProof="0"/>
          </a:p>
        </p:txBody>
      </p:sp>
      <p:sp>
        <p:nvSpPr>
          <p:cNvPr id="3" name="Text Placeholder 2"/>
          <p:cNvSpPr>
            <a:spLocks noGrp="1"/>
          </p:cNvSpPr>
          <p:nvPr>
            <p:ph type="body" idx="1"/>
          </p:nvPr>
        </p:nvSpPr>
        <p:spPr bwMode="gray">
          <a:xfrm>
            <a:off x="268463" y="1275605"/>
            <a:ext cx="9505500" cy="57131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Date Placeholder 3"/>
          <p:cNvSpPr>
            <a:spLocks noGrp="1"/>
          </p:cNvSpPr>
          <p:nvPr>
            <p:ph type="dt" sz="half" idx="2"/>
          </p:nvPr>
        </p:nvSpPr>
        <p:spPr bwMode="gray">
          <a:xfrm>
            <a:off x="2050744" y="7409391"/>
            <a:ext cx="2059754" cy="150372"/>
          </a:xfrm>
          <a:prstGeom prst="rect">
            <a:avLst/>
          </a:prstGeom>
        </p:spPr>
        <p:txBody>
          <a:bodyPr vert="horz" lIns="0" tIns="0" rIns="0" bIns="0" rtlCol="0" anchor="b" anchorCtr="0"/>
          <a:lstStyle>
            <a:lvl1pPr algn="l">
              <a:defRPr sz="900">
                <a:solidFill>
                  <a:schemeClr val="tx1">
                    <a:tint val="75000"/>
                  </a:schemeClr>
                </a:solidFill>
              </a:defRPr>
            </a:lvl1pPr>
          </a:lstStyle>
          <a:p>
            <a:r>
              <a:rPr lang="en-US" noProof="0" dirty="0" smtClean="0"/>
              <a:t>September 3, 2014</a:t>
            </a:r>
            <a:endParaRPr lang="en-US" noProof="0" dirty="0"/>
          </a:p>
        </p:txBody>
      </p:sp>
      <p:sp>
        <p:nvSpPr>
          <p:cNvPr id="5" name="Footer Placeholder 4"/>
          <p:cNvSpPr>
            <a:spLocks noGrp="1"/>
          </p:cNvSpPr>
          <p:nvPr>
            <p:ph type="ftr" sz="quarter" idx="3"/>
          </p:nvPr>
        </p:nvSpPr>
        <p:spPr bwMode="gray">
          <a:xfrm>
            <a:off x="4101509" y="7409391"/>
            <a:ext cx="5276668" cy="150372"/>
          </a:xfrm>
          <a:prstGeom prst="rect">
            <a:avLst/>
          </a:prstGeom>
        </p:spPr>
        <p:txBody>
          <a:bodyPr vert="horz" lIns="0" tIns="0" rIns="0" bIns="0" rtlCol="0" anchor="b" anchorCtr="0"/>
          <a:lstStyle>
            <a:lvl1pPr algn="r">
              <a:defRPr sz="900">
                <a:solidFill>
                  <a:schemeClr val="tx1">
                    <a:tint val="75000"/>
                  </a:schemeClr>
                </a:solidFill>
              </a:defRPr>
            </a:lvl1pPr>
          </a:lstStyle>
          <a:p>
            <a:r>
              <a:rPr lang="en-US" noProof="0" smtClean="0"/>
              <a:t>Powhatan County, VA</a:t>
            </a:r>
            <a:endParaRPr lang="en-US" noProof="0" dirty="0"/>
          </a:p>
        </p:txBody>
      </p:sp>
      <p:sp>
        <p:nvSpPr>
          <p:cNvPr id="6" name="Slide Number Placeholder 5"/>
          <p:cNvSpPr>
            <a:spLocks noGrp="1"/>
          </p:cNvSpPr>
          <p:nvPr>
            <p:ph type="sldNum" sz="quarter" idx="4"/>
          </p:nvPr>
        </p:nvSpPr>
        <p:spPr bwMode="gray">
          <a:xfrm>
            <a:off x="9387167" y="7409391"/>
            <a:ext cx="386796" cy="150372"/>
          </a:xfrm>
          <a:prstGeom prst="rect">
            <a:avLst/>
          </a:prstGeom>
        </p:spPr>
        <p:txBody>
          <a:bodyPr vert="horz" lIns="0" tIns="0" rIns="0" bIns="0" rtlCol="0" anchor="b" anchorCtr="0"/>
          <a:lstStyle>
            <a:lvl1pPr algn="r">
              <a:defRPr sz="900">
                <a:solidFill>
                  <a:schemeClr val="tx1">
                    <a:tint val="75000"/>
                  </a:schemeClr>
                </a:solidFill>
              </a:defRPr>
            </a:lvl1pPr>
          </a:lstStyle>
          <a:p>
            <a:fld id="{65E8D34D-C18F-4072-82C9-C5818739C48B}" type="slidenum">
              <a:rPr lang="en-US" noProof="0" smtClean="0"/>
              <a:pPr/>
              <a:t>‹#›</a:t>
            </a:fld>
            <a:endParaRPr lang="en-US" noProof="0" dirty="0"/>
          </a:p>
        </p:txBody>
      </p:sp>
      <p:cxnSp>
        <p:nvCxnSpPr>
          <p:cNvPr id="8" name="Straight Connector 7"/>
          <p:cNvCxnSpPr/>
          <p:nvPr/>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268463" y="1030093"/>
            <a:ext cx="95055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Freeform 27"/>
          <p:cNvSpPr>
            <a:spLocks noChangeAspect="1" noEditPoints="1"/>
          </p:cNvSpPr>
          <p:nvPr/>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286935721"/>
      </p:ext>
    </p:extLst>
  </p:cSld>
  <p:clrMap bg1="lt1" tx1="dk1" bg2="lt2" tx2="dk2" accent1="accent1" accent2="accent2" accent3="accent3" accent4="accent4" accent5="accent5" accent6="accent6" hlink="hlink" folHlink="folHlink"/>
  <p:sldLayoutIdLst>
    <p:sldLayoutId id="2147483662" r:id="rId1"/>
    <p:sldLayoutId id="2147483682" r:id="rId2"/>
    <p:sldLayoutId id="2147483681" r:id="rId3"/>
    <p:sldLayoutId id="2147483680" r:id="rId4"/>
    <p:sldLayoutId id="2147483664" r:id="rId5"/>
    <p:sldLayoutId id="2147483663" r:id="rId6"/>
    <p:sldLayoutId id="2147483665" r:id="rId7"/>
    <p:sldLayoutId id="2147483651" r:id="rId8"/>
    <p:sldLayoutId id="2147483650" r:id="rId9"/>
    <p:sldLayoutId id="2147483667" r:id="rId10"/>
    <p:sldLayoutId id="2147483652" r:id="rId11"/>
    <p:sldLayoutId id="2147483657" r:id="rId12"/>
    <p:sldLayoutId id="2147483656" r:id="rId13"/>
    <p:sldLayoutId id="2147483658" r:id="rId14"/>
    <p:sldLayoutId id="2147483659" r:id="rId15"/>
    <p:sldLayoutId id="2147483654" r:id="rId16"/>
    <p:sldLayoutId id="2147483655" r:id="rId17"/>
    <p:sldLayoutId id="2147483666" r:id="rId18"/>
    <p:sldLayoutId id="2147483671" r:id="rId19"/>
    <p:sldLayoutId id="2147483670" r:id="rId20"/>
    <p:sldLayoutId id="2147483673" r:id="rId21"/>
    <p:sldLayoutId id="2147483683" r:id="rId22"/>
    <p:sldLayoutId id="2147483672" r:id="rId23"/>
    <p:sldLayoutId id="2147483674" r:id="rId24"/>
    <p:sldLayoutId id="2147483676" r:id="rId25"/>
    <p:sldLayoutId id="2147483675" r:id="rId26"/>
    <p:sldLayoutId id="2147483677" r:id="rId27"/>
    <p:sldLayoutId id="2147483678" r:id="rId28"/>
    <p:sldLayoutId id="2147483679" r:id="rId29"/>
    <p:sldLayoutId id="2147483684" r:id="rId30"/>
  </p:sldLayoutIdLst>
  <p:timing>
    <p:tnLst>
      <p:par>
        <p:cTn id="1" dur="indefinite" restart="never" nodeType="tmRoot"/>
      </p:par>
    </p:tnLst>
  </p:timing>
  <p:hf hdr="0"/>
  <p:txStyles>
    <p:titleStyle>
      <a:lvl1pPr algn="l" defTabSz="1018367"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p:bodyStyle>
    <p:otherStyle>
      <a:defPPr>
        <a:defRPr lang="en-US"/>
      </a:defPPr>
      <a:lvl1pPr marL="0" indent="0" algn="l" defTabSz="1018367" rtl="0" eaLnBrk="1" latinLnBrk="0" hangingPunct="1">
        <a:spcBef>
          <a:spcPts val="0"/>
        </a:spcBef>
        <a:buFont typeface="Arial" pitchFamily="34" charset="0"/>
        <a:buNone/>
        <a:defRPr sz="1200" kern="1200">
          <a:solidFill>
            <a:schemeClr val="tx1"/>
          </a:solidFill>
          <a:latin typeface="+mn-lt"/>
          <a:ea typeface="+mn-ea"/>
          <a:cs typeface="+mn-cs"/>
        </a:defRPr>
      </a:lvl1pPr>
      <a:lvl2pPr marL="180000" indent="-180000" algn="l" defTabSz="1018367" rtl="0" eaLnBrk="1" latinLnBrk="0" hangingPunct="1">
        <a:spcBef>
          <a:spcPts val="0"/>
        </a:spcBef>
        <a:buClr>
          <a:schemeClr val="accent1"/>
        </a:buClr>
        <a:buFont typeface="Wingdings 2" pitchFamily="18" charset="2"/>
        <a:buChar char="¡"/>
        <a:defRPr sz="1200" kern="1200">
          <a:solidFill>
            <a:schemeClr val="tx1"/>
          </a:solidFill>
          <a:latin typeface="+mn-lt"/>
          <a:ea typeface="+mn-ea"/>
          <a:cs typeface="+mn-cs"/>
        </a:defRPr>
      </a:lvl2pPr>
      <a:lvl3pPr marL="36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3pPr>
      <a:lvl4pPr marL="540000" indent="-180000" algn="l" defTabSz="1018367" rtl="0" eaLnBrk="1" latinLnBrk="0" hangingPunct="1">
        <a:spcBef>
          <a:spcPts val="0"/>
        </a:spcBef>
        <a:buClr>
          <a:schemeClr val="accent1"/>
        </a:buClr>
        <a:buFont typeface="Arial" pitchFamily="34" charset="0"/>
        <a:buChar char="–"/>
        <a:defRPr sz="1200" kern="1200" baseline="0">
          <a:solidFill>
            <a:schemeClr val="tx1"/>
          </a:solidFill>
          <a:latin typeface="+mn-lt"/>
          <a:ea typeface="+mn-ea"/>
          <a:cs typeface="+mn-cs"/>
        </a:defRPr>
      </a:lvl4pPr>
      <a:lvl5pPr marL="72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5pPr>
      <a:lvl6pPr marL="90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6pPr>
      <a:lvl7pPr marL="108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7pPr>
      <a:lvl8pPr marL="126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8pPr>
      <a:lvl9pPr marL="144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image" Target="../media/image47.emf"/></Relationships>
</file>

<file path=ppt/slides/_rels/slide5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49.emf"/></Relationships>
</file>

<file path=ppt/slides/_rels/slide5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51.emf"/></Relationships>
</file>

<file path=ppt/slides/_rels/slide5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53.emf"/></Relationships>
</file>

<file path=ppt/slides/_rels/slide5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2.xml"/><Relationship Id="rId1" Type="http://schemas.openxmlformats.org/officeDocument/2006/relationships/slideLayout" Target="../slideLayouts/slideLayout30.xml"/><Relationship Id="rId4" Type="http://schemas.openxmlformats.org/officeDocument/2006/relationships/image" Target="../media/image55.emf"/></Relationships>
</file>

<file path=ppt/slides/_rels/slide5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3.xml"/><Relationship Id="rId1" Type="http://schemas.openxmlformats.org/officeDocument/2006/relationships/slideLayout" Target="../slideLayouts/slideLayout30.xml"/><Relationship Id="rId4" Type="http://schemas.openxmlformats.org/officeDocument/2006/relationships/image" Target="../media/image57.emf"/></Relationships>
</file>

<file path=ppt/slides/_rels/slide5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4.xml"/><Relationship Id="rId1" Type="http://schemas.openxmlformats.org/officeDocument/2006/relationships/slideLayout" Target="../slideLayouts/slideLayout30.xml"/><Relationship Id="rId4" Type="http://schemas.openxmlformats.org/officeDocument/2006/relationships/image" Target="../media/image59.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4544" y="2053467"/>
            <a:ext cx="9337542" cy="1020208"/>
          </a:xfrm>
        </p:spPr>
        <p:txBody>
          <a:bodyPr/>
          <a:lstStyle/>
          <a:p>
            <a:r>
              <a:rPr lang="en-US" dirty="0" smtClean="0"/>
              <a:t>Debt and Capital Planning Update</a:t>
            </a:r>
            <a:endParaRPr lang="en-US" dirty="0"/>
          </a:p>
        </p:txBody>
      </p:sp>
      <p:sp>
        <p:nvSpPr>
          <p:cNvPr id="4" name="Subtitle 3"/>
          <p:cNvSpPr>
            <a:spLocks noGrp="1"/>
          </p:cNvSpPr>
          <p:nvPr>
            <p:ph type="subTitle" idx="1"/>
          </p:nvPr>
        </p:nvSpPr>
        <p:spPr/>
        <p:txBody>
          <a:bodyPr/>
          <a:lstStyle/>
          <a:p>
            <a:r>
              <a:rPr lang="en-US" dirty="0" smtClean="0"/>
              <a:t>Powhatan County, Virginia</a:t>
            </a:r>
            <a:endParaRPr lang="en-US" dirty="0"/>
          </a:p>
        </p:txBody>
      </p:sp>
      <p:sp>
        <p:nvSpPr>
          <p:cNvPr id="6" name="Date Placeholder 12"/>
          <p:cNvSpPr>
            <a:spLocks noGrp="1"/>
          </p:cNvSpPr>
          <p:nvPr>
            <p:ph type="dt" sz="half" idx="4294967295"/>
          </p:nvPr>
        </p:nvSpPr>
        <p:spPr bwMode="gray">
          <a:xfrm>
            <a:off x="295282" y="3769741"/>
            <a:ext cx="4752975" cy="244475"/>
          </a:xfrm>
        </p:spPr>
        <p:txBody>
          <a:bodyPr vert="horz" lIns="0" tIns="0" rIns="0" bIns="0" rtlCol="0">
            <a:noAutofit/>
          </a:bodyPr>
          <a:lstStyle>
            <a:lvl1pPr>
              <a:defRPr lang="en-US" sz="1400" smtClean="0">
                <a:solidFill>
                  <a:srgbClr val="9B9B9B"/>
                </a:solidFill>
              </a:defRPr>
            </a:lvl1pPr>
          </a:lstStyle>
          <a:p>
            <a:pPr>
              <a:spcBef>
                <a:spcPts val="1336"/>
              </a:spcBef>
            </a:pPr>
            <a:r>
              <a:rPr lang="en-US" dirty="0" smtClean="0"/>
              <a:t>September 13, 2018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spcBef>
                <a:spcPts val="0"/>
              </a:spcBef>
            </a:pPr>
            <a:r>
              <a:rPr lang="en-US" sz="1400" dirty="0"/>
              <a:t>Standard &amp; Poor’s US Local Government General Obligation Ratings methodology is shown below.</a:t>
            </a:r>
          </a:p>
          <a:p>
            <a:pPr lvl="3">
              <a:spcBef>
                <a:spcPts val="1800"/>
              </a:spcBef>
            </a:pPr>
            <a:r>
              <a:rPr lang="en-US" sz="1400" dirty="0"/>
              <a:t>An initial indicative rating is calculated from a weighted average of seven key factors:</a:t>
            </a:r>
          </a:p>
          <a:p>
            <a:endParaRPr lang="en-US" dirty="0"/>
          </a:p>
        </p:txBody>
      </p:sp>
      <p:sp>
        <p:nvSpPr>
          <p:cNvPr id="9" name="Title 8"/>
          <p:cNvSpPr>
            <a:spLocks noGrp="1"/>
          </p:cNvSpPr>
          <p:nvPr>
            <p:ph type="title"/>
          </p:nvPr>
        </p:nvSpPr>
        <p:spPr/>
        <p:txBody>
          <a:bodyPr/>
          <a:lstStyle/>
          <a:p>
            <a:r>
              <a:rPr lang="en-US" dirty="0" smtClean="0"/>
              <a:t>Rating Agency Methodology – S&amp;P</a:t>
            </a:r>
            <a:endParaRPr lang="en-US" dirty="0"/>
          </a:p>
        </p:txBody>
      </p:sp>
      <p:sp>
        <p:nvSpPr>
          <p:cNvPr id="12" name="TextBox 11"/>
          <p:cNvSpPr txBox="1"/>
          <p:nvPr/>
        </p:nvSpPr>
        <p:spPr>
          <a:xfrm>
            <a:off x="264057" y="6895337"/>
            <a:ext cx="9505501" cy="246221"/>
          </a:xfrm>
          <a:prstGeom prst="rect">
            <a:avLst/>
          </a:prstGeom>
          <a:noFill/>
        </p:spPr>
        <p:txBody>
          <a:bodyPr wrap="square" lIns="0" tIns="0" rIns="0" bIns="0" rtlCol="0">
            <a:spAutoFit/>
          </a:bodyPr>
          <a:lstStyle/>
          <a:p>
            <a:r>
              <a:rPr lang="en-US" sz="800" u="sng" dirty="0" smtClean="0"/>
              <a:t>Notes</a:t>
            </a:r>
            <a:endParaRPr lang="en-US" sz="800" dirty="0" smtClean="0"/>
          </a:p>
          <a:p>
            <a:pPr marL="57150" indent="-57150">
              <a:spcBef>
                <a:spcPts val="0"/>
              </a:spcBef>
            </a:pPr>
            <a:r>
              <a:rPr lang="en-US" sz="800" dirty="0" smtClean="0"/>
              <a:t>- Rating Agency Criteria from Standard &amp; Poor’s.</a:t>
            </a:r>
          </a:p>
        </p:txBody>
      </p:sp>
      <p:sp>
        <p:nvSpPr>
          <p:cNvPr id="14"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20" name="Footer Placeholder 6"/>
          <p:cNvSpPr>
            <a:spLocks noGrp="1"/>
          </p:cNvSpPr>
          <p:nvPr>
            <p:ph type="ftr" sz="quarter" idx="11"/>
          </p:nvPr>
        </p:nvSpPr>
        <p:spPr>
          <a:xfrm>
            <a:off x="4101509" y="7409391"/>
            <a:ext cx="5276668" cy="150372"/>
          </a:xfrm>
        </p:spPr>
        <p:txBody>
          <a:bodyPr/>
          <a:lstStyle/>
          <a:p>
            <a:r>
              <a:rPr lang="en-GB" noProof="0" smtClean="0"/>
              <a:t>Powhatan County, VA</a:t>
            </a:r>
            <a:endParaRPr lang="en-US" noProof="0" dirty="0"/>
          </a:p>
        </p:txBody>
      </p:sp>
      <p:sp>
        <p:nvSpPr>
          <p:cNvPr id="21" name="Slide Number Placeholder 4"/>
          <p:cNvSpPr>
            <a:spLocks noGrp="1"/>
          </p:cNvSpPr>
          <p:nvPr>
            <p:ph type="sldNum" sz="quarter" idx="12"/>
          </p:nvPr>
        </p:nvSpPr>
        <p:spPr>
          <a:xfrm>
            <a:off x="9387167" y="7409391"/>
            <a:ext cx="386796" cy="150372"/>
          </a:xfrm>
        </p:spPr>
        <p:txBody>
          <a:bodyPr/>
          <a:lstStyle/>
          <a:p>
            <a:fld id="{DA3F6FBF-65E2-4317-ADBB-89F0AE76ECCC}" type="slidenum">
              <a:rPr lang="en-US" noProof="0" smtClean="0"/>
              <a:t>9</a:t>
            </a:fld>
            <a:endParaRPr lang="en-US" noProof="0" dirty="0"/>
          </a:p>
        </p:txBody>
      </p:sp>
      <p:pic>
        <p:nvPicPr>
          <p:cNvPr id="3" name="Picture 2"/>
          <p:cNvPicPr>
            <a:picLocks noChangeAspect="1"/>
          </p:cNvPicPr>
          <p:nvPr/>
        </p:nvPicPr>
        <p:blipFill>
          <a:blip r:embed="rId3"/>
          <a:stretch>
            <a:fillRect/>
          </a:stretch>
        </p:blipFill>
        <p:spPr>
          <a:xfrm>
            <a:off x="2196087" y="2301379"/>
            <a:ext cx="5182175" cy="4253010"/>
          </a:xfrm>
          <a:prstGeom prst="rect">
            <a:avLst/>
          </a:prstGeom>
        </p:spPr>
      </p:pic>
    </p:spTree>
    <p:extLst>
      <p:ext uri="{BB962C8B-B14F-4D97-AF65-F5344CB8AC3E}">
        <p14:creationId xmlns:p14="http://schemas.microsoft.com/office/powerpoint/2010/main" val="100803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Box 9"/>
          <p:cNvSpPr txBox="1">
            <a:spLocks noChangeArrowheads="1"/>
          </p:cNvSpPr>
          <p:nvPr/>
        </p:nvSpPr>
        <p:spPr bwMode="auto">
          <a:xfrm>
            <a:off x="250145" y="1190170"/>
            <a:ext cx="9560606" cy="5816977"/>
          </a:xfrm>
          <a:prstGeom prst="rect">
            <a:avLst/>
          </a:prstGeom>
          <a:noFill/>
          <a:ln w="9525">
            <a:noFill/>
            <a:miter lim="800000"/>
            <a:headEnd/>
            <a:tailEnd/>
          </a:ln>
        </p:spPr>
        <p:txBody>
          <a:bodyPr wrap="square">
            <a:spAutoFit/>
          </a:bodyPr>
          <a:lstStyle/>
          <a:p>
            <a:pPr marL="342900" indent="-342900" defTabSz="992188">
              <a:spcAft>
                <a:spcPts val="600"/>
              </a:spcAft>
              <a:buClr>
                <a:srgbClr val="006325"/>
              </a:buClr>
              <a:buFont typeface="Wingdings" pitchFamily="2" charset="2"/>
              <a:buChar char="Ø"/>
            </a:pPr>
            <a:r>
              <a:rPr lang="en-US" sz="1400" dirty="0" smtClean="0"/>
              <a:t>“Factors supporting our assessment of the County’s general creditworthiness include:</a:t>
            </a:r>
          </a:p>
          <a:p>
            <a:pPr marL="702900" lvl="2" indent="-342900" defTabSz="992188">
              <a:spcBef>
                <a:spcPts val="1200"/>
              </a:spcBef>
              <a:spcAft>
                <a:spcPts val="600"/>
              </a:spcAft>
              <a:buClr>
                <a:srgbClr val="006325"/>
              </a:buClr>
              <a:buFont typeface="Wingdings" pitchFamily="2" charset="2"/>
              <a:buChar char="§"/>
            </a:pPr>
            <a:r>
              <a:rPr lang="en-US" sz="1400" u="sng" dirty="0" smtClean="0"/>
              <a:t>Strong economy</a:t>
            </a:r>
            <a:r>
              <a:rPr lang="en-US" sz="1400" dirty="0" smtClean="0"/>
              <a:t> that is primarily a rural residential community that participates in the broad and diverse Richmond, Va., metropolitan statistical area (MSA);</a:t>
            </a:r>
          </a:p>
          <a:p>
            <a:pPr marL="702900" lvl="2" indent="-342900" defTabSz="992188">
              <a:spcBef>
                <a:spcPts val="1200"/>
              </a:spcBef>
              <a:spcAft>
                <a:spcPts val="600"/>
              </a:spcAft>
              <a:buClr>
                <a:srgbClr val="006325"/>
              </a:buClr>
              <a:buFont typeface="Wingdings" pitchFamily="2" charset="2"/>
              <a:buChar char="§"/>
            </a:pPr>
            <a:r>
              <a:rPr lang="en-US" sz="1400" u="sng" dirty="0" smtClean="0"/>
              <a:t>Strong budgetary performance</a:t>
            </a:r>
            <a:r>
              <a:rPr lang="en-US" sz="1400" dirty="0" smtClean="0"/>
              <a:t> with balanced operating results in the general fund and at the total governmental fund level in fiscal 2015;</a:t>
            </a:r>
          </a:p>
          <a:p>
            <a:pPr marL="702900" lvl="2" indent="-342900" defTabSz="992188">
              <a:spcBef>
                <a:spcPts val="1200"/>
              </a:spcBef>
              <a:spcAft>
                <a:spcPts val="600"/>
              </a:spcAft>
              <a:buClr>
                <a:srgbClr val="006325"/>
              </a:buClr>
              <a:buFont typeface="Wingdings" pitchFamily="2" charset="2"/>
              <a:buChar char="§"/>
            </a:pPr>
            <a:r>
              <a:rPr lang="en-US" sz="1400" u="sng" dirty="0" smtClean="0"/>
              <a:t>Very strong budgetary flexibility</a:t>
            </a:r>
            <a:r>
              <a:rPr lang="en-US" sz="1400" dirty="0" smtClean="0"/>
              <a:t> with an available fund balance in fiscal 2015 of 29% of operating expenditures, and with available reserves above 27% in each of the past three fiscal years;</a:t>
            </a:r>
          </a:p>
          <a:p>
            <a:pPr marL="702900" lvl="2" indent="-342900" defTabSz="992188">
              <a:spcBef>
                <a:spcPts val="1200"/>
              </a:spcBef>
              <a:spcAft>
                <a:spcPts val="600"/>
              </a:spcAft>
              <a:buClr>
                <a:srgbClr val="006325"/>
              </a:buClr>
              <a:buFont typeface="Wingdings" pitchFamily="2" charset="2"/>
              <a:buChar char="§"/>
            </a:pPr>
            <a:r>
              <a:rPr lang="en-US" sz="1400" u="sng" dirty="0" smtClean="0"/>
              <a:t>Very strong liquidity</a:t>
            </a:r>
            <a:r>
              <a:rPr lang="en-US" sz="1400" dirty="0" smtClean="0"/>
              <a:t> with total government available cash at 35.5% of total governmental fund expenditures and 2.6x governmental debt service, and access to external liquidity we consider strong;</a:t>
            </a:r>
          </a:p>
          <a:p>
            <a:pPr marL="702900" lvl="2" indent="-342900" defTabSz="992188">
              <a:spcBef>
                <a:spcPts val="1200"/>
              </a:spcBef>
              <a:spcAft>
                <a:spcPts val="600"/>
              </a:spcAft>
              <a:buClr>
                <a:srgbClr val="006325"/>
              </a:buClr>
              <a:buFont typeface="Wingdings" pitchFamily="2" charset="2"/>
              <a:buChar char="§"/>
            </a:pPr>
            <a:r>
              <a:rPr lang="en-US" sz="1400" u="sng" dirty="0" smtClean="0"/>
              <a:t>Very </a:t>
            </a:r>
            <a:r>
              <a:rPr lang="en-US" sz="1400" u="sng" dirty="0"/>
              <a:t>strong </a:t>
            </a:r>
            <a:r>
              <a:rPr lang="en-US" sz="1400" u="sng" dirty="0" smtClean="0"/>
              <a:t>management</a:t>
            </a:r>
            <a:r>
              <a:rPr lang="en-US" sz="1400" dirty="0" smtClean="0"/>
              <a:t> </a:t>
            </a:r>
            <a:r>
              <a:rPr lang="en-US" sz="1400" dirty="0"/>
              <a:t>with </a:t>
            </a:r>
            <a:r>
              <a:rPr lang="en-US" sz="1400" dirty="0" smtClean="0"/>
              <a:t>“strong” </a:t>
            </a:r>
            <a:r>
              <a:rPr lang="en-US" sz="1400" dirty="0"/>
              <a:t>financial policies and practices under our Financial Management Assessment (FMA) methodology</a:t>
            </a:r>
            <a:r>
              <a:rPr lang="en-US" sz="1400" dirty="0" smtClean="0"/>
              <a:t>;</a:t>
            </a:r>
          </a:p>
          <a:p>
            <a:pPr marL="702900" lvl="2" indent="-342900" defTabSz="992188">
              <a:spcBef>
                <a:spcPts val="1200"/>
              </a:spcBef>
              <a:spcAft>
                <a:spcPts val="600"/>
              </a:spcAft>
              <a:buClr>
                <a:srgbClr val="006325"/>
              </a:buClr>
              <a:buFont typeface="Wingdings" pitchFamily="2" charset="2"/>
              <a:buChar char="§"/>
            </a:pPr>
            <a:r>
              <a:rPr lang="en-US" sz="1400" u="sng" dirty="0" smtClean="0"/>
              <a:t>Very weak debt and contingent liability position</a:t>
            </a:r>
            <a:r>
              <a:rPr lang="en-US" sz="1400" dirty="0" smtClean="0"/>
              <a:t>, with debt service carrying charges at 13.6% of expenditures and net direct debt that is 264.4% of total governmental fund revenue; and</a:t>
            </a:r>
            <a:endParaRPr lang="en-US" sz="1400" u="sng" dirty="0" smtClean="0"/>
          </a:p>
          <a:p>
            <a:pPr marL="702900" lvl="2" indent="-342900" defTabSz="992188">
              <a:spcBef>
                <a:spcPts val="1200"/>
              </a:spcBef>
              <a:spcAft>
                <a:spcPts val="600"/>
              </a:spcAft>
              <a:buClr>
                <a:srgbClr val="006325"/>
              </a:buClr>
              <a:buFont typeface="Wingdings" pitchFamily="2" charset="2"/>
              <a:buChar char="§"/>
            </a:pPr>
            <a:r>
              <a:rPr lang="en-US" sz="1400" u="sng" dirty="0" smtClean="0"/>
              <a:t>Very strong institutional framework</a:t>
            </a:r>
            <a:r>
              <a:rPr lang="en-US" sz="1400" dirty="0" smtClean="0"/>
              <a:t> score.”</a:t>
            </a:r>
          </a:p>
          <a:p>
            <a:pPr marL="342900" indent="-342900" defTabSz="992188">
              <a:spcAft>
                <a:spcPts val="600"/>
              </a:spcAft>
              <a:buClr>
                <a:srgbClr val="006325"/>
              </a:buClr>
              <a:buFont typeface="Wingdings" pitchFamily="2" charset="2"/>
              <a:buChar char="Ø"/>
            </a:pPr>
            <a:r>
              <a:rPr lang="en-US" sz="1400" b="1" dirty="0" smtClean="0"/>
              <a:t>“</a:t>
            </a:r>
            <a:r>
              <a:rPr lang="en-US" sz="1400" dirty="0" smtClean="0"/>
              <a:t>The stable outlook reflects S&amp;P Global Ratings’ expectations that Powhatan County will continue to adjust its budget to maintain structural balance while maintaining its very strong reserves. The underlying property wealth provides rating stability, as does access to the Richmond MSA. As such, we do not expect to change the rating within the two-year outlook horizon.”</a:t>
            </a:r>
            <a:endParaRPr lang="en-US" sz="1400" dirty="0"/>
          </a:p>
        </p:txBody>
      </p:sp>
      <p:sp>
        <p:nvSpPr>
          <p:cNvPr id="2" name="Title 1"/>
          <p:cNvSpPr>
            <a:spLocks noGrp="1"/>
          </p:cNvSpPr>
          <p:nvPr>
            <p:ph type="title"/>
          </p:nvPr>
        </p:nvSpPr>
        <p:spPr/>
        <p:txBody>
          <a:bodyPr/>
          <a:lstStyle/>
          <a:p>
            <a:r>
              <a:rPr lang="en-US" dirty="0" smtClean="0"/>
              <a:t>S&amp;P Commentary – June 2016 Report</a:t>
            </a:r>
            <a:endParaRPr lang="en-US" dirty="0"/>
          </a:p>
        </p:txBody>
      </p:sp>
      <p:sp>
        <p:nvSpPr>
          <p:cNvPr id="8" name="TextBox 7"/>
          <p:cNvSpPr txBox="1"/>
          <p:nvPr/>
        </p:nvSpPr>
        <p:spPr>
          <a:xfrm>
            <a:off x="-48789" y="7173090"/>
            <a:ext cx="9785905" cy="138499"/>
          </a:xfrm>
          <a:prstGeom prst="rect">
            <a:avLst/>
          </a:prstGeom>
          <a:noFill/>
        </p:spPr>
        <p:txBody>
          <a:bodyPr wrap="square" lIns="0" tIns="0" rIns="0" bIns="0" rtlCol="0">
            <a:spAutoFit/>
          </a:bodyPr>
          <a:lstStyle/>
          <a:p>
            <a:pPr algn="r"/>
            <a:r>
              <a:rPr lang="en-US" sz="900" dirty="0" smtClean="0"/>
              <a:t>Source: S&amp;P Rating Report published June 22, 2016.</a:t>
            </a:r>
          </a:p>
        </p:txBody>
      </p:sp>
      <p:sp>
        <p:nvSpPr>
          <p:cNvPr id="9"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7" name="Footer Placeholder 6"/>
          <p:cNvSpPr>
            <a:spLocks noGrp="1"/>
          </p:cNvSpPr>
          <p:nvPr>
            <p:ph type="ftr" sz="quarter" idx="11"/>
          </p:nvPr>
        </p:nvSpPr>
        <p:spPr>
          <a:xfrm>
            <a:off x="4101509" y="7409391"/>
            <a:ext cx="5276668" cy="150372"/>
          </a:xfrm>
        </p:spPr>
        <p:txBody>
          <a:bodyPr/>
          <a:lstStyle/>
          <a:p>
            <a:r>
              <a:rPr lang="en-GB" noProof="0" smtClean="0"/>
              <a:t>Powhatan County, VA</a:t>
            </a:r>
            <a:endParaRPr lang="en-US" noProof="0" dirty="0"/>
          </a:p>
        </p:txBody>
      </p:sp>
      <p:sp>
        <p:nvSpPr>
          <p:cNvPr id="10" name="Slide Number Placeholder 4"/>
          <p:cNvSpPr>
            <a:spLocks noGrp="1"/>
          </p:cNvSpPr>
          <p:nvPr>
            <p:ph type="sldNum" sz="quarter" idx="12"/>
          </p:nvPr>
        </p:nvSpPr>
        <p:spPr>
          <a:xfrm>
            <a:off x="9387167" y="7409391"/>
            <a:ext cx="386796" cy="150372"/>
          </a:xfrm>
        </p:spPr>
        <p:txBody>
          <a:bodyPr/>
          <a:lstStyle/>
          <a:p>
            <a:fld id="{8EA5078B-F663-4CD7-ADFD-DF523D99BB33}" type="slidenum">
              <a:rPr lang="en-US" noProof="0" smtClean="0"/>
              <a:t>10</a:t>
            </a:fld>
            <a:endParaRPr lang="en-US" noProof="0" dirty="0"/>
          </a:p>
        </p:txBody>
      </p:sp>
    </p:spTree>
    <p:extLst>
      <p:ext uri="{BB962C8B-B14F-4D97-AF65-F5344CB8AC3E}">
        <p14:creationId xmlns:p14="http://schemas.microsoft.com/office/powerpoint/2010/main" val="871819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Box 9"/>
          <p:cNvSpPr txBox="1">
            <a:spLocks noChangeArrowheads="1"/>
          </p:cNvSpPr>
          <p:nvPr/>
        </p:nvSpPr>
        <p:spPr bwMode="auto">
          <a:xfrm>
            <a:off x="250145" y="1139370"/>
            <a:ext cx="9560606" cy="5724644"/>
          </a:xfrm>
          <a:prstGeom prst="rect">
            <a:avLst/>
          </a:prstGeom>
          <a:noFill/>
          <a:ln w="9525">
            <a:noFill/>
            <a:miter lim="800000"/>
            <a:headEnd/>
            <a:tailEnd/>
          </a:ln>
        </p:spPr>
        <p:txBody>
          <a:bodyPr wrap="square">
            <a:spAutoFit/>
          </a:bodyPr>
          <a:lstStyle/>
          <a:p>
            <a:pPr marL="342900" indent="-342900" defTabSz="992188">
              <a:buClr>
                <a:srgbClr val="006325"/>
              </a:buClr>
              <a:buFont typeface="Wingdings" pitchFamily="2" charset="2"/>
              <a:buChar char="Ø"/>
            </a:pPr>
            <a:r>
              <a:rPr lang="en-US" sz="1400" dirty="0" smtClean="0"/>
              <a:t>“The Aa2 rating on the general obligation parity debt reflects a solid financial position, moderately sized tax base benefiting from close proximity to Richmond, and continued economic diversification and an above-average debt burden.”</a:t>
            </a:r>
            <a:endParaRPr lang="en-US" sz="1400" b="1" dirty="0" smtClean="0"/>
          </a:p>
          <a:p>
            <a:pPr marL="342900" indent="-342900" defTabSz="992188">
              <a:spcBef>
                <a:spcPts val="3000"/>
              </a:spcBef>
              <a:buClr>
                <a:srgbClr val="006325"/>
              </a:buClr>
              <a:buFont typeface="Wingdings" pitchFamily="2" charset="2"/>
              <a:buChar char="Ø"/>
            </a:pPr>
            <a:r>
              <a:rPr lang="en-US" sz="1400" b="1" dirty="0" smtClean="0"/>
              <a:t>“STRENGTHS</a:t>
            </a:r>
            <a:endParaRPr lang="en-US" sz="1400" dirty="0" smtClean="0"/>
          </a:p>
          <a:p>
            <a:pPr marL="702900" lvl="2" indent="-342900" defTabSz="992188">
              <a:spcBef>
                <a:spcPts val="1200"/>
              </a:spcBef>
              <a:buClr>
                <a:srgbClr val="006325"/>
              </a:buClr>
              <a:buFont typeface="Wingdings" pitchFamily="2" charset="2"/>
              <a:buChar char="§"/>
            </a:pPr>
            <a:r>
              <a:rPr lang="en-US" sz="1400" dirty="0" smtClean="0"/>
              <a:t>Strong financial operations</a:t>
            </a:r>
          </a:p>
          <a:p>
            <a:pPr marL="702900" lvl="2" indent="-342900" defTabSz="992188">
              <a:spcBef>
                <a:spcPts val="1200"/>
              </a:spcBef>
              <a:buClr>
                <a:srgbClr val="006325"/>
              </a:buClr>
              <a:buFont typeface="Wingdings" pitchFamily="2" charset="2"/>
              <a:buChar char="§"/>
            </a:pPr>
            <a:r>
              <a:rPr lang="en-US" sz="1400" dirty="0" smtClean="0"/>
              <a:t>County benefits from proximity to diverse Richmond local economy</a:t>
            </a:r>
          </a:p>
          <a:p>
            <a:pPr marL="702900" lvl="2" indent="-342900" defTabSz="992188">
              <a:spcBef>
                <a:spcPts val="1200"/>
              </a:spcBef>
              <a:buClr>
                <a:srgbClr val="006325"/>
              </a:buClr>
              <a:buFont typeface="Wingdings" pitchFamily="2" charset="2"/>
              <a:buChar char="§"/>
            </a:pPr>
            <a:r>
              <a:rPr lang="en-US" sz="1400" dirty="0" smtClean="0"/>
              <a:t>Conservative budget management guided by comprehensive policies”</a:t>
            </a:r>
          </a:p>
          <a:p>
            <a:pPr marL="342900" indent="-342900" defTabSz="992188">
              <a:spcBef>
                <a:spcPts val="3000"/>
              </a:spcBef>
              <a:buClr>
                <a:srgbClr val="006325"/>
              </a:buClr>
              <a:buFont typeface="Wingdings" pitchFamily="2" charset="2"/>
              <a:buChar char="Ø"/>
            </a:pPr>
            <a:r>
              <a:rPr lang="en-US" sz="1400" b="1" dirty="0" smtClean="0"/>
              <a:t>“CHALLENGES</a:t>
            </a:r>
            <a:endParaRPr lang="en-US" sz="1400" dirty="0"/>
          </a:p>
          <a:p>
            <a:pPr marL="702900" lvl="2" indent="-342900" defTabSz="992188">
              <a:spcBef>
                <a:spcPts val="1200"/>
              </a:spcBef>
              <a:buClr>
                <a:srgbClr val="006325"/>
              </a:buClr>
              <a:buFont typeface="Wingdings" pitchFamily="2" charset="2"/>
              <a:buChar char="§"/>
            </a:pPr>
            <a:r>
              <a:rPr lang="en-US" sz="1400" dirty="0" smtClean="0"/>
              <a:t>Elevated debt burden”</a:t>
            </a:r>
            <a:endParaRPr lang="en-US" sz="1400" dirty="0"/>
          </a:p>
          <a:p>
            <a:pPr marL="342900" indent="-342900" defTabSz="992188">
              <a:spcBef>
                <a:spcPts val="3000"/>
              </a:spcBef>
              <a:buClr>
                <a:srgbClr val="006325"/>
              </a:buClr>
              <a:buFont typeface="Wingdings" pitchFamily="2" charset="2"/>
              <a:buChar char="Ø"/>
            </a:pPr>
            <a:r>
              <a:rPr lang="en-US" sz="1400" b="1" dirty="0" smtClean="0"/>
              <a:t>“FACTORS THAT COULD LEAD TO AN UPGRADE</a:t>
            </a:r>
            <a:endParaRPr lang="en-US" sz="1400" dirty="0"/>
          </a:p>
          <a:p>
            <a:pPr marL="702900" lvl="2" indent="-342900" defTabSz="992188">
              <a:spcBef>
                <a:spcPts val="1200"/>
              </a:spcBef>
              <a:buClr>
                <a:srgbClr val="006325"/>
              </a:buClr>
              <a:buFont typeface="Wingdings" pitchFamily="2" charset="2"/>
              <a:buChar char="§"/>
            </a:pPr>
            <a:r>
              <a:rPr lang="en-US" sz="1400" dirty="0" smtClean="0"/>
              <a:t>Strengthening of tax base and demographic profile”</a:t>
            </a:r>
          </a:p>
          <a:p>
            <a:pPr marL="342900" indent="-342900" defTabSz="992188">
              <a:spcBef>
                <a:spcPts val="3000"/>
              </a:spcBef>
              <a:buClr>
                <a:srgbClr val="006325"/>
              </a:buClr>
              <a:buFont typeface="Wingdings" pitchFamily="2" charset="2"/>
              <a:buChar char="Ø"/>
            </a:pPr>
            <a:r>
              <a:rPr lang="en-US" sz="1400" b="1" dirty="0" smtClean="0"/>
              <a:t>“FACTORS </a:t>
            </a:r>
            <a:r>
              <a:rPr lang="en-US" sz="1400" b="1" dirty="0"/>
              <a:t>THAT COULD LEAD TO AN </a:t>
            </a:r>
            <a:r>
              <a:rPr lang="en-US" sz="1400" b="1" dirty="0" smtClean="0"/>
              <a:t>DOWNGRADE</a:t>
            </a:r>
            <a:endParaRPr lang="en-US" sz="1400" dirty="0"/>
          </a:p>
          <a:p>
            <a:pPr marL="702900" lvl="2" indent="-342900" defTabSz="992188">
              <a:spcBef>
                <a:spcPts val="1200"/>
              </a:spcBef>
              <a:buClr>
                <a:srgbClr val="006325"/>
              </a:buClr>
              <a:buFont typeface="Wingdings" pitchFamily="2" charset="2"/>
              <a:buChar char="§"/>
            </a:pPr>
            <a:r>
              <a:rPr lang="en-US" sz="1400" dirty="0" smtClean="0"/>
              <a:t>Ongoing structural imbalance leading to significant decline in reserve and liquidity position</a:t>
            </a:r>
          </a:p>
          <a:p>
            <a:pPr marL="702900" lvl="2" indent="-342900" defTabSz="992188">
              <a:spcBef>
                <a:spcPts val="1200"/>
              </a:spcBef>
              <a:buClr>
                <a:srgbClr val="006325"/>
              </a:buClr>
              <a:buFont typeface="Wingdings" pitchFamily="2" charset="2"/>
              <a:buChar char="§"/>
            </a:pPr>
            <a:r>
              <a:rPr lang="en-US" sz="1400" dirty="0" smtClean="0"/>
              <a:t>Substantial leveraging that exceeds county debt policies”</a:t>
            </a:r>
            <a:endParaRPr lang="en-US" sz="1400" dirty="0"/>
          </a:p>
        </p:txBody>
      </p:sp>
      <p:sp>
        <p:nvSpPr>
          <p:cNvPr id="2" name="Title 1"/>
          <p:cNvSpPr>
            <a:spLocks noGrp="1"/>
          </p:cNvSpPr>
          <p:nvPr>
            <p:ph type="title"/>
          </p:nvPr>
        </p:nvSpPr>
        <p:spPr/>
        <p:txBody>
          <a:bodyPr/>
          <a:lstStyle/>
          <a:p>
            <a:r>
              <a:rPr lang="en-US" dirty="0"/>
              <a:t>Moody’s </a:t>
            </a:r>
            <a:r>
              <a:rPr lang="en-US" dirty="0" smtClean="0"/>
              <a:t>Commentary – </a:t>
            </a:r>
            <a:r>
              <a:rPr lang="en-US" dirty="0"/>
              <a:t>June 2016 Report</a:t>
            </a:r>
          </a:p>
        </p:txBody>
      </p:sp>
      <p:sp>
        <p:nvSpPr>
          <p:cNvPr id="6" name="TextBox 5"/>
          <p:cNvSpPr txBox="1"/>
          <p:nvPr/>
        </p:nvSpPr>
        <p:spPr>
          <a:xfrm>
            <a:off x="-48789" y="7173090"/>
            <a:ext cx="9785905" cy="138499"/>
          </a:xfrm>
          <a:prstGeom prst="rect">
            <a:avLst/>
          </a:prstGeom>
          <a:noFill/>
        </p:spPr>
        <p:txBody>
          <a:bodyPr wrap="square" lIns="0" tIns="0" rIns="0" bIns="0" rtlCol="0">
            <a:spAutoFit/>
          </a:bodyPr>
          <a:lstStyle/>
          <a:p>
            <a:pPr algn="r"/>
            <a:r>
              <a:rPr lang="en-US" sz="900" dirty="0" smtClean="0"/>
              <a:t>Source: Moody’s Rating Report published June 21, 2016.</a:t>
            </a:r>
          </a:p>
        </p:txBody>
      </p:sp>
      <p:sp>
        <p:nvSpPr>
          <p:cNvPr id="7"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8" name="TextBox 7"/>
          <p:cNvSpPr txBox="1"/>
          <p:nvPr/>
        </p:nvSpPr>
        <p:spPr>
          <a:xfrm>
            <a:off x="268462" y="7044642"/>
            <a:ext cx="9557658" cy="123111"/>
          </a:xfrm>
          <a:prstGeom prst="rect">
            <a:avLst/>
          </a:prstGeom>
          <a:noFill/>
        </p:spPr>
        <p:txBody>
          <a:bodyPr wrap="square" lIns="0" tIns="0" rIns="0" bIns="0" rtlCol="0">
            <a:spAutoFit/>
          </a:bodyPr>
          <a:lstStyle/>
          <a:p>
            <a:pPr>
              <a:spcBef>
                <a:spcPts val="0"/>
              </a:spcBef>
            </a:pPr>
            <a:r>
              <a:rPr lang="en-US" sz="800" i="1" dirty="0" smtClean="0"/>
              <a:t>Note: S&amp;P does not generally assign an Outlook to local government credits with this amount of debt outstanding.</a:t>
            </a:r>
          </a:p>
        </p:txBody>
      </p:sp>
      <p:sp>
        <p:nvSpPr>
          <p:cNvPr id="9" name="Footer Placeholder 6"/>
          <p:cNvSpPr>
            <a:spLocks noGrp="1"/>
          </p:cNvSpPr>
          <p:nvPr>
            <p:ph type="ftr" sz="quarter" idx="11"/>
          </p:nvPr>
        </p:nvSpPr>
        <p:spPr>
          <a:xfrm>
            <a:off x="4101509" y="7409391"/>
            <a:ext cx="5276668" cy="150372"/>
          </a:xfrm>
        </p:spPr>
        <p:txBody>
          <a:bodyPr/>
          <a:lstStyle/>
          <a:p>
            <a:r>
              <a:rPr lang="en-GB" noProof="0" smtClean="0"/>
              <a:t>Powhatan County, VA</a:t>
            </a:r>
            <a:endParaRPr lang="en-US" noProof="0" dirty="0"/>
          </a:p>
        </p:txBody>
      </p:sp>
      <p:sp>
        <p:nvSpPr>
          <p:cNvPr id="10" name="Slide Number Placeholder 4"/>
          <p:cNvSpPr>
            <a:spLocks noGrp="1"/>
          </p:cNvSpPr>
          <p:nvPr>
            <p:ph type="sldNum" sz="quarter" idx="12"/>
          </p:nvPr>
        </p:nvSpPr>
        <p:spPr>
          <a:xfrm>
            <a:off x="9387167" y="7409391"/>
            <a:ext cx="386796" cy="150372"/>
          </a:xfrm>
        </p:spPr>
        <p:txBody>
          <a:bodyPr/>
          <a:lstStyle/>
          <a:p>
            <a:fld id="{7682A866-8502-4C88-BD35-443E508FE2B3}" type="slidenum">
              <a:rPr lang="en-US" noProof="0" smtClean="0"/>
              <a:t>11</a:t>
            </a:fld>
            <a:endParaRPr lang="en-US" noProof="0" dirty="0"/>
          </a:p>
        </p:txBody>
      </p:sp>
    </p:spTree>
    <p:extLst>
      <p:ext uri="{BB962C8B-B14F-4D97-AF65-F5344CB8AC3E}">
        <p14:creationId xmlns:p14="http://schemas.microsoft.com/office/powerpoint/2010/main" val="1388508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Box 9"/>
          <p:cNvSpPr txBox="1">
            <a:spLocks noChangeArrowheads="1"/>
          </p:cNvSpPr>
          <p:nvPr/>
        </p:nvSpPr>
        <p:spPr bwMode="auto">
          <a:xfrm>
            <a:off x="250145" y="1190170"/>
            <a:ext cx="9560606" cy="5791329"/>
          </a:xfrm>
          <a:prstGeom prst="rect">
            <a:avLst/>
          </a:prstGeom>
          <a:noFill/>
          <a:ln w="9525">
            <a:noFill/>
            <a:miter lim="800000"/>
            <a:headEnd/>
            <a:tailEnd/>
          </a:ln>
        </p:spPr>
        <p:txBody>
          <a:bodyPr wrap="square">
            <a:spAutoFit/>
          </a:bodyPr>
          <a:lstStyle/>
          <a:p>
            <a:pPr marL="282575" lvl="2" indent="-282575">
              <a:spcBef>
                <a:spcPts val="2400"/>
              </a:spcBef>
              <a:buSzPct val="110000"/>
              <a:buFont typeface="Wingdings 2" pitchFamily="18" charset="2"/>
              <a:buChar char="¡"/>
              <a:defRPr/>
            </a:pPr>
            <a:r>
              <a:rPr lang="en-US" sz="1400" dirty="0"/>
              <a:t>Accelerates infrastructure development that might otherwise take years to build.</a:t>
            </a:r>
          </a:p>
          <a:p>
            <a:pPr marL="282575" lvl="2" indent="-282575">
              <a:spcBef>
                <a:spcPts val="5200"/>
              </a:spcBef>
              <a:buSzPct val="110000"/>
              <a:buFont typeface="Wingdings 2" pitchFamily="18" charset="2"/>
              <a:buChar char="¡"/>
              <a:defRPr/>
            </a:pPr>
            <a:r>
              <a:rPr lang="en-US" sz="1400" dirty="0"/>
              <a:t>Allows a local government to be proactive in addressing the need to maintain and enhance its critical public infrastructure.</a:t>
            </a:r>
          </a:p>
          <a:p>
            <a:pPr marL="282575" lvl="2" indent="-282575">
              <a:spcBef>
                <a:spcPts val="5200"/>
              </a:spcBef>
              <a:buSzPct val="110000"/>
              <a:buFont typeface="Wingdings 2" pitchFamily="18" charset="2"/>
              <a:buChar char="¡"/>
              <a:defRPr/>
            </a:pPr>
            <a:r>
              <a:rPr lang="en-US" sz="1400" dirty="0"/>
              <a:t>National credit rating agencies have recognized that falling behind in infrastructure maintenance and enhancement will erode the credit worthiness of a local government over time. </a:t>
            </a:r>
          </a:p>
          <a:p>
            <a:pPr marL="644525" lvl="2" indent="-285750" defTabSz="992188">
              <a:spcBef>
                <a:spcPts val="1800"/>
              </a:spcBef>
              <a:buClr>
                <a:srgbClr val="006325"/>
              </a:buClr>
              <a:buFont typeface="Courier New" panose="02070309020205020404" pitchFamily="49" charset="0"/>
              <a:buChar char="o"/>
            </a:pPr>
            <a:r>
              <a:rPr lang="en-US" sz="1400" i="1" dirty="0"/>
              <a:t>“Last Thursday, the Bureau of Economic Analysis released its second-quarter gross domestic product report, which showed that state and local governments continue to cut back on capital expenditures. The report suggests an ongoing buildup of deferred infrastructure maintenance that will eventually prove expensive and credit negative for the sector</a:t>
            </a:r>
            <a:r>
              <a:rPr lang="en-US" sz="1400" i="1" dirty="0" smtClean="0"/>
              <a:t>.”   </a:t>
            </a:r>
            <a:r>
              <a:rPr lang="en-US" sz="900" u="sng" dirty="0" smtClean="0"/>
              <a:t>Source:</a:t>
            </a:r>
            <a:r>
              <a:rPr lang="en-US" sz="900" dirty="0" smtClean="0"/>
              <a:t> State </a:t>
            </a:r>
            <a:r>
              <a:rPr lang="en-US" sz="900" dirty="0"/>
              <a:t>and Local Government Delays in Capital Expenditures Push Costs into the </a:t>
            </a:r>
            <a:r>
              <a:rPr lang="en-US" sz="900" dirty="0" smtClean="0"/>
              <a:t>Future. </a:t>
            </a:r>
            <a:r>
              <a:rPr lang="en-US" sz="900" dirty="0"/>
              <a:t>Moody’s Investors Service. October 5, </a:t>
            </a:r>
            <a:r>
              <a:rPr lang="en-US" sz="900" dirty="0" smtClean="0"/>
              <a:t>2017.</a:t>
            </a:r>
            <a:endParaRPr lang="en-US" sz="900" dirty="0"/>
          </a:p>
          <a:p>
            <a:pPr marL="282575" lvl="2" indent="-282575">
              <a:spcBef>
                <a:spcPts val="5200"/>
              </a:spcBef>
              <a:buSzPct val="110000"/>
              <a:buFont typeface="Wingdings 2" pitchFamily="18" charset="2"/>
              <a:buChar char="¡"/>
              <a:defRPr/>
            </a:pPr>
            <a:r>
              <a:rPr lang="en-US" sz="1400" dirty="0"/>
              <a:t>Introduces intergenerational equity or the concept of “pay-as-you-use”; subsequent generations pay for their fair share of the benefit of the </a:t>
            </a:r>
            <a:r>
              <a:rPr lang="en-US" sz="1400" dirty="0" smtClean="0"/>
              <a:t>infrastructure they inherit.</a:t>
            </a:r>
            <a:endParaRPr lang="en-US" sz="1400" dirty="0"/>
          </a:p>
          <a:p>
            <a:pPr marL="282575" lvl="2" indent="-282575">
              <a:spcBef>
                <a:spcPts val="5200"/>
              </a:spcBef>
              <a:buSzPct val="110000"/>
              <a:buFont typeface="Wingdings 2" pitchFamily="18" charset="2"/>
              <a:buChar char="¡"/>
              <a:defRPr/>
            </a:pPr>
            <a:r>
              <a:rPr lang="en-US" sz="1400" dirty="0"/>
              <a:t>When structured within the context of adopted financial policies and best practices, a well managed debt profile can help support a local government’s credit rating profile.</a:t>
            </a:r>
          </a:p>
        </p:txBody>
      </p:sp>
      <p:sp>
        <p:nvSpPr>
          <p:cNvPr id="2" name="Title 1"/>
          <p:cNvSpPr>
            <a:spLocks noGrp="1"/>
          </p:cNvSpPr>
          <p:nvPr>
            <p:ph type="title"/>
          </p:nvPr>
        </p:nvSpPr>
        <p:spPr>
          <a:xfrm>
            <a:off x="268462" y="287221"/>
            <a:ext cx="8682498" cy="647436"/>
          </a:xfrm>
        </p:spPr>
        <p:txBody>
          <a:bodyPr/>
          <a:lstStyle/>
          <a:p>
            <a:r>
              <a:rPr lang="en-US" sz="1550" dirty="0" smtClean="0"/>
              <a:t>Reasons That Need to be Considered When Investing in Local Government Infrastructure Projects</a:t>
            </a:r>
            <a:endParaRPr lang="en-US" sz="1550" dirty="0"/>
          </a:p>
        </p:txBody>
      </p:sp>
      <p:sp>
        <p:nvSpPr>
          <p:cNvPr id="9"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7" name="Footer Placeholder 6"/>
          <p:cNvSpPr>
            <a:spLocks noGrp="1"/>
          </p:cNvSpPr>
          <p:nvPr>
            <p:ph type="ftr" sz="quarter" idx="11"/>
          </p:nvPr>
        </p:nvSpPr>
        <p:spPr>
          <a:xfrm>
            <a:off x="4101509" y="7409391"/>
            <a:ext cx="5276668" cy="150372"/>
          </a:xfrm>
        </p:spPr>
        <p:txBody>
          <a:bodyPr/>
          <a:lstStyle/>
          <a:p>
            <a:r>
              <a:rPr lang="en-GB" noProof="0" smtClean="0"/>
              <a:t>Powhatan County, VA</a:t>
            </a:r>
            <a:endParaRPr lang="en-US" noProof="0" dirty="0"/>
          </a:p>
        </p:txBody>
      </p:sp>
      <p:sp>
        <p:nvSpPr>
          <p:cNvPr id="10" name="Slide Number Placeholder 4"/>
          <p:cNvSpPr>
            <a:spLocks noGrp="1"/>
          </p:cNvSpPr>
          <p:nvPr>
            <p:ph type="sldNum" sz="quarter" idx="12"/>
          </p:nvPr>
        </p:nvSpPr>
        <p:spPr>
          <a:xfrm>
            <a:off x="9387167" y="7409391"/>
            <a:ext cx="386796" cy="150372"/>
          </a:xfrm>
        </p:spPr>
        <p:txBody>
          <a:bodyPr/>
          <a:lstStyle/>
          <a:p>
            <a:fld id="{8EA5078B-F663-4CD7-ADFD-DF523D99BB33}" type="slidenum">
              <a:rPr lang="en-US" noProof="0" smtClean="0"/>
              <a:t>12</a:t>
            </a:fld>
            <a:endParaRPr lang="en-US" noProof="0" dirty="0"/>
          </a:p>
        </p:txBody>
      </p:sp>
    </p:spTree>
    <p:extLst>
      <p:ext uri="{BB962C8B-B14F-4D97-AF65-F5344CB8AC3E}">
        <p14:creationId xmlns:p14="http://schemas.microsoft.com/office/powerpoint/2010/main" val="1337392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372421" y="2719760"/>
            <a:ext cx="3850680" cy="3366018"/>
          </a:xfrm>
          <a:prstGeom prst="rect">
            <a:avLst/>
          </a:prstGeom>
        </p:spPr>
      </p:pic>
      <p:pic>
        <p:nvPicPr>
          <p:cNvPr id="5" name="Picture 4"/>
          <p:cNvPicPr>
            <a:picLocks noChangeAspect="1"/>
          </p:cNvPicPr>
          <p:nvPr/>
        </p:nvPicPr>
        <p:blipFill>
          <a:blip r:embed="rId4"/>
          <a:stretch>
            <a:fillRect/>
          </a:stretch>
        </p:blipFill>
        <p:spPr>
          <a:xfrm>
            <a:off x="628629" y="2773622"/>
            <a:ext cx="4095205" cy="2930035"/>
          </a:xfrm>
          <a:prstGeom prst="rect">
            <a:avLst/>
          </a:prstGeom>
        </p:spPr>
      </p:pic>
      <p:pic>
        <p:nvPicPr>
          <p:cNvPr id="3" name="Picture 2"/>
          <p:cNvPicPr>
            <a:picLocks noChangeAspect="1"/>
          </p:cNvPicPr>
          <p:nvPr/>
        </p:nvPicPr>
        <p:blipFill>
          <a:blip r:embed="rId5"/>
          <a:stretch>
            <a:fillRect/>
          </a:stretch>
        </p:blipFill>
        <p:spPr>
          <a:xfrm>
            <a:off x="1407255" y="5875052"/>
            <a:ext cx="2907759" cy="1049590"/>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13</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Existing Debt Profile</a:t>
            </a: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0" name="Content Placeholder 2"/>
          <p:cNvSpPr txBox="1">
            <a:spLocks/>
          </p:cNvSpPr>
          <p:nvPr/>
        </p:nvSpPr>
        <p:spPr bwMode="gray">
          <a:xfrm>
            <a:off x="268463" y="11746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As </a:t>
            </a:r>
            <a:r>
              <a:rPr lang="en-US" sz="1400" dirty="0" smtClean="0">
                <a:solidFill>
                  <a:srgbClr val="5A5A5A"/>
                </a:solidFill>
              </a:rPr>
              <a:t>of June 30, 2018, t</a:t>
            </a:r>
            <a:r>
              <a:rPr lang="en-US" sz="1400" dirty="0" smtClean="0"/>
              <a:t>he County has approximatel</a:t>
            </a:r>
            <a:r>
              <a:rPr lang="en-US" sz="1400" dirty="0" smtClean="0">
                <a:solidFill>
                  <a:srgbClr val="5A5A5A"/>
                </a:solidFill>
              </a:rPr>
              <a:t>y $113.5 m</a:t>
            </a:r>
            <a:r>
              <a:rPr lang="en-US" sz="1400" dirty="0" smtClean="0"/>
              <a:t>illion total in outstanding Debt.</a:t>
            </a:r>
          </a:p>
          <a:p>
            <a:pPr marL="282575" lvl="2" indent="-282575" algn="l">
              <a:spcBef>
                <a:spcPts val="1800"/>
              </a:spcBef>
              <a:buSzPct val="110000"/>
              <a:buFont typeface="Wingdings 2" pitchFamily="18" charset="2"/>
              <a:buChar char="¡"/>
              <a:defRPr/>
            </a:pPr>
            <a:r>
              <a:rPr lang="en-US" sz="1400" dirty="0" smtClean="0"/>
              <a:t>The County has a declining debt profile, which provides the opportunity to strategically layer in debt for new money capital projects.</a:t>
            </a:r>
          </a:p>
          <a:p>
            <a:pPr marL="282575" lvl="2" indent="-282575" algn="l">
              <a:spcBef>
                <a:spcPts val="1800"/>
              </a:spcBef>
              <a:buSzPct val="110000"/>
              <a:buFont typeface="Wingdings 2" pitchFamily="18" charset="2"/>
              <a:buChar char="¡"/>
              <a:defRPr/>
            </a:pPr>
            <a:r>
              <a:rPr lang="en-US" sz="1400" dirty="0" smtClean="0"/>
              <a:t>The County’s existing debt is repaid in a responsible manner. All of the debt is fixed rate and principal is paid in fixed installments.</a:t>
            </a:r>
            <a:endParaRPr lang="en-US" sz="1400" dirty="0"/>
          </a:p>
        </p:txBody>
      </p:sp>
      <p:sp>
        <p:nvSpPr>
          <p:cNvPr id="11" name="TextBox 10"/>
          <p:cNvSpPr txBox="1"/>
          <p:nvPr/>
        </p:nvSpPr>
        <p:spPr>
          <a:xfrm>
            <a:off x="268462" y="7044642"/>
            <a:ext cx="9557658" cy="138499"/>
          </a:xfrm>
          <a:prstGeom prst="rect">
            <a:avLst/>
          </a:prstGeom>
          <a:noFill/>
        </p:spPr>
        <p:txBody>
          <a:bodyPr wrap="square" lIns="0" tIns="0" rIns="0" bIns="0" rtlCol="0">
            <a:spAutoFit/>
          </a:bodyPr>
          <a:lstStyle/>
          <a:p>
            <a:pPr>
              <a:spcBef>
                <a:spcPts val="0"/>
              </a:spcBef>
            </a:pPr>
            <a:r>
              <a:rPr lang="en-US" sz="900" dirty="0" smtClean="0"/>
              <a:t>Note: Per the County’s Audited Financial Statements, debt documents, and Davenport debt model. Includes all leases closed prior to June 30, 2018.</a:t>
            </a:r>
          </a:p>
        </p:txBody>
      </p:sp>
    </p:spTree>
    <p:extLst>
      <p:ext uri="{BB962C8B-B14F-4D97-AF65-F5344CB8AC3E}">
        <p14:creationId xmlns:p14="http://schemas.microsoft.com/office/powerpoint/2010/main" val="2291859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Planning Analysis</a:t>
            </a:r>
            <a:endParaRPr lang="en-US" dirty="0"/>
          </a:p>
        </p:txBody>
      </p:sp>
      <p:sp>
        <p:nvSpPr>
          <p:cNvPr id="6"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7" name="Footer Placeholder 6"/>
          <p:cNvSpPr>
            <a:spLocks noGrp="1"/>
          </p:cNvSpPr>
          <p:nvPr>
            <p:ph type="ftr" sz="quarter" idx="11"/>
          </p:nvPr>
        </p:nvSpPr>
        <p:spPr>
          <a:xfrm>
            <a:off x="4101509" y="7409391"/>
            <a:ext cx="5276668" cy="150372"/>
          </a:xfrm>
        </p:spPr>
        <p:txBody>
          <a:bodyPr/>
          <a:lstStyle/>
          <a:p>
            <a:r>
              <a:rPr lang="en-GB" noProof="0" dirty="0" smtClean="0"/>
              <a:t>Powhatan County, VA</a:t>
            </a:r>
            <a:endParaRPr lang="en-US" noProof="0" dirty="0"/>
          </a:p>
        </p:txBody>
      </p:sp>
      <p:sp>
        <p:nvSpPr>
          <p:cNvPr id="8" name="Slide Number Placeholder 4"/>
          <p:cNvSpPr>
            <a:spLocks noGrp="1"/>
          </p:cNvSpPr>
          <p:nvPr>
            <p:ph type="sldNum" sz="quarter" idx="12"/>
          </p:nvPr>
        </p:nvSpPr>
        <p:spPr>
          <a:xfrm>
            <a:off x="9387167" y="7409391"/>
            <a:ext cx="386796" cy="150372"/>
          </a:xfrm>
        </p:spPr>
        <p:txBody>
          <a:bodyPr/>
          <a:lstStyle/>
          <a:p>
            <a:fld id="{0030C223-D91D-4E94-837B-406DA58668D5}" type="slidenum">
              <a:rPr lang="en-US" noProof="0" smtClean="0"/>
              <a:t>14</a:t>
            </a:fld>
            <a:endParaRPr lang="en-US" noProof="0" dirty="0"/>
          </a:p>
        </p:txBody>
      </p:sp>
    </p:spTree>
    <p:extLst>
      <p:ext uri="{BB962C8B-B14F-4D97-AF65-F5344CB8AC3E}">
        <p14:creationId xmlns:p14="http://schemas.microsoft.com/office/powerpoint/2010/main" val="2811288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2451" y="2107316"/>
            <a:ext cx="5766464" cy="3946486"/>
          </a:xfrm>
          <a:prstGeom prst="rect">
            <a:avLst/>
          </a:prstGeom>
        </p:spPr>
      </p:pic>
      <p:sp>
        <p:nvSpPr>
          <p:cNvPr id="10" name="Rectangle 9"/>
          <p:cNvSpPr/>
          <p:nvPr/>
        </p:nvSpPr>
        <p:spPr>
          <a:xfrm>
            <a:off x="6906084" y="4598333"/>
            <a:ext cx="2867880" cy="5184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smtClean="0"/>
          </a:p>
        </p:txBody>
      </p:sp>
      <p:sp>
        <p:nvSpPr>
          <p:cNvPr id="9" name="Rectangle 8"/>
          <p:cNvSpPr/>
          <p:nvPr/>
        </p:nvSpPr>
        <p:spPr>
          <a:xfrm>
            <a:off x="6906083" y="3023603"/>
            <a:ext cx="2867880" cy="503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smtClean="0"/>
          </a:p>
        </p:txBody>
      </p:sp>
      <p:sp>
        <p:nvSpPr>
          <p:cNvPr id="12" name="Content Placeholder 2"/>
          <p:cNvSpPr txBox="1">
            <a:spLocks/>
          </p:cNvSpPr>
          <p:nvPr/>
        </p:nvSpPr>
        <p:spPr bwMode="gray">
          <a:xfrm>
            <a:off x="6205591" y="1944527"/>
            <a:ext cx="3720279" cy="516198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For purposes of initial analysis Davenport assumed the projects are financed in two phases:</a:t>
            </a:r>
          </a:p>
          <a:p>
            <a:pPr marL="792079" lvl="3" indent="-282575" algn="l">
              <a:spcBef>
                <a:spcPts val="4500"/>
              </a:spcBef>
              <a:buSzPct val="110000"/>
              <a:buFont typeface="Wingdings 2" pitchFamily="18" charset="2"/>
              <a:buChar char="¡"/>
              <a:defRPr/>
            </a:pPr>
            <a:r>
              <a:rPr lang="en-US" sz="1400" b="1" dirty="0" smtClean="0">
                <a:solidFill>
                  <a:schemeClr val="bg1"/>
                </a:solidFill>
              </a:rPr>
              <a:t>Phase 1</a:t>
            </a:r>
            <a:r>
              <a:rPr lang="en-US" sz="1400" dirty="0" smtClean="0">
                <a:solidFill>
                  <a:schemeClr val="bg1"/>
                </a:solidFill>
              </a:rPr>
              <a:t>: $</a:t>
            </a:r>
            <a:r>
              <a:rPr lang="en-US" sz="1400" dirty="0">
                <a:solidFill>
                  <a:schemeClr val="bg1"/>
                </a:solidFill>
              </a:rPr>
              <a:t>9</a:t>
            </a:r>
            <a:r>
              <a:rPr lang="en-US" sz="1400" dirty="0" smtClean="0">
                <a:solidFill>
                  <a:schemeClr val="bg1"/>
                </a:solidFill>
              </a:rPr>
              <a:t>.4 million in FY2019</a:t>
            </a:r>
          </a:p>
          <a:p>
            <a:pPr marL="792079" lvl="3" indent="-282575" algn="l">
              <a:spcBef>
                <a:spcPts val="4500"/>
              </a:spcBef>
              <a:buSzPct val="110000"/>
              <a:buFont typeface="Wingdings 2" pitchFamily="18" charset="2"/>
              <a:buChar char="¡"/>
              <a:defRPr/>
            </a:pPr>
            <a:endParaRPr lang="en-US" sz="1400" dirty="0">
              <a:solidFill>
                <a:schemeClr val="bg1"/>
              </a:solidFill>
            </a:endParaRPr>
          </a:p>
          <a:p>
            <a:pPr marL="792079" lvl="3" indent="-282575" algn="l">
              <a:spcBef>
                <a:spcPts val="4500"/>
              </a:spcBef>
              <a:buSzPct val="110000"/>
              <a:buFont typeface="Wingdings 2" pitchFamily="18" charset="2"/>
              <a:buChar char="¡"/>
              <a:defRPr/>
            </a:pPr>
            <a:r>
              <a:rPr lang="en-US" sz="1400" b="1" dirty="0" smtClean="0">
                <a:solidFill>
                  <a:schemeClr val="bg1"/>
                </a:solidFill>
              </a:rPr>
              <a:t>Phase 2</a:t>
            </a:r>
            <a:r>
              <a:rPr lang="en-US" sz="1400" dirty="0" smtClean="0">
                <a:solidFill>
                  <a:schemeClr val="bg1"/>
                </a:solidFill>
              </a:rPr>
              <a:t>: $14.5 million in </a:t>
            </a:r>
            <a:r>
              <a:rPr lang="en-US" sz="1400" dirty="0" smtClean="0">
                <a:solidFill>
                  <a:schemeClr val="bg1"/>
                </a:solidFill>
              </a:rPr>
              <a:t>FY2021</a:t>
            </a:r>
            <a:r>
              <a:rPr lang="en-US" sz="1400" baseline="30000" dirty="0" smtClean="0">
                <a:solidFill>
                  <a:schemeClr val="bg1"/>
                </a:solidFill>
              </a:rPr>
              <a:t>(1)</a:t>
            </a:r>
            <a:endParaRPr lang="en-US" sz="1400" dirty="0" smtClean="0">
              <a:solidFill>
                <a:schemeClr val="bg1"/>
              </a:solidFill>
            </a:endParaRPr>
          </a:p>
        </p:txBody>
      </p:sp>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15</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Capital Planning Update</a:t>
            </a:r>
          </a:p>
        </p:txBody>
      </p:sp>
      <p:sp>
        <p:nvSpPr>
          <p:cNvPr id="6" name="Content Placeholder 2"/>
          <p:cNvSpPr txBox="1">
            <a:spLocks/>
          </p:cNvSpPr>
          <p:nvPr/>
        </p:nvSpPr>
        <p:spPr bwMode="gray">
          <a:xfrm>
            <a:off x="268463" y="1225458"/>
            <a:ext cx="9300080" cy="625376"/>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County Staff preliminarily identified approximately $23.9 million of future capital projects to be considered, as follows:</a:t>
            </a:r>
          </a:p>
        </p:txBody>
      </p:sp>
      <p:sp>
        <p:nvSpPr>
          <p:cNvPr id="5" name="TextBox 4"/>
          <p:cNvSpPr txBox="1"/>
          <p:nvPr/>
        </p:nvSpPr>
        <p:spPr>
          <a:xfrm>
            <a:off x="1499858" y="6198346"/>
            <a:ext cx="2730576" cy="369332"/>
          </a:xfrm>
          <a:prstGeom prst="rect">
            <a:avLst/>
          </a:prstGeom>
          <a:noFill/>
        </p:spPr>
        <p:txBody>
          <a:bodyPr wrap="square" lIns="0" tIns="0" rIns="0" bIns="0" rtlCol="0">
            <a:spAutoFit/>
          </a:bodyPr>
          <a:lstStyle/>
          <a:p>
            <a:pPr>
              <a:spcBef>
                <a:spcPts val="0"/>
              </a:spcBef>
            </a:pPr>
            <a:r>
              <a:rPr lang="en-US" dirty="0" smtClean="0"/>
              <a:t>Note: Amounts in thousands $.</a:t>
            </a:r>
          </a:p>
          <a:p>
            <a:pPr>
              <a:spcBef>
                <a:spcPts val="0"/>
              </a:spcBef>
            </a:pPr>
            <a:r>
              <a:rPr lang="en-US" dirty="0" smtClean="0"/>
              <a:t>*EPC = Energy Performance Contract</a:t>
            </a:r>
          </a:p>
        </p:txBody>
      </p:sp>
      <p:sp>
        <p:nvSpPr>
          <p:cNvPr id="13" name="Content Placeholder 2"/>
          <p:cNvSpPr txBox="1">
            <a:spLocks/>
          </p:cNvSpPr>
          <p:nvPr/>
        </p:nvSpPr>
        <p:spPr bwMode="gray">
          <a:xfrm>
            <a:off x="6911712" y="5169105"/>
            <a:ext cx="2868602" cy="384348"/>
          </a:xfrm>
          <a:prstGeom prst="rect">
            <a:avLst/>
          </a:prstGeom>
        </p:spPr>
        <p:txBody>
          <a:bodyPr vert="horz" lIns="0" tIns="0" rIns="0" bIns="0" rtlCol="0">
            <a:noAutofit/>
          </a:bodyPr>
          <a:lstStyle/>
          <a:p>
            <a:pPr marL="176213" marR="0" lvl="2" indent="-176213" algn="l" defTabSz="1018367" rtl="0" eaLnBrk="1" fontAlgn="auto" latinLnBrk="0" hangingPunct="1">
              <a:lnSpc>
                <a:spcPct val="100000"/>
              </a:lnSpc>
              <a:spcBef>
                <a:spcPts val="0"/>
              </a:spcBef>
              <a:spcAft>
                <a:spcPts val="0"/>
              </a:spcAft>
              <a:buClr>
                <a:schemeClr val="accent1"/>
              </a:buClr>
              <a:buSzTx/>
              <a:buNone/>
              <a:tabLst>
                <a:tab pos="288925" algn="l"/>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(1)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a:t>
            </a:r>
            <a:r>
              <a:rPr lang="en-US" sz="800" dirty="0" smtClean="0"/>
              <a:t>Cases 1A and 1B contemplate issuing Phase 2 in FY 2019. Cases 3A and 3B contemplate issuing Phase 2 in FY 2021. </a:t>
            </a: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82619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gray">
          <a:xfrm>
            <a:off x="268462" y="2058992"/>
            <a:ext cx="9174693" cy="363468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792079" lvl="3" indent="-282575" algn="l">
              <a:spcBef>
                <a:spcPts val="6000"/>
              </a:spcBef>
              <a:buSzPct val="110000"/>
              <a:buFont typeface="Wingdings 2" pitchFamily="18" charset="2"/>
              <a:buChar char="¡"/>
              <a:defRPr/>
            </a:pPr>
            <a:r>
              <a:rPr lang="en-US" sz="1400" b="1" dirty="0"/>
              <a:t>Case </a:t>
            </a:r>
            <a:r>
              <a:rPr lang="en-US" sz="1400" b="1" dirty="0" smtClean="0"/>
              <a:t>1</a:t>
            </a:r>
            <a:r>
              <a:rPr lang="en-US" sz="1400" dirty="0"/>
              <a:t>		- Finance Phase 1 </a:t>
            </a:r>
            <a:r>
              <a:rPr lang="en-US" sz="1400" dirty="0" smtClean="0"/>
              <a:t>and </a:t>
            </a:r>
            <a:r>
              <a:rPr lang="en-US" sz="1400" dirty="0"/>
              <a:t>Phase 2 </a:t>
            </a:r>
            <a:r>
              <a:rPr lang="en-US" sz="1400" dirty="0" smtClean="0"/>
              <a:t>together </a:t>
            </a:r>
            <a:r>
              <a:rPr lang="en-US" sz="1400" dirty="0"/>
              <a:t>($23.9 million) in FY2019; and,</a:t>
            </a:r>
          </a:p>
          <a:p>
            <a:pPr marL="509504" lvl="3" algn="l">
              <a:buSzPct val="110000"/>
              <a:defRPr/>
            </a:pPr>
            <a:r>
              <a:rPr lang="en-US" sz="1400" dirty="0"/>
              <a:t>			</a:t>
            </a:r>
            <a:r>
              <a:rPr lang="en-US" sz="1400" u="sng" dirty="0"/>
              <a:t>- Finance the Leases ($2.4 million*) in FY2019.</a:t>
            </a:r>
          </a:p>
          <a:p>
            <a:pPr marL="509504" lvl="3" algn="l">
              <a:buSzPct val="110000"/>
              <a:defRPr/>
            </a:pPr>
            <a:r>
              <a:rPr lang="en-US" sz="1400" b="1" dirty="0"/>
              <a:t>			- Total Projects Financed = $26.3 million</a:t>
            </a:r>
            <a:endParaRPr lang="en-US" sz="1400" dirty="0"/>
          </a:p>
          <a:p>
            <a:pPr marL="792079" lvl="3" indent="-282575" algn="l">
              <a:spcBef>
                <a:spcPts val="6000"/>
              </a:spcBef>
              <a:buSzPct val="110000"/>
              <a:buFont typeface="Wingdings 2" pitchFamily="18" charset="2"/>
              <a:buChar char="¡"/>
              <a:defRPr/>
            </a:pPr>
            <a:r>
              <a:rPr lang="en-US" sz="1400" b="1" dirty="0" smtClean="0"/>
              <a:t>Case 2</a:t>
            </a:r>
            <a:r>
              <a:rPr lang="en-US" sz="1400" dirty="0"/>
              <a:t>		</a:t>
            </a:r>
            <a:r>
              <a:rPr lang="en-US" sz="1400" dirty="0" smtClean="0"/>
              <a:t>- Finance Phase 1 of the Projects ($9.4 million) </a:t>
            </a:r>
            <a:r>
              <a:rPr lang="en-US" sz="1400" dirty="0"/>
              <a:t>in FY2019</a:t>
            </a:r>
          </a:p>
          <a:p>
            <a:pPr marL="509504" lvl="3" algn="l">
              <a:buSzPct val="110000"/>
              <a:defRPr/>
            </a:pPr>
            <a:r>
              <a:rPr lang="en-US" sz="1400" dirty="0"/>
              <a:t>			</a:t>
            </a:r>
            <a:r>
              <a:rPr lang="en-US" sz="1400" u="sng" dirty="0" smtClean="0"/>
              <a:t>- Finance the </a:t>
            </a:r>
            <a:r>
              <a:rPr lang="en-US" sz="1400" u="sng" dirty="0"/>
              <a:t>Leases ($</a:t>
            </a:r>
            <a:r>
              <a:rPr lang="en-US" sz="1400" u="sng" dirty="0" smtClean="0"/>
              <a:t>2.4 million*) in FY2019.</a:t>
            </a:r>
          </a:p>
          <a:p>
            <a:pPr marL="509504" lvl="3" algn="l">
              <a:buSzPct val="110000"/>
              <a:defRPr/>
            </a:pPr>
            <a:r>
              <a:rPr lang="en-US" sz="1400" b="1" dirty="0"/>
              <a:t>		</a:t>
            </a:r>
            <a:r>
              <a:rPr lang="en-US" sz="1400" b="1" dirty="0" smtClean="0"/>
              <a:t>	- Total </a:t>
            </a:r>
            <a:r>
              <a:rPr lang="en-US" sz="1400" b="1" dirty="0"/>
              <a:t>Projects Financed = </a:t>
            </a:r>
            <a:r>
              <a:rPr lang="en-US" sz="1400" b="1" dirty="0" smtClean="0"/>
              <a:t>$11.8 </a:t>
            </a:r>
            <a:r>
              <a:rPr lang="en-US" sz="1400" b="1" dirty="0"/>
              <a:t>million</a:t>
            </a:r>
            <a:r>
              <a:rPr lang="en-US" sz="1400" dirty="0"/>
              <a:t>	</a:t>
            </a:r>
            <a:endParaRPr lang="en-US" sz="1400" u="sng" dirty="0" smtClean="0"/>
          </a:p>
          <a:p>
            <a:pPr marL="792079" lvl="3" indent="-282575" algn="l">
              <a:spcBef>
                <a:spcPts val="6000"/>
              </a:spcBef>
              <a:buSzPct val="110000"/>
              <a:buFont typeface="Wingdings 2" pitchFamily="18" charset="2"/>
              <a:buChar char="¡"/>
              <a:defRPr/>
            </a:pPr>
            <a:r>
              <a:rPr lang="en-US" sz="1400" b="1" dirty="0" smtClean="0"/>
              <a:t>Case 3 </a:t>
            </a:r>
            <a:r>
              <a:rPr lang="en-US" sz="1400" dirty="0"/>
              <a:t>		</a:t>
            </a:r>
            <a:r>
              <a:rPr lang="en-US" sz="1400" dirty="0" smtClean="0"/>
              <a:t>- Finance </a:t>
            </a:r>
            <a:r>
              <a:rPr lang="en-US" sz="1400" dirty="0"/>
              <a:t>Phase 1 of the Projects </a:t>
            </a:r>
            <a:r>
              <a:rPr lang="en-US" sz="1400" dirty="0" smtClean="0"/>
              <a:t>($</a:t>
            </a:r>
            <a:r>
              <a:rPr lang="en-US" sz="1400" dirty="0"/>
              <a:t>9</a:t>
            </a:r>
            <a:r>
              <a:rPr lang="en-US" sz="1400" dirty="0" smtClean="0"/>
              <a:t>.4 </a:t>
            </a:r>
            <a:r>
              <a:rPr lang="en-US" sz="1400" dirty="0"/>
              <a:t>million) in FY2019</a:t>
            </a:r>
            <a:r>
              <a:rPr lang="en-US" sz="1400" dirty="0" smtClean="0"/>
              <a:t>;</a:t>
            </a:r>
            <a:endParaRPr lang="en-US" sz="1400" dirty="0"/>
          </a:p>
          <a:p>
            <a:pPr marL="509504" lvl="3" algn="l">
              <a:buSzPct val="110000"/>
              <a:defRPr/>
            </a:pPr>
            <a:r>
              <a:rPr lang="en-US" sz="1400" dirty="0"/>
              <a:t>			</a:t>
            </a:r>
            <a:r>
              <a:rPr lang="en-US" sz="1400" dirty="0" smtClean="0"/>
              <a:t>- Finance </a:t>
            </a:r>
            <a:r>
              <a:rPr lang="en-US" sz="1400" dirty="0"/>
              <a:t>Phase 2 of the Projects ($</a:t>
            </a:r>
            <a:r>
              <a:rPr lang="en-US" sz="1400" dirty="0" smtClean="0"/>
              <a:t>14.5 </a:t>
            </a:r>
            <a:r>
              <a:rPr lang="en-US" sz="1400" dirty="0"/>
              <a:t>million) in </a:t>
            </a:r>
            <a:r>
              <a:rPr lang="en-US" sz="1400" dirty="0" smtClean="0"/>
              <a:t>FY2021</a:t>
            </a:r>
            <a:r>
              <a:rPr lang="en-US" sz="1400" dirty="0"/>
              <a:t>; and</a:t>
            </a:r>
            <a:r>
              <a:rPr lang="en-US" sz="1400" dirty="0" smtClean="0"/>
              <a:t>,</a:t>
            </a:r>
          </a:p>
          <a:p>
            <a:pPr marL="509504" lvl="3" algn="l">
              <a:buSzPct val="110000"/>
              <a:defRPr/>
            </a:pPr>
            <a:r>
              <a:rPr lang="en-US" sz="1400" dirty="0" smtClean="0"/>
              <a:t>			</a:t>
            </a:r>
            <a:r>
              <a:rPr lang="en-US" sz="1400" u="sng" dirty="0" smtClean="0"/>
              <a:t>- Finance the </a:t>
            </a:r>
            <a:r>
              <a:rPr lang="en-US" sz="1400" u="sng" dirty="0"/>
              <a:t>Leases ($</a:t>
            </a:r>
            <a:r>
              <a:rPr lang="en-US" sz="1400" u="sng" dirty="0" smtClean="0"/>
              <a:t>2.4 million*) in FY2019.</a:t>
            </a:r>
          </a:p>
          <a:p>
            <a:pPr marL="509504" lvl="3" algn="l">
              <a:buSzPct val="110000"/>
              <a:defRPr/>
            </a:pPr>
            <a:r>
              <a:rPr lang="en-US" sz="1400" b="1" dirty="0" smtClean="0"/>
              <a:t>			- Total Projects Financed = $26.3 million</a:t>
            </a:r>
            <a:endParaRPr lang="en-US" sz="1400" dirty="0" smtClean="0"/>
          </a:p>
        </p:txBody>
      </p:sp>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16</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a:solidFill>
                  <a:schemeClr val="accent1"/>
                </a:solidFill>
                <a:latin typeface="+mj-lt"/>
                <a:ea typeface="+mj-ea"/>
                <a:cs typeface="+mj-cs"/>
              </a:rPr>
              <a:t>Key </a:t>
            </a:r>
            <a:r>
              <a:rPr lang="en-US" sz="2400" dirty="0" smtClean="0">
                <a:solidFill>
                  <a:schemeClr val="accent1"/>
                </a:solidFill>
                <a:latin typeface="+mj-lt"/>
                <a:ea typeface="+mj-ea"/>
                <a:cs typeface="+mj-cs"/>
              </a:rPr>
              <a:t>Assumptions</a:t>
            </a:r>
            <a:endParaRPr lang="en-US" sz="2400" dirty="0">
              <a:solidFill>
                <a:schemeClr val="accent1"/>
              </a:solidFill>
              <a:latin typeface="+mj-lt"/>
              <a:ea typeface="+mj-ea"/>
              <a:cs typeface="+mj-cs"/>
            </a:endParaRPr>
          </a:p>
        </p:txBody>
      </p:sp>
      <p:sp>
        <p:nvSpPr>
          <p:cNvPr id="6"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Davenport prepared </a:t>
            </a:r>
            <a:r>
              <a:rPr lang="en-US" sz="1400" dirty="0" smtClean="0"/>
              <a:t>three </a:t>
            </a:r>
            <a:r>
              <a:rPr lang="en-US" sz="1400" dirty="0"/>
              <a:t>Multi-Year Capital Plan </a:t>
            </a:r>
            <a:r>
              <a:rPr lang="en-US" sz="1400" dirty="0" smtClean="0"/>
              <a:t>Cases for discussion:</a:t>
            </a:r>
            <a:endParaRPr lang="en-US" sz="1400" dirty="0"/>
          </a:p>
        </p:txBody>
      </p:sp>
      <p:sp>
        <p:nvSpPr>
          <p:cNvPr id="9" name="TextBox 8"/>
          <p:cNvSpPr txBox="1"/>
          <p:nvPr/>
        </p:nvSpPr>
        <p:spPr>
          <a:xfrm>
            <a:off x="268462" y="7044642"/>
            <a:ext cx="9557658" cy="138499"/>
          </a:xfrm>
          <a:prstGeom prst="rect">
            <a:avLst/>
          </a:prstGeom>
          <a:noFill/>
        </p:spPr>
        <p:txBody>
          <a:bodyPr wrap="square" lIns="0" tIns="0" rIns="0" bIns="0" rtlCol="0">
            <a:spAutoFit/>
          </a:bodyPr>
          <a:lstStyle/>
          <a:p>
            <a:pPr>
              <a:spcBef>
                <a:spcPts val="0"/>
              </a:spcBef>
            </a:pPr>
            <a:r>
              <a:rPr lang="en-US" sz="900" dirty="0" smtClean="0"/>
              <a:t>*Consists of a $786,000 Fire Truck Lease closed in July 2018, a potential Bus Lease in the estimated amount of $766,000, and </a:t>
            </a:r>
            <a:r>
              <a:rPr lang="en-US" sz="900" dirty="0"/>
              <a:t>a potential Bus </a:t>
            </a:r>
            <a:r>
              <a:rPr lang="en-US" sz="900" dirty="0" smtClean="0"/>
              <a:t>Lease in the estimated amount of $840,000.</a:t>
            </a:r>
          </a:p>
        </p:txBody>
      </p:sp>
    </p:spTree>
    <p:extLst>
      <p:ext uri="{BB962C8B-B14F-4D97-AF65-F5344CB8AC3E}">
        <p14:creationId xmlns:p14="http://schemas.microsoft.com/office/powerpoint/2010/main" val="1479871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Funding Overview</a:t>
            </a:r>
            <a:endParaRPr lang="en-US" dirty="0"/>
          </a:p>
        </p:txBody>
      </p:sp>
      <p:sp>
        <p:nvSpPr>
          <p:cNvPr id="6"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7" name="Footer Placeholder 6"/>
          <p:cNvSpPr>
            <a:spLocks noGrp="1"/>
          </p:cNvSpPr>
          <p:nvPr>
            <p:ph type="ftr" sz="quarter" idx="11"/>
          </p:nvPr>
        </p:nvSpPr>
        <p:spPr>
          <a:xfrm>
            <a:off x="4101509" y="7409391"/>
            <a:ext cx="5276668" cy="150372"/>
          </a:xfrm>
        </p:spPr>
        <p:txBody>
          <a:bodyPr/>
          <a:lstStyle/>
          <a:p>
            <a:r>
              <a:rPr lang="en-GB" noProof="0" dirty="0" smtClean="0"/>
              <a:t>Powhatan County, VA</a:t>
            </a:r>
            <a:endParaRPr lang="en-US" noProof="0" dirty="0"/>
          </a:p>
        </p:txBody>
      </p:sp>
      <p:sp>
        <p:nvSpPr>
          <p:cNvPr id="8" name="Slide Number Placeholder 4"/>
          <p:cNvSpPr>
            <a:spLocks noGrp="1"/>
          </p:cNvSpPr>
          <p:nvPr>
            <p:ph type="sldNum" sz="quarter" idx="12"/>
          </p:nvPr>
        </p:nvSpPr>
        <p:spPr>
          <a:xfrm>
            <a:off x="9387167" y="7409391"/>
            <a:ext cx="386796" cy="150372"/>
          </a:xfrm>
        </p:spPr>
        <p:txBody>
          <a:bodyPr/>
          <a:lstStyle/>
          <a:p>
            <a:fld id="{5176E932-A82D-4324-A159-EB6F91B38854}" type="slidenum">
              <a:rPr lang="en-US" noProof="0" smtClean="0"/>
              <a:t>17</a:t>
            </a:fld>
            <a:endParaRPr lang="en-US" noProof="0" dirty="0"/>
          </a:p>
        </p:txBody>
      </p:sp>
    </p:spTree>
    <p:extLst>
      <p:ext uri="{BB962C8B-B14F-4D97-AF65-F5344CB8AC3E}">
        <p14:creationId xmlns:p14="http://schemas.microsoft.com/office/powerpoint/2010/main" val="1721660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99539" y="3556415"/>
            <a:ext cx="5193418" cy="3287635"/>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18</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Summary of Cases – Planning Interest Rates (“A” Cases)</a:t>
            </a:r>
            <a:endParaRPr lang="en-US" sz="2400" dirty="0">
              <a:solidFill>
                <a:schemeClr val="accent1"/>
              </a:solidFill>
              <a:latin typeface="+mj-lt"/>
              <a:ea typeface="+mj-ea"/>
              <a:cs typeface="+mj-cs"/>
            </a:endParaRPr>
          </a:p>
        </p:txBody>
      </p:sp>
      <p:sp>
        <p:nvSpPr>
          <p:cNvPr id="9" name="Content Placeholder 2"/>
          <p:cNvSpPr txBox="1">
            <a:spLocks/>
          </p:cNvSpPr>
          <p:nvPr/>
        </p:nvSpPr>
        <p:spPr bwMode="gray">
          <a:xfrm>
            <a:off x="322729" y="119016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0" name="Content Placeholder 2"/>
          <p:cNvSpPr txBox="1">
            <a:spLocks/>
          </p:cNvSpPr>
          <p:nvPr/>
        </p:nvSpPr>
        <p:spPr bwMode="gray">
          <a:xfrm>
            <a:off x="359903" y="1123165"/>
            <a:ext cx="941406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3000"/>
              </a:spcBef>
              <a:buSzPct val="110000"/>
              <a:buFont typeface="Wingdings 2" pitchFamily="18" charset="2"/>
              <a:buChar char="¡"/>
              <a:defRPr/>
            </a:pPr>
            <a:r>
              <a:rPr lang="en-US" sz="1300" dirty="0" smtClean="0"/>
              <a:t>In </a:t>
            </a:r>
            <a:r>
              <a:rPr lang="en-US" sz="1300" dirty="0"/>
              <a:t>the County’s June 2016 meetings with the National Credit Rating </a:t>
            </a:r>
            <a:r>
              <a:rPr lang="en-US" sz="1300" dirty="0" smtClean="0"/>
              <a:t>Agencies, </a:t>
            </a:r>
            <a:r>
              <a:rPr lang="en-US" sz="1300" dirty="0"/>
              <a:t>the County </a:t>
            </a:r>
            <a:r>
              <a:rPr lang="en-US" sz="1300" dirty="0" smtClean="0"/>
              <a:t>presented a plan to f</a:t>
            </a:r>
            <a:r>
              <a:rPr lang="en-US" sz="1300" dirty="0" smtClean="0">
                <a:solidFill>
                  <a:srgbClr val="5A5A5A"/>
                </a:solidFill>
              </a:rPr>
              <a:t>inance identified capital needs while reducing the Debt </a:t>
            </a:r>
            <a:r>
              <a:rPr lang="en-US" sz="1300" dirty="0">
                <a:solidFill>
                  <a:srgbClr val="5A5A5A"/>
                </a:solidFill>
              </a:rPr>
              <a:t>Service vs. Expenditures Policy Ratio </a:t>
            </a:r>
            <a:r>
              <a:rPr lang="en-US" sz="1300" dirty="0" smtClean="0">
                <a:solidFill>
                  <a:srgbClr val="5A5A5A"/>
                </a:solidFill>
              </a:rPr>
              <a:t>to approximately the 12</a:t>
            </a:r>
            <a:r>
              <a:rPr lang="en-US" sz="1300" dirty="0">
                <a:solidFill>
                  <a:srgbClr val="5A5A5A"/>
                </a:solidFill>
              </a:rPr>
              <a:t>% </a:t>
            </a:r>
            <a:r>
              <a:rPr lang="en-US" sz="1300" dirty="0" smtClean="0">
                <a:solidFill>
                  <a:srgbClr val="5A5A5A"/>
                </a:solidFill>
              </a:rPr>
              <a:t>optimum level within the FY2025 / FY2026 time frame.</a:t>
            </a:r>
            <a:endParaRPr lang="en-US" sz="1300" dirty="0">
              <a:solidFill>
                <a:srgbClr val="5A5A5A"/>
              </a:solidFill>
            </a:endParaRPr>
          </a:p>
          <a:p>
            <a:pPr marL="282575" lvl="2" indent="-282575" algn="l">
              <a:spcBef>
                <a:spcPts val="2200"/>
              </a:spcBef>
              <a:buSzPct val="110000"/>
              <a:buFont typeface="Wingdings 2" pitchFamily="18" charset="2"/>
              <a:buChar char="¡"/>
              <a:defRPr/>
            </a:pPr>
            <a:r>
              <a:rPr lang="en-US" sz="1300" dirty="0" smtClean="0"/>
              <a:t>For each additional penny on the Real Estate Tax Rate, the Debt Service vs. Expenditures ratio is reduced by roughly 5 basis points. </a:t>
            </a:r>
          </a:p>
          <a:p>
            <a:pPr marL="0" lvl="2" algn="l" defTabSz="290513">
              <a:buSzPct val="110000"/>
              <a:defRPr/>
            </a:pPr>
            <a:r>
              <a:rPr lang="en-US" sz="1300" i="1" dirty="0" smtClean="0"/>
              <a:t>	</a:t>
            </a:r>
            <a:r>
              <a:rPr lang="en-US" sz="1300" i="1" u="sng" dirty="0" smtClean="0"/>
              <a:t>Examples</a:t>
            </a:r>
            <a:r>
              <a:rPr lang="en-US" sz="1300" i="1" dirty="0" smtClean="0"/>
              <a:t>: </a:t>
            </a:r>
            <a:r>
              <a:rPr lang="en-US" sz="1300" i="1" dirty="0" smtClean="0"/>
              <a:t>A ratio of 13.50% </a:t>
            </a:r>
            <a:r>
              <a:rPr lang="en-US" sz="1300" i="1" dirty="0" smtClean="0"/>
              <a:t>would be reduced to roughly 13.45% if the tax </a:t>
            </a:r>
            <a:r>
              <a:rPr lang="en-US" sz="1300" i="1" dirty="0" smtClean="0"/>
              <a:t>rate </a:t>
            </a:r>
            <a:r>
              <a:rPr lang="en-US" sz="1300" i="1" dirty="0" smtClean="0"/>
              <a:t>increased from 88 </a:t>
            </a:r>
            <a:r>
              <a:rPr lang="en-US" sz="1300" i="1" dirty="0" smtClean="0"/>
              <a:t>cents </a:t>
            </a:r>
            <a:r>
              <a:rPr lang="en-US" sz="1300" i="1" dirty="0" smtClean="0"/>
              <a:t>to 89 cents.                                     	A ratio of 13.50% would be reduced to roughly 13.35% if the </a:t>
            </a:r>
            <a:r>
              <a:rPr lang="en-US" sz="1300" i="1" dirty="0" smtClean="0"/>
              <a:t>tax rate increased from 88 cents to 91 cents.</a:t>
            </a:r>
            <a:endParaRPr lang="en-US" sz="1300" dirty="0" smtClean="0"/>
          </a:p>
          <a:p>
            <a:pPr marL="282575" lvl="2" indent="-282575" algn="l">
              <a:spcBef>
                <a:spcPts val="2200"/>
              </a:spcBef>
              <a:buSzPct val="110000"/>
              <a:buFont typeface="Wingdings 2" pitchFamily="18" charset="2"/>
              <a:buChar char="¡"/>
              <a:defRPr/>
            </a:pPr>
            <a:r>
              <a:rPr lang="en-US" sz="1300" dirty="0" smtClean="0"/>
              <a:t>The County can complete both phases of the Multi-Year </a:t>
            </a:r>
            <a:r>
              <a:rPr lang="en-US" sz="1300" dirty="0"/>
              <a:t>Capital Plan </a:t>
            </a:r>
            <a:r>
              <a:rPr lang="en-US" sz="1300" dirty="0" smtClean="0"/>
              <a:t>while reducing its Debt Service vs. Expenditures ratio to approximately 12% in FY2025/FY2026.</a:t>
            </a:r>
          </a:p>
          <a:p>
            <a:pPr marL="0" lvl="2" algn="l">
              <a:spcBef>
                <a:spcPts val="4500"/>
              </a:spcBef>
              <a:buSzPct val="110000"/>
              <a:defRPr/>
            </a:pPr>
            <a:endParaRPr lang="en-US" sz="1400" dirty="0"/>
          </a:p>
        </p:txBody>
      </p:sp>
      <p:sp>
        <p:nvSpPr>
          <p:cNvPr id="3" name="Rectangle 2"/>
          <p:cNvSpPr/>
          <p:nvPr/>
        </p:nvSpPr>
        <p:spPr>
          <a:xfrm>
            <a:off x="1968817" y="6989884"/>
            <a:ext cx="7890622" cy="358560"/>
          </a:xfrm>
          <a:prstGeom prst="rect">
            <a:avLst/>
          </a:prstGeom>
        </p:spPr>
        <p:txBody>
          <a:bodyPr wrap="none">
            <a:spAutoFit/>
          </a:bodyPr>
          <a:lstStyle/>
          <a:p>
            <a:pPr marL="176213" indent="-176213">
              <a:spcBef>
                <a:spcPts val="0"/>
              </a:spcBef>
              <a:buAutoNum type="arabicParenBoth"/>
            </a:pPr>
            <a:r>
              <a:rPr lang="en-US" sz="865" dirty="0" smtClean="0"/>
              <a:t>Existing </a:t>
            </a:r>
            <a:r>
              <a:rPr lang="en-US" sz="865" dirty="0"/>
              <a:t>debt service is projected to drop below 12% of </a:t>
            </a:r>
            <a:r>
              <a:rPr lang="en-US" sz="865" dirty="0" smtClean="0"/>
              <a:t>expenditures in </a:t>
            </a:r>
            <a:r>
              <a:rPr lang="en-US" sz="865" dirty="0"/>
              <a:t>2021 without the addition of any new </a:t>
            </a:r>
            <a:r>
              <a:rPr lang="en-US" sz="865" dirty="0" smtClean="0"/>
              <a:t>debt.</a:t>
            </a:r>
          </a:p>
          <a:p>
            <a:pPr marL="176213" indent="-176213">
              <a:spcBef>
                <a:spcPts val="0"/>
              </a:spcBef>
              <a:buAutoNum type="arabicParenBoth"/>
            </a:pPr>
            <a:r>
              <a:rPr lang="en-US" sz="865" dirty="0" smtClean="0"/>
              <a:t>Capital Planning estimates in Cases 1A, 2A, and 3A are based on an estimated 15-year planning rate of 4.50% and an estimated 20-year planning rate of 4.75%.</a:t>
            </a:r>
            <a:endParaRPr lang="en-US" sz="865" dirty="0"/>
          </a:p>
        </p:txBody>
      </p:sp>
    </p:spTree>
    <p:extLst>
      <p:ext uri="{BB962C8B-B14F-4D97-AF65-F5344CB8AC3E}">
        <p14:creationId xmlns:p14="http://schemas.microsoft.com/office/powerpoint/2010/main" val="139770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198399888"/>
              </p:ext>
            </p:extLst>
          </p:nvPr>
        </p:nvGraphicFramePr>
        <p:xfrm>
          <a:off x="796630" y="1403567"/>
          <a:ext cx="8530177" cy="3688146"/>
        </p:xfrm>
        <a:graphic>
          <a:graphicData uri="http://schemas.openxmlformats.org/drawingml/2006/table">
            <a:tbl>
              <a:tblPr bandRow="1">
                <a:tableStyleId>{5C22544A-7EE6-4342-B048-85BDC9FD1C3A}</a:tableStyleId>
              </a:tblPr>
              <a:tblGrid>
                <a:gridCol w="766573">
                  <a:extLst>
                    <a:ext uri="{9D8B030D-6E8A-4147-A177-3AD203B41FA5}">
                      <a16:colId xmlns:a16="http://schemas.microsoft.com/office/drawing/2014/main" val="20000"/>
                    </a:ext>
                  </a:extLst>
                </a:gridCol>
                <a:gridCol w="7763604">
                  <a:extLst>
                    <a:ext uri="{9D8B030D-6E8A-4147-A177-3AD203B41FA5}">
                      <a16:colId xmlns:a16="http://schemas.microsoft.com/office/drawing/2014/main" val="20002"/>
                    </a:ext>
                  </a:extLst>
                </a:gridCol>
              </a:tblGrid>
              <a:tr h="466493">
                <a:tc>
                  <a:txBody>
                    <a:bodyPr/>
                    <a:lstStyle/>
                    <a:p>
                      <a:pPr algn="ctr"/>
                      <a:r>
                        <a:rPr lang="en-GB" sz="2000" b="1" u="sng" dirty="0" smtClean="0">
                          <a:solidFill>
                            <a:schemeClr val="bg1"/>
                          </a:solidFill>
                          <a:latin typeface="+mn-lt"/>
                        </a:rPr>
                        <a:t>Tab</a:t>
                      </a:r>
                      <a:endParaRPr lang="en-GB" sz="2000" b="1" u="sng" dirty="0">
                        <a:solidFill>
                          <a:schemeClr val="bg1"/>
                        </a:solidFill>
                        <a:latin typeface="+mn-lt"/>
                      </a:endParaRPr>
                    </a:p>
                  </a:txBody>
                  <a:tcPr marL="73379" marR="73379" marT="111039" marB="111039"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2000" dirty="0"/>
                    </a:p>
                  </a:txBody>
                  <a:tcPr marL="73379" marR="73379" marT="111039" marB="111039">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2049081"/>
                  </a:ext>
                </a:extLst>
              </a:tr>
              <a:tr h="466493">
                <a:tc>
                  <a:txBody>
                    <a:bodyPr/>
                    <a:lstStyle/>
                    <a:p>
                      <a:pPr algn="ctr"/>
                      <a:r>
                        <a:rPr lang="en-GB" sz="2000" b="1" dirty="0" smtClean="0">
                          <a:solidFill>
                            <a:schemeClr val="bg1"/>
                          </a:solidFill>
                          <a:latin typeface="+mn-lt"/>
                        </a:rPr>
                        <a:t>1</a:t>
                      </a:r>
                      <a:endParaRPr lang="en-GB" sz="2000" b="1" dirty="0">
                        <a:solidFill>
                          <a:schemeClr val="bg1"/>
                        </a:solidFill>
                        <a:latin typeface="+mn-lt"/>
                      </a:endParaRPr>
                    </a:p>
                  </a:txBody>
                  <a:tcPr marL="73379" marR="73379" marT="111039" marB="111039"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2000" dirty="0" smtClean="0"/>
                        <a:t>Overview</a:t>
                      </a:r>
                      <a:endParaRPr lang="en-US" sz="2000" dirty="0"/>
                    </a:p>
                  </a:txBody>
                  <a:tcPr marL="73379" marR="73379" marT="111039" marB="111039">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466493">
                <a:tc>
                  <a:txBody>
                    <a:bodyPr/>
                    <a:lstStyle/>
                    <a:p>
                      <a:pPr marL="0" indent="0" algn="ctr" defTabSz="1018367" rtl="0" eaLnBrk="1" latinLnBrk="0" hangingPunct="1">
                        <a:spcBef>
                          <a:spcPts val="0"/>
                        </a:spcBef>
                        <a:buFont typeface="Arial" pitchFamily="34" charset="0"/>
                        <a:buNone/>
                      </a:pPr>
                      <a:r>
                        <a:rPr lang="en-GB" sz="2000" b="1" kern="1200" dirty="0" smtClean="0">
                          <a:solidFill>
                            <a:schemeClr val="bg1"/>
                          </a:solidFill>
                          <a:latin typeface="+mn-lt"/>
                          <a:ea typeface="+mn-ea"/>
                          <a:cs typeface="+mn-cs"/>
                        </a:rPr>
                        <a:t>2</a:t>
                      </a:r>
                      <a:endParaRPr lang="en-GB" sz="2000" b="1" kern="1200" dirty="0">
                        <a:solidFill>
                          <a:schemeClr val="bg1"/>
                        </a:solidFill>
                        <a:latin typeface="+mn-lt"/>
                        <a:ea typeface="+mn-ea"/>
                        <a:cs typeface="+mn-cs"/>
                      </a:endParaRPr>
                    </a:p>
                  </a:txBody>
                  <a:tcPr marL="73379" marR="73379" marT="111039" marB="111039"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1018367" rtl="0" eaLnBrk="1" fontAlgn="auto" latinLnBrk="0" hangingPunct="1">
                        <a:lnSpc>
                          <a:spcPct val="100000"/>
                        </a:lnSpc>
                        <a:spcBef>
                          <a:spcPts val="0"/>
                        </a:spcBef>
                        <a:spcAft>
                          <a:spcPts val="0"/>
                        </a:spcAft>
                        <a:buClrTx/>
                        <a:buSzTx/>
                        <a:buFont typeface="Arial" pitchFamily="34" charset="0"/>
                        <a:buNone/>
                        <a:tabLst/>
                        <a:defRPr/>
                      </a:pPr>
                      <a:r>
                        <a:rPr lang="en-US" sz="2000" dirty="0" smtClean="0"/>
                        <a:t>Credit Ratings and</a:t>
                      </a:r>
                      <a:r>
                        <a:rPr lang="en-US" sz="2000" baseline="0" dirty="0" smtClean="0"/>
                        <a:t> Existing Debt Profile</a:t>
                      </a:r>
                      <a:endParaRPr lang="en-US" sz="2000" kern="1200" dirty="0" smtClean="0">
                        <a:solidFill>
                          <a:schemeClr val="dk1"/>
                        </a:solidFill>
                        <a:latin typeface="+mn-lt"/>
                        <a:ea typeface="+mn-ea"/>
                        <a:cs typeface="+mn-cs"/>
                      </a:endParaRPr>
                    </a:p>
                  </a:txBody>
                  <a:tcPr marL="73379" marR="73379" marT="111039" marB="111039">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66493">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GB" sz="2000" b="1" kern="1200" dirty="0" smtClean="0">
                          <a:solidFill>
                            <a:schemeClr val="bg1"/>
                          </a:solidFill>
                          <a:latin typeface="+mn-lt"/>
                          <a:ea typeface="+mn-ea"/>
                          <a:cs typeface="+mn-cs"/>
                        </a:rPr>
                        <a:t>3</a:t>
                      </a:r>
                    </a:p>
                  </a:txBody>
                  <a:tcPr marL="73379" marR="73379" marT="111039" marB="111039"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1018367" rtl="0" eaLnBrk="1" fontAlgn="auto" latinLnBrk="0" hangingPunct="1">
                        <a:lnSpc>
                          <a:spcPct val="100000"/>
                        </a:lnSpc>
                        <a:spcBef>
                          <a:spcPts val="0"/>
                        </a:spcBef>
                        <a:spcAft>
                          <a:spcPts val="0"/>
                        </a:spcAft>
                        <a:buClrTx/>
                        <a:buSzTx/>
                        <a:buFont typeface="Arial" pitchFamily="34" charset="0"/>
                        <a:buNone/>
                        <a:tabLst/>
                        <a:defRPr/>
                      </a:pPr>
                      <a:r>
                        <a:rPr lang="en-US" sz="2000" dirty="0" smtClean="0"/>
                        <a:t>Capital Planning Analysis</a:t>
                      </a:r>
                      <a:endParaRPr lang="en-US" sz="2000" kern="1200" dirty="0" smtClean="0">
                        <a:solidFill>
                          <a:schemeClr val="dk1"/>
                        </a:solidFill>
                        <a:latin typeface="+mn-lt"/>
                        <a:ea typeface="+mn-ea"/>
                        <a:cs typeface="+mn-cs"/>
                      </a:endParaRPr>
                    </a:p>
                  </a:txBody>
                  <a:tcPr marL="73379" marR="73379" marT="111039" marB="111039">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66493">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GB" sz="2000" b="1" kern="1200" dirty="0" smtClean="0">
                          <a:solidFill>
                            <a:schemeClr val="bg1"/>
                          </a:solidFill>
                          <a:latin typeface="+mn-lt"/>
                          <a:ea typeface="+mn-ea"/>
                          <a:cs typeface="+mn-cs"/>
                        </a:rPr>
                        <a:t>4</a:t>
                      </a:r>
                    </a:p>
                  </a:txBody>
                  <a:tcPr marL="73379" marR="73379" marT="111039" marB="111039"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1018367" rtl="0" eaLnBrk="1" fontAlgn="auto" latinLnBrk="0" hangingPunct="1">
                        <a:lnSpc>
                          <a:spcPct val="100000"/>
                        </a:lnSpc>
                        <a:spcBef>
                          <a:spcPts val="0"/>
                        </a:spcBef>
                        <a:spcAft>
                          <a:spcPts val="0"/>
                        </a:spcAft>
                        <a:buClrTx/>
                        <a:buSzTx/>
                        <a:buFont typeface="Arial" pitchFamily="34" charset="0"/>
                        <a:buNone/>
                        <a:tabLst/>
                        <a:defRPr/>
                      </a:pPr>
                      <a:r>
                        <a:rPr lang="en-US" sz="2000" dirty="0" smtClean="0"/>
                        <a:t>Capital Funding Overview</a:t>
                      </a:r>
                      <a:endParaRPr lang="en-US" sz="2000" kern="1200" baseline="0" dirty="0" smtClean="0">
                        <a:solidFill>
                          <a:schemeClr val="dk1"/>
                        </a:solidFill>
                        <a:latin typeface="+mn-lt"/>
                        <a:ea typeface="+mn-ea"/>
                        <a:cs typeface="+mn-cs"/>
                      </a:endParaRPr>
                    </a:p>
                  </a:txBody>
                  <a:tcPr marL="73379" marR="73379" marT="111039" marB="111039">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466493">
                <a:tc>
                  <a:txBody>
                    <a:bodyPr/>
                    <a:lstStyle/>
                    <a:p>
                      <a:pPr algn="ctr"/>
                      <a:r>
                        <a:rPr lang="en-GB" sz="2000" b="1" kern="1200" dirty="0" smtClean="0">
                          <a:solidFill>
                            <a:schemeClr val="bg1"/>
                          </a:solidFill>
                          <a:latin typeface="+mn-lt"/>
                          <a:ea typeface="+mn-ea"/>
                          <a:cs typeface="+mn-cs"/>
                        </a:rPr>
                        <a:t>5</a:t>
                      </a:r>
                      <a:endParaRPr lang="en-GB" sz="2000" dirty="0">
                        <a:latin typeface="+mn-lt"/>
                      </a:endParaRPr>
                    </a:p>
                  </a:txBody>
                  <a:tcPr marL="73379" marR="73379" marT="111039" marB="111039"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1018367" rtl="0" eaLnBrk="1" fontAlgn="auto" latinLnBrk="0" hangingPunct="1">
                        <a:lnSpc>
                          <a:spcPct val="100000"/>
                        </a:lnSpc>
                        <a:spcBef>
                          <a:spcPts val="0"/>
                        </a:spcBef>
                        <a:spcAft>
                          <a:spcPts val="0"/>
                        </a:spcAft>
                        <a:buClrTx/>
                        <a:buSzTx/>
                        <a:buFont typeface="Arial" pitchFamily="34" charset="0"/>
                        <a:buNone/>
                        <a:tabLst/>
                        <a:defRPr/>
                      </a:pPr>
                      <a:r>
                        <a:rPr lang="en-US" sz="2000" dirty="0" smtClean="0"/>
                        <a:t>Summary Conclusions</a:t>
                      </a:r>
                      <a:r>
                        <a:rPr lang="en-US" sz="2000" baseline="0" dirty="0" smtClean="0"/>
                        <a:t> and Next Steps</a:t>
                      </a:r>
                      <a:endParaRPr lang="en-US" sz="2000" kern="1200" dirty="0" smtClean="0">
                        <a:solidFill>
                          <a:schemeClr val="dk1"/>
                        </a:solidFill>
                        <a:latin typeface="+mn-lt"/>
                        <a:ea typeface="+mn-ea"/>
                        <a:cs typeface="+mn-cs"/>
                      </a:endParaRPr>
                    </a:p>
                  </a:txBody>
                  <a:tcPr marL="73379" marR="73379" marT="111039" marB="111039">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466493">
                <a:tc>
                  <a:txBody>
                    <a:bodyPr/>
                    <a:lstStyle/>
                    <a:p>
                      <a:pPr algn="ctr"/>
                      <a:r>
                        <a:rPr lang="en-GB" sz="2000" b="1" dirty="0" smtClean="0">
                          <a:solidFill>
                            <a:schemeClr val="bg1"/>
                          </a:solidFill>
                          <a:latin typeface="+mn-lt"/>
                        </a:rPr>
                        <a:t>App.</a:t>
                      </a:r>
                      <a:endParaRPr lang="en-GB" sz="2000" b="1" dirty="0">
                        <a:solidFill>
                          <a:schemeClr val="bg1"/>
                        </a:solidFill>
                        <a:latin typeface="+mn-lt"/>
                      </a:endParaRPr>
                    </a:p>
                  </a:txBody>
                  <a:tcPr marL="73379" marR="73379" marT="111039" marB="111039"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1018367" rtl="0" eaLnBrk="1" fontAlgn="auto" latinLnBrk="0" hangingPunct="1">
                        <a:lnSpc>
                          <a:spcPct val="100000"/>
                        </a:lnSpc>
                        <a:spcBef>
                          <a:spcPts val="0"/>
                        </a:spcBef>
                        <a:spcAft>
                          <a:spcPts val="0"/>
                        </a:spcAft>
                        <a:buClrTx/>
                        <a:buSzTx/>
                        <a:buFont typeface="Arial" pitchFamily="34" charset="0"/>
                        <a:buNone/>
                        <a:tabLst/>
                        <a:defRPr/>
                      </a:pPr>
                      <a:r>
                        <a:rPr lang="en-US" sz="2000" kern="1200" dirty="0" smtClean="0">
                          <a:solidFill>
                            <a:schemeClr val="dk1"/>
                          </a:solidFill>
                          <a:latin typeface="+mn-lt"/>
                          <a:ea typeface="+mn-ea"/>
                          <a:cs typeface="+mn-cs"/>
                        </a:rPr>
                        <a:t>Appendix</a:t>
                      </a:r>
                    </a:p>
                  </a:txBody>
                  <a:tcPr marL="73379" marR="73379" marT="111039" marB="111039">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8" name="Date Placeholder 6"/>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9" name="Slide Number Placeholder 8"/>
          <p:cNvSpPr>
            <a:spLocks noGrp="1"/>
          </p:cNvSpPr>
          <p:nvPr>
            <p:ph type="sldNum" sz="quarter" idx="12"/>
          </p:nvPr>
        </p:nvSpPr>
        <p:spPr>
          <a:xfrm>
            <a:off x="9387167" y="7409391"/>
            <a:ext cx="386796" cy="150372"/>
          </a:xfrm>
        </p:spPr>
        <p:txBody>
          <a:bodyPr/>
          <a:lstStyle/>
          <a:p>
            <a:fld id="{65E8D34D-C18F-4072-82C9-C5818739C48B}" type="slidenum">
              <a:rPr lang="en-US" noProof="0" smtClean="0"/>
              <a:pPr/>
              <a:t>1</a:t>
            </a:fld>
            <a:endParaRPr lang="en-US" noProof="0" dirty="0"/>
          </a:p>
        </p:txBody>
      </p:sp>
      <p:sp>
        <p:nvSpPr>
          <p:cNvPr id="12" name="Footer Placeholder 10"/>
          <p:cNvSpPr>
            <a:spLocks noGrp="1"/>
          </p:cNvSpPr>
          <p:nvPr>
            <p:ph type="ftr" sz="quarter" idx="11"/>
          </p:nvPr>
        </p:nvSpPr>
        <p:spPr>
          <a:xfrm>
            <a:off x="4101509" y="7409391"/>
            <a:ext cx="5276668" cy="150372"/>
          </a:xfrm>
        </p:spPr>
        <p:txBody>
          <a:bodyPr/>
          <a:lstStyle/>
          <a:p>
            <a:r>
              <a:rPr lang="en-US" noProof="0" smtClean="0"/>
              <a:t>Powhatan County, VA</a:t>
            </a:r>
            <a:endParaRPr lang="en-US" noProof="0" dirty="0"/>
          </a:p>
        </p:txBody>
      </p:sp>
    </p:spTree>
    <p:extLst>
      <p:ext uri="{BB962C8B-B14F-4D97-AF65-F5344CB8AC3E}">
        <p14:creationId xmlns:p14="http://schemas.microsoft.com/office/powerpoint/2010/main" val="4125067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87063" y="3250593"/>
            <a:ext cx="5359161" cy="3392553"/>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19</a:t>
            </a:fld>
            <a:endParaRPr lang="en-US" noProof="0" dirty="0"/>
          </a:p>
        </p:txBody>
      </p:sp>
      <p:sp>
        <p:nvSpPr>
          <p:cNvPr id="73" name="Title 1"/>
          <p:cNvSpPr txBox="1">
            <a:spLocks/>
          </p:cNvSpPr>
          <p:nvPr/>
        </p:nvSpPr>
        <p:spPr bwMode="gray">
          <a:xfrm>
            <a:off x="268462" y="287221"/>
            <a:ext cx="8399288"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Summary of Cases – Optimistic Estimated Rates (“B” Cases)</a:t>
            </a:r>
            <a:endParaRPr lang="en-US" sz="2400" dirty="0">
              <a:solidFill>
                <a:schemeClr val="accent1"/>
              </a:solidFill>
              <a:latin typeface="+mj-lt"/>
              <a:ea typeface="+mj-ea"/>
              <a:cs typeface="+mj-cs"/>
            </a:endParaRPr>
          </a:p>
        </p:txBody>
      </p:sp>
      <p:sp>
        <p:nvSpPr>
          <p:cNvPr id="9" name="Content Placeholder 2"/>
          <p:cNvSpPr txBox="1">
            <a:spLocks/>
          </p:cNvSpPr>
          <p:nvPr/>
        </p:nvSpPr>
        <p:spPr bwMode="gray">
          <a:xfrm>
            <a:off x="322729" y="119016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0" name="Content Placeholder 2"/>
          <p:cNvSpPr txBox="1">
            <a:spLocks/>
          </p:cNvSpPr>
          <p:nvPr/>
        </p:nvSpPr>
        <p:spPr bwMode="gray">
          <a:xfrm>
            <a:off x="359903" y="115433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3000"/>
              </a:spcBef>
              <a:buSzPct val="110000"/>
              <a:buFont typeface="Wingdings 2" pitchFamily="18" charset="2"/>
              <a:buChar char="¡"/>
              <a:defRPr/>
            </a:pPr>
            <a:r>
              <a:rPr lang="en-US" sz="1400" dirty="0" smtClean="0"/>
              <a:t>Davenport replicated the Capital Funding Analyses summarized on the previous page with more optimistic, i.e. lower, interest rates.</a:t>
            </a:r>
            <a:endParaRPr lang="en-US" sz="1400" dirty="0"/>
          </a:p>
          <a:p>
            <a:pPr marL="282575" lvl="2" indent="-282575" algn="l">
              <a:spcBef>
                <a:spcPts val="2400"/>
              </a:spcBef>
              <a:buSzPct val="110000"/>
              <a:buFont typeface="Wingdings 2" pitchFamily="18" charset="2"/>
              <a:buChar char="¡"/>
              <a:defRPr/>
            </a:pPr>
            <a:r>
              <a:rPr lang="en-US" sz="1400" dirty="0" smtClean="0"/>
              <a:t>The County can complete both phases of the Multi-Year </a:t>
            </a:r>
            <a:r>
              <a:rPr lang="en-US" sz="1400" dirty="0"/>
              <a:t>Capital Plan </a:t>
            </a:r>
            <a:r>
              <a:rPr lang="en-US" sz="1400" dirty="0" smtClean="0"/>
              <a:t>while reducing its Debt Service vs. Expenditures ratio to approximately 12% in FY2025/FY2026.</a:t>
            </a:r>
          </a:p>
          <a:p>
            <a:pPr marL="282575" lvl="2" indent="-282575" algn="l">
              <a:spcBef>
                <a:spcPts val="2400"/>
              </a:spcBef>
              <a:buSzPct val="110000"/>
              <a:buFont typeface="Wingdings 2" pitchFamily="18" charset="2"/>
              <a:buChar char="¡"/>
              <a:defRPr/>
            </a:pPr>
            <a:r>
              <a:rPr lang="en-US" sz="1400" dirty="0"/>
              <a:t>The table below summarizes capital funding analyses based on </a:t>
            </a:r>
            <a:r>
              <a:rPr lang="en-US" sz="1400" dirty="0" smtClean="0"/>
              <a:t>“Optimistic” </a:t>
            </a:r>
            <a:r>
              <a:rPr lang="en-US" sz="1400" dirty="0"/>
              <a:t>interest rates (Case </a:t>
            </a:r>
            <a:r>
              <a:rPr lang="en-US" sz="1400" dirty="0" smtClean="0"/>
              <a:t>1B, 2B, </a:t>
            </a:r>
            <a:r>
              <a:rPr lang="en-US" sz="1400" dirty="0"/>
              <a:t>and </a:t>
            </a:r>
            <a:r>
              <a:rPr lang="en-US" sz="1400" dirty="0" smtClean="0"/>
              <a:t>3B).</a:t>
            </a:r>
            <a:endParaRPr lang="en-US" sz="1400" dirty="0"/>
          </a:p>
          <a:p>
            <a:pPr marL="282575" lvl="2" indent="-282575" algn="l">
              <a:spcBef>
                <a:spcPts val="2400"/>
              </a:spcBef>
              <a:buSzPct val="110000"/>
              <a:buFont typeface="Wingdings 2" pitchFamily="18" charset="2"/>
              <a:buChar char="¡"/>
              <a:defRPr/>
            </a:pPr>
            <a:endParaRPr lang="en-US" sz="1400" dirty="0"/>
          </a:p>
          <a:p>
            <a:pPr marL="282575" lvl="2" indent="-282575" algn="l">
              <a:spcBef>
                <a:spcPts val="4500"/>
              </a:spcBef>
              <a:buSzPct val="110000"/>
              <a:buFont typeface="Wingdings 2" pitchFamily="18" charset="2"/>
              <a:buChar char="¡"/>
              <a:defRPr/>
            </a:pPr>
            <a:endParaRPr lang="en-US" sz="1400" dirty="0"/>
          </a:p>
        </p:txBody>
      </p:sp>
      <p:sp>
        <p:nvSpPr>
          <p:cNvPr id="11" name="Rectangle 10"/>
          <p:cNvSpPr/>
          <p:nvPr/>
        </p:nvSpPr>
        <p:spPr>
          <a:xfrm>
            <a:off x="1968817" y="6989884"/>
            <a:ext cx="7973978" cy="358560"/>
          </a:xfrm>
          <a:prstGeom prst="rect">
            <a:avLst/>
          </a:prstGeom>
        </p:spPr>
        <p:txBody>
          <a:bodyPr wrap="none">
            <a:spAutoFit/>
          </a:bodyPr>
          <a:lstStyle/>
          <a:p>
            <a:pPr marL="176213" indent="-176213">
              <a:spcBef>
                <a:spcPts val="0"/>
              </a:spcBef>
              <a:buAutoNum type="arabicParenBoth"/>
            </a:pPr>
            <a:r>
              <a:rPr lang="en-US" sz="865" dirty="0" smtClean="0"/>
              <a:t>Existing </a:t>
            </a:r>
            <a:r>
              <a:rPr lang="en-US" sz="865" dirty="0"/>
              <a:t>debt service is projected to drop below 12% of </a:t>
            </a:r>
            <a:r>
              <a:rPr lang="en-US" sz="865" dirty="0" smtClean="0"/>
              <a:t>expenditures in </a:t>
            </a:r>
            <a:r>
              <a:rPr lang="en-US" sz="865" dirty="0"/>
              <a:t>2021 without the addition of any new </a:t>
            </a:r>
            <a:r>
              <a:rPr lang="en-US" sz="865" dirty="0" smtClean="0"/>
              <a:t>debt.</a:t>
            </a:r>
          </a:p>
          <a:p>
            <a:pPr marL="176213" indent="-176213">
              <a:spcBef>
                <a:spcPts val="0"/>
              </a:spcBef>
              <a:buAutoNum type="arabicParenBoth"/>
            </a:pPr>
            <a:r>
              <a:rPr lang="en-US" sz="865" dirty="0" smtClean="0"/>
              <a:t>Capital Planning estimates in Cases 1B, 2B, and 3B are based on an estimated 15-year planning rate of 3.75% and an estimated 20-year planning rate of 4.00%.</a:t>
            </a:r>
            <a:endParaRPr lang="en-US" sz="865" dirty="0"/>
          </a:p>
        </p:txBody>
      </p:sp>
    </p:spTree>
    <p:extLst>
      <p:ext uri="{BB962C8B-B14F-4D97-AF65-F5344CB8AC3E}">
        <p14:creationId xmlns:p14="http://schemas.microsoft.com/office/powerpoint/2010/main" val="3808957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a:spLocks noGrp="1"/>
          </p:cNvSpPr>
          <p:nvPr>
            <p:ph idx="1"/>
          </p:nvPr>
        </p:nvSpPr>
        <p:spPr>
          <a:xfrm>
            <a:off x="268463" y="1130625"/>
            <a:ext cx="9388883" cy="476023"/>
          </a:xfrm>
        </p:spPr>
        <p:txBody>
          <a:bodyPr/>
          <a:lstStyle/>
          <a:p>
            <a:pPr marL="234950" lvl="2" indent="-234950">
              <a:spcBef>
                <a:spcPts val="1600"/>
              </a:spcBef>
              <a:buClr>
                <a:srgbClr val="006325"/>
              </a:buClr>
              <a:tabLst>
                <a:tab pos="6289675" algn="l"/>
              </a:tabLst>
            </a:pPr>
            <a:r>
              <a:rPr lang="en-US" sz="1400" dirty="0" smtClean="0">
                <a:solidFill>
                  <a:srgbClr val="5A5A5A"/>
                </a:solidFill>
              </a:rPr>
              <a:t>The County’s projected Debt Service vs. Expenditures ratio under Case 1A is estimated to comply with the 15% Policy Maximum and drop to roughly the 12</a:t>
            </a:r>
            <a:r>
              <a:rPr lang="en-US" sz="1400" dirty="0">
                <a:solidFill>
                  <a:srgbClr val="5A5A5A"/>
                </a:solidFill>
              </a:rPr>
              <a:t>% </a:t>
            </a:r>
            <a:r>
              <a:rPr lang="en-US" sz="1400" dirty="0" smtClean="0">
                <a:solidFill>
                  <a:srgbClr val="5A5A5A"/>
                </a:solidFill>
              </a:rPr>
              <a:t>Optimum Level in the FY 2025 / FY 2026 time period.</a:t>
            </a:r>
            <a:endParaRPr lang="en-US" sz="1400" dirty="0">
              <a:solidFill>
                <a:srgbClr val="5A5A5A"/>
              </a:solidFill>
            </a:endParaRPr>
          </a:p>
        </p:txBody>
      </p:sp>
      <p:sp>
        <p:nvSpPr>
          <p:cNvPr id="16" name="Title 7"/>
          <p:cNvSpPr>
            <a:spLocks noGrp="1"/>
          </p:cNvSpPr>
          <p:nvPr>
            <p:ph type="title"/>
          </p:nvPr>
        </p:nvSpPr>
        <p:spPr/>
        <p:txBody>
          <a:bodyPr/>
          <a:lstStyle/>
          <a:p>
            <a:pPr>
              <a:defRPr/>
            </a:pPr>
            <a:r>
              <a:rPr lang="en-US" dirty="0" smtClean="0"/>
              <a:t>Case 1A – Debt Capacity Impact</a:t>
            </a:r>
            <a:endParaRPr lang="en-US" dirty="0"/>
          </a:p>
        </p:txBody>
      </p:sp>
      <p:sp>
        <p:nvSpPr>
          <p:cNvPr id="13" name="Footer Placeholder 4"/>
          <p:cNvSpPr>
            <a:spLocks noGrp="1"/>
          </p:cNvSpPr>
          <p:nvPr>
            <p:ph type="ftr" sz="quarter" idx="11"/>
          </p:nvPr>
        </p:nvSpPr>
        <p:spPr>
          <a:xfrm>
            <a:off x="4101509" y="7409391"/>
            <a:ext cx="5276668" cy="150372"/>
          </a:xfrm>
        </p:spPr>
        <p:txBody>
          <a:bodyPr/>
          <a:lstStyle/>
          <a:p>
            <a:r>
              <a:rPr lang="en-US" noProof="0" smtClean="0"/>
              <a:t>Powhatan County, VA</a:t>
            </a:r>
            <a:endParaRPr lang="en-US" noProof="0" dirty="0"/>
          </a:p>
        </p:txBody>
      </p:sp>
      <p:sp>
        <p:nvSpPr>
          <p:cNvPr id="14" name="Slide Number Placeholder 5"/>
          <p:cNvSpPr>
            <a:spLocks noGrp="1"/>
          </p:cNvSpPr>
          <p:nvPr>
            <p:ph type="sldNum" sz="quarter" idx="12"/>
          </p:nvPr>
        </p:nvSpPr>
        <p:spPr>
          <a:xfrm>
            <a:off x="9387167" y="7409391"/>
            <a:ext cx="386796" cy="150372"/>
          </a:xfrm>
        </p:spPr>
        <p:txBody>
          <a:bodyPr/>
          <a:lstStyle/>
          <a:p>
            <a:fld id="{65E8D34D-C18F-4072-82C9-C5818739C48B}" type="slidenum">
              <a:rPr lang="en-US" noProof="0" smtClean="0"/>
              <a:pPr/>
              <a:t>20</a:t>
            </a:fld>
            <a:endParaRPr lang="en-US" noProof="0" dirty="0"/>
          </a:p>
        </p:txBody>
      </p:sp>
      <p:sp>
        <p:nvSpPr>
          <p:cNvPr id="17"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29" name="TextBox 28"/>
          <p:cNvSpPr txBox="1"/>
          <p:nvPr/>
        </p:nvSpPr>
        <p:spPr>
          <a:xfrm>
            <a:off x="1086077" y="1934931"/>
            <a:ext cx="2921619" cy="184666"/>
          </a:xfrm>
          <a:prstGeom prst="rect">
            <a:avLst/>
          </a:prstGeom>
          <a:noFill/>
        </p:spPr>
        <p:txBody>
          <a:bodyPr wrap="square" lIns="0" tIns="0" rIns="0" bIns="0" rtlCol="0">
            <a:spAutoFit/>
          </a:bodyPr>
          <a:lstStyle/>
          <a:p>
            <a:pPr algn="ctr"/>
            <a:r>
              <a:rPr lang="en-US" b="1" dirty="0" smtClean="0"/>
              <a:t>Projected Debt Service vs. Expenditures</a:t>
            </a:r>
            <a:r>
              <a:rPr lang="en-US" b="1" baseline="30000" dirty="0" smtClean="0"/>
              <a:t>(1,2)</a:t>
            </a:r>
            <a:endParaRPr lang="en-US" b="1" dirty="0" smtClean="0"/>
          </a:p>
        </p:txBody>
      </p:sp>
      <p:pic>
        <p:nvPicPr>
          <p:cNvPr id="30" name="Picture 29"/>
          <p:cNvPicPr>
            <a:picLocks noChangeAspect="1"/>
          </p:cNvPicPr>
          <p:nvPr/>
        </p:nvPicPr>
        <p:blipFill>
          <a:blip r:embed="rId2"/>
          <a:stretch>
            <a:fillRect/>
          </a:stretch>
        </p:blipFill>
        <p:spPr>
          <a:xfrm>
            <a:off x="1" y="2027264"/>
            <a:ext cx="4686300" cy="3181039"/>
          </a:xfrm>
          <a:prstGeom prst="rect">
            <a:avLst/>
          </a:prstGeom>
          <a:ln>
            <a:noFill/>
          </a:ln>
        </p:spPr>
      </p:pic>
      <p:sp>
        <p:nvSpPr>
          <p:cNvPr id="32" name="Text Box 9"/>
          <p:cNvSpPr txBox="1">
            <a:spLocks noChangeArrowheads="1"/>
          </p:cNvSpPr>
          <p:nvPr/>
        </p:nvSpPr>
        <p:spPr bwMode="auto">
          <a:xfrm>
            <a:off x="641190" y="5397276"/>
            <a:ext cx="4423314" cy="1113911"/>
          </a:xfrm>
          <a:prstGeom prst="rect">
            <a:avLst/>
          </a:prstGeom>
          <a:noFill/>
          <a:ln w="9525">
            <a:noFill/>
            <a:miter lim="800000"/>
            <a:headEnd/>
            <a:tailEnd/>
          </a:ln>
        </p:spPr>
        <p:txBody>
          <a:bodyPr wrap="square" lIns="82058" tIns="41029" rIns="82058" bIns="41029">
            <a:spAutoFit/>
          </a:bodyPr>
          <a:lstStyle/>
          <a:p>
            <a:pPr marL="304800" lvl="1" indent="-304800" defTabSz="820738">
              <a:buNone/>
              <a:tabLst>
                <a:tab pos="1322388" algn="l"/>
              </a:tabLst>
              <a:defRPr/>
            </a:pPr>
            <a:r>
              <a:rPr lang="en-US" sz="1300" b="1" u="sng" dirty="0" smtClean="0">
                <a:solidFill>
                  <a:srgbClr val="5A5A5A"/>
                </a:solidFill>
                <a:cs typeface="Times New Roman" pitchFamily="18" charset="0"/>
              </a:rPr>
              <a:t>Fiscal Year 2020</a:t>
            </a:r>
            <a:endParaRPr lang="en-US" sz="1300" dirty="0" smtClean="0">
              <a:solidFill>
                <a:srgbClr val="5A5A5A"/>
              </a:solidFill>
              <a:cs typeface="Times New Roman" pitchFamily="18" charset="0"/>
            </a:endParaRPr>
          </a:p>
          <a:p>
            <a:pPr marL="304800" lvl="1" indent="-304800" defTabSz="820738">
              <a:buNone/>
              <a:tabLst>
                <a:tab pos="1322388" algn="l"/>
              </a:tabLst>
              <a:defRPr/>
            </a:pPr>
            <a:r>
              <a:rPr lang="en-US" sz="1300" dirty="0" smtClean="0">
                <a:solidFill>
                  <a:srgbClr val="5A5A5A"/>
                </a:solidFill>
                <a:cs typeface="Times New Roman" pitchFamily="18" charset="0"/>
              </a:rPr>
              <a:t>Existing Debt Service vs. Expenditures   </a:t>
            </a:r>
            <a:r>
              <a:rPr lang="en-US" sz="1300" baseline="30000" dirty="0" smtClean="0">
                <a:solidFill>
                  <a:srgbClr val="5A5A5A"/>
                </a:solidFill>
                <a:cs typeface="Times New Roman" pitchFamily="18" charset="0"/>
              </a:rPr>
              <a:t> </a:t>
            </a:r>
            <a:r>
              <a:rPr lang="en-US" sz="1300" dirty="0" smtClean="0">
                <a:solidFill>
                  <a:srgbClr val="5A5A5A"/>
                </a:solidFill>
                <a:cs typeface="Times New Roman" pitchFamily="18" charset="0"/>
              </a:rPr>
              <a:t>           12.4%</a:t>
            </a:r>
          </a:p>
          <a:p>
            <a:pPr marL="304800" lvl="1" indent="-304800" defTabSz="820738">
              <a:buNone/>
              <a:tabLst>
                <a:tab pos="1322388" algn="l"/>
              </a:tabLst>
              <a:defRPr/>
            </a:pPr>
            <a:r>
              <a:rPr lang="en-US" sz="1300" u="sng" dirty="0" smtClean="0">
                <a:solidFill>
                  <a:srgbClr val="5A5A5A"/>
                </a:solidFill>
                <a:cs typeface="Times New Roman" pitchFamily="18" charset="0"/>
              </a:rPr>
              <a:t>Proposed Debt Service vs. Expenditures 	 </a:t>
            </a:r>
            <a:r>
              <a:rPr lang="en-US" sz="1300" u="sng" dirty="0">
                <a:solidFill>
                  <a:srgbClr val="5A5A5A"/>
                </a:solidFill>
                <a:cs typeface="Times New Roman" pitchFamily="18" charset="0"/>
              </a:rPr>
              <a:t>2</a:t>
            </a:r>
            <a:r>
              <a:rPr lang="en-US" sz="1300" u="sng" dirty="0" smtClean="0">
                <a:solidFill>
                  <a:srgbClr val="5A5A5A"/>
                </a:solidFill>
                <a:cs typeface="Times New Roman" pitchFamily="18" charset="0"/>
              </a:rPr>
              <a:t>.2%</a:t>
            </a:r>
          </a:p>
          <a:p>
            <a:pPr marL="304800" lvl="1" indent="-304800" defTabSz="820738">
              <a:buNone/>
              <a:tabLst>
                <a:tab pos="1322388" algn="l"/>
              </a:tabLst>
              <a:defRPr/>
            </a:pPr>
            <a:r>
              <a:rPr lang="en-US" sz="1300" dirty="0" smtClean="0">
                <a:solidFill>
                  <a:srgbClr val="5A5A5A"/>
                </a:solidFill>
                <a:cs typeface="Times New Roman" pitchFamily="18" charset="0"/>
              </a:rPr>
              <a:t>Debt Service vs. Expenditures </a:t>
            </a:r>
            <a:r>
              <a:rPr lang="en-US" sz="1300" b="1" dirty="0" smtClean="0">
                <a:solidFill>
                  <a:srgbClr val="5A5A5A"/>
                </a:solidFill>
                <a:cs typeface="Times New Roman" pitchFamily="18" charset="0"/>
              </a:rPr>
              <a:t>	 </a:t>
            </a:r>
            <a:r>
              <a:rPr lang="en-US" sz="1300" dirty="0" smtClean="0">
                <a:solidFill>
                  <a:srgbClr val="5A5A5A"/>
                </a:solidFill>
                <a:cs typeface="Times New Roman" pitchFamily="18" charset="0"/>
              </a:rPr>
              <a:t>                  14.6%</a:t>
            </a:r>
          </a:p>
        </p:txBody>
      </p:sp>
      <p:pic>
        <p:nvPicPr>
          <p:cNvPr id="20" name="Picture 19"/>
          <p:cNvPicPr>
            <a:picLocks noChangeAspect="1"/>
          </p:cNvPicPr>
          <p:nvPr/>
        </p:nvPicPr>
        <p:blipFill>
          <a:blip r:embed="rId3"/>
          <a:stretch>
            <a:fillRect/>
          </a:stretch>
        </p:blipFill>
        <p:spPr>
          <a:xfrm>
            <a:off x="4962904" y="2331847"/>
            <a:ext cx="4811059" cy="2769031"/>
          </a:xfrm>
          <a:prstGeom prst="rect">
            <a:avLst/>
          </a:prstGeom>
        </p:spPr>
      </p:pic>
      <p:sp>
        <p:nvSpPr>
          <p:cNvPr id="21" name="TextBox 20"/>
          <p:cNvSpPr txBox="1"/>
          <p:nvPr/>
        </p:nvSpPr>
        <p:spPr>
          <a:xfrm>
            <a:off x="6101496" y="1934931"/>
            <a:ext cx="2921619" cy="184666"/>
          </a:xfrm>
          <a:prstGeom prst="rect">
            <a:avLst/>
          </a:prstGeom>
          <a:noFill/>
        </p:spPr>
        <p:txBody>
          <a:bodyPr wrap="square" lIns="0" tIns="0" rIns="0" bIns="0" rtlCol="0">
            <a:spAutoFit/>
          </a:bodyPr>
          <a:lstStyle/>
          <a:p>
            <a:pPr algn="ctr"/>
            <a:r>
              <a:rPr lang="en-US" b="1" dirty="0" smtClean="0"/>
              <a:t>Projected Debt vs. Assessed Value</a:t>
            </a:r>
            <a:r>
              <a:rPr lang="en-US" b="1" baseline="30000" dirty="0" smtClean="0"/>
              <a:t>(1,3)</a:t>
            </a:r>
            <a:endParaRPr lang="en-US" b="1" dirty="0" smtClean="0"/>
          </a:p>
        </p:txBody>
      </p:sp>
      <p:sp>
        <p:nvSpPr>
          <p:cNvPr id="31" name="Text Box 9"/>
          <p:cNvSpPr txBox="1">
            <a:spLocks noChangeArrowheads="1"/>
          </p:cNvSpPr>
          <p:nvPr/>
        </p:nvSpPr>
        <p:spPr bwMode="auto">
          <a:xfrm>
            <a:off x="5452248" y="5397275"/>
            <a:ext cx="4423314" cy="1113911"/>
          </a:xfrm>
          <a:prstGeom prst="rect">
            <a:avLst/>
          </a:prstGeom>
          <a:noFill/>
          <a:ln w="9525">
            <a:noFill/>
            <a:miter lim="800000"/>
            <a:headEnd/>
            <a:tailEnd/>
          </a:ln>
        </p:spPr>
        <p:txBody>
          <a:bodyPr wrap="square" lIns="82058" tIns="41029" rIns="82058" bIns="41029">
            <a:spAutoFit/>
          </a:bodyPr>
          <a:lstStyle/>
          <a:p>
            <a:pPr marL="304800" lvl="1" indent="-304800" defTabSz="820738">
              <a:buNone/>
              <a:tabLst>
                <a:tab pos="1322388" algn="l"/>
              </a:tabLst>
              <a:defRPr/>
            </a:pPr>
            <a:r>
              <a:rPr lang="en-US" sz="1300" b="1" u="sng" dirty="0" smtClean="0">
                <a:solidFill>
                  <a:srgbClr val="5A5A5A"/>
                </a:solidFill>
                <a:cs typeface="Times New Roman" pitchFamily="18" charset="0"/>
              </a:rPr>
              <a:t>Ending Fiscal Year 2019</a:t>
            </a:r>
            <a:r>
              <a:rPr lang="en-US" sz="1300" dirty="0" smtClean="0">
                <a:solidFill>
                  <a:srgbClr val="5A5A5A"/>
                </a:solidFill>
                <a:cs typeface="Times New Roman" pitchFamily="18" charset="0"/>
              </a:rPr>
              <a:t>	</a:t>
            </a:r>
          </a:p>
          <a:p>
            <a:pPr marL="304800" lvl="1" indent="-304800" defTabSz="820738">
              <a:buNone/>
              <a:tabLst>
                <a:tab pos="1322388" algn="l"/>
              </a:tabLst>
              <a:defRPr/>
            </a:pPr>
            <a:r>
              <a:rPr lang="en-US" sz="1300" dirty="0" smtClean="0">
                <a:solidFill>
                  <a:srgbClr val="5A5A5A"/>
                </a:solidFill>
                <a:cs typeface="Times New Roman" pitchFamily="18" charset="0"/>
              </a:rPr>
              <a:t>Existing Debt vs. Assessed Value		2.9%</a:t>
            </a:r>
          </a:p>
          <a:p>
            <a:pPr marL="304800" lvl="1" indent="-304800" defTabSz="820738">
              <a:buNone/>
              <a:tabLst>
                <a:tab pos="1322388" algn="l"/>
              </a:tabLst>
              <a:defRPr/>
            </a:pPr>
            <a:r>
              <a:rPr lang="en-US" sz="1300" u="sng" dirty="0" smtClean="0">
                <a:solidFill>
                  <a:srgbClr val="5A5A5A"/>
                </a:solidFill>
                <a:cs typeface="Times New Roman" pitchFamily="18" charset="0"/>
              </a:rPr>
              <a:t>Proposed Debt vs. Assessed Value		0.7%</a:t>
            </a:r>
          </a:p>
          <a:p>
            <a:pPr marL="304800" lvl="1" indent="-304800" defTabSz="820738">
              <a:buNone/>
              <a:tabLst>
                <a:tab pos="1322388" algn="l"/>
              </a:tabLst>
              <a:defRPr/>
            </a:pPr>
            <a:r>
              <a:rPr lang="en-US" sz="1300" dirty="0" smtClean="0">
                <a:solidFill>
                  <a:srgbClr val="5A5A5A"/>
                </a:solidFill>
                <a:cs typeface="Times New Roman" pitchFamily="18" charset="0"/>
              </a:rPr>
              <a:t>Debt vs. Assessed Value</a:t>
            </a:r>
            <a:r>
              <a:rPr lang="en-US" sz="1300" b="1" dirty="0" smtClean="0">
                <a:solidFill>
                  <a:srgbClr val="5A5A5A"/>
                </a:solidFill>
                <a:cs typeface="Times New Roman" pitchFamily="18" charset="0"/>
              </a:rPr>
              <a:t>	 </a:t>
            </a:r>
            <a:r>
              <a:rPr lang="en-US" sz="1300" dirty="0" smtClean="0">
                <a:solidFill>
                  <a:srgbClr val="5A5A5A"/>
                </a:solidFill>
                <a:cs typeface="Times New Roman" pitchFamily="18" charset="0"/>
              </a:rPr>
              <a:t>                   3.6%</a:t>
            </a:r>
          </a:p>
        </p:txBody>
      </p:sp>
      <p:sp>
        <p:nvSpPr>
          <p:cNvPr id="15" name="TextBox 14"/>
          <p:cNvSpPr txBox="1"/>
          <p:nvPr/>
        </p:nvSpPr>
        <p:spPr>
          <a:xfrm>
            <a:off x="268461" y="6821439"/>
            <a:ext cx="9437513" cy="369332"/>
          </a:xfrm>
          <a:prstGeom prst="rect">
            <a:avLst/>
          </a:prstGeom>
          <a:noFill/>
        </p:spPr>
        <p:txBody>
          <a:bodyPr wrap="square" lIns="0" tIns="0" rIns="0" bIns="0" rtlCol="0">
            <a:spAutoFit/>
          </a:bodyPr>
          <a:lstStyle/>
          <a:p>
            <a:pPr marL="171450" lvl="2" indent="-171450">
              <a:spcBef>
                <a:spcPts val="0"/>
              </a:spcBef>
              <a:buClrTx/>
              <a:buAutoNum type="arabicParenBoth"/>
            </a:pPr>
            <a:r>
              <a:rPr lang="en-US" sz="800" dirty="0" smtClean="0"/>
              <a:t>Debt Ratios shown above include existing General </a:t>
            </a:r>
            <a:r>
              <a:rPr lang="en-US" sz="800" dirty="0"/>
              <a:t>Fund, Schools, and Utility </a:t>
            </a:r>
            <a:r>
              <a:rPr lang="en-US" sz="800" dirty="0" smtClean="0"/>
              <a:t>debt and proposed debt under the Multi-Year Capital Plan.</a:t>
            </a:r>
          </a:p>
          <a:p>
            <a:pPr marL="171450" lvl="2" indent="-171450">
              <a:spcBef>
                <a:spcPts val="0"/>
              </a:spcBef>
              <a:buClrTx/>
              <a:buAutoNum type="arabicParenBoth"/>
            </a:pPr>
            <a:r>
              <a:rPr lang="en-US" sz="800" dirty="0" smtClean="0"/>
              <a:t>Expenditures are based on the County’s FY 19 budgeted expenditures </a:t>
            </a:r>
            <a:r>
              <a:rPr lang="en-US" sz="800" dirty="0"/>
              <a:t>of $</a:t>
            </a:r>
            <a:r>
              <a:rPr lang="en-US" sz="800" dirty="0" smtClean="0"/>
              <a:t>81,708,680 plus 2% annual growth in FY 20 and beyond. Consists of general government expenditures (including school fund expenditures).</a:t>
            </a:r>
          </a:p>
          <a:p>
            <a:pPr marL="171450" lvl="2" indent="-171450">
              <a:spcBef>
                <a:spcPts val="0"/>
              </a:spcBef>
              <a:buClrTx/>
              <a:buAutoNum type="arabicParenBoth"/>
            </a:pPr>
            <a:r>
              <a:rPr lang="en-US" sz="800" dirty="0" smtClean="0"/>
              <a:t>Assessed Value is based on the County’s FY </a:t>
            </a:r>
            <a:r>
              <a:rPr lang="en-US" sz="800" dirty="0"/>
              <a:t>2017 Assessed Value of $3,684,547,331 </a:t>
            </a:r>
            <a:r>
              <a:rPr lang="en-US" sz="800" dirty="0" smtClean="0"/>
              <a:t>per the FY </a:t>
            </a:r>
            <a:r>
              <a:rPr lang="en-US" sz="800" dirty="0"/>
              <a:t>2017 </a:t>
            </a:r>
            <a:r>
              <a:rPr lang="en-US" sz="800" dirty="0" smtClean="0"/>
              <a:t>CAFR </a:t>
            </a:r>
            <a:r>
              <a:rPr lang="en-US" sz="800" dirty="0"/>
              <a:t>plus 1% growth in FY </a:t>
            </a:r>
            <a:r>
              <a:rPr lang="en-US" sz="800" dirty="0" smtClean="0"/>
              <a:t>2018 and beyond.</a:t>
            </a:r>
            <a:endParaRPr lang="en-US" sz="800" b="1" dirty="0">
              <a:solidFill>
                <a:srgbClr val="FF0000"/>
              </a:solidFill>
            </a:endParaRPr>
          </a:p>
        </p:txBody>
      </p:sp>
    </p:spTree>
    <p:extLst>
      <p:ext uri="{BB962C8B-B14F-4D97-AF65-F5344CB8AC3E}">
        <p14:creationId xmlns:p14="http://schemas.microsoft.com/office/powerpoint/2010/main" val="908742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230380" y="2879884"/>
            <a:ext cx="5170009" cy="3275659"/>
          </a:xfrm>
          <a:prstGeom prst="rect">
            <a:avLst/>
          </a:prstGeom>
        </p:spPr>
      </p:pic>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21</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rPr>
              <a:t>Case 1A </a:t>
            </a:r>
            <a:r>
              <a:rPr lang="en-US" sz="2400" dirty="0">
                <a:solidFill>
                  <a:schemeClr val="accent1"/>
                </a:solidFill>
                <a:latin typeface="+mj-lt"/>
              </a:rPr>
              <a:t>– </a:t>
            </a:r>
            <a:r>
              <a:rPr lang="en-US" sz="2400" dirty="0" smtClean="0">
                <a:solidFill>
                  <a:schemeClr val="accent1"/>
                </a:solidFill>
                <a:latin typeface="+mj-lt"/>
                <a:ea typeface="+mj-ea"/>
                <a:cs typeface="+mj-cs"/>
              </a:rPr>
              <a:t>10 Year Payout Ratio</a:t>
            </a:r>
            <a:endParaRPr lang="en-US" sz="2400" dirty="0">
              <a:solidFill>
                <a:schemeClr val="accent1"/>
              </a:solidFill>
              <a:latin typeface="+mj-lt"/>
              <a:ea typeface="+mj-ea"/>
              <a:cs typeface="+mj-cs"/>
            </a:endParaRP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0"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The County’s resulting 10 Year Payout Ratio is estimated to stay above the County’s policy of 50%. </a:t>
            </a:r>
          </a:p>
          <a:p>
            <a:pPr marL="282575" lvl="2" indent="-282575" algn="l">
              <a:spcBef>
                <a:spcPts val="4500"/>
              </a:spcBef>
              <a:buSzPct val="110000"/>
              <a:buFont typeface="Wingdings 2" pitchFamily="18" charset="2"/>
              <a:buChar char="¡"/>
              <a:defRPr/>
            </a:pPr>
            <a:endParaRPr lang="en-US" sz="1400" dirty="0"/>
          </a:p>
        </p:txBody>
      </p:sp>
      <p:sp>
        <p:nvSpPr>
          <p:cNvPr id="15" name="TextBox 14"/>
          <p:cNvSpPr txBox="1"/>
          <p:nvPr/>
        </p:nvSpPr>
        <p:spPr>
          <a:xfrm>
            <a:off x="3233114" y="2429551"/>
            <a:ext cx="3075540" cy="184666"/>
          </a:xfrm>
          <a:prstGeom prst="rect">
            <a:avLst/>
          </a:prstGeom>
          <a:noFill/>
        </p:spPr>
        <p:txBody>
          <a:bodyPr wrap="square" lIns="0" tIns="0" rIns="0" bIns="0" rtlCol="0">
            <a:spAutoFit/>
          </a:bodyPr>
          <a:lstStyle/>
          <a:p>
            <a:pPr algn="ctr">
              <a:spcBef>
                <a:spcPts val="0"/>
              </a:spcBef>
            </a:pPr>
            <a:r>
              <a:rPr lang="en-US" b="1" dirty="0" smtClean="0"/>
              <a:t>10 Year Payout Ratio</a:t>
            </a:r>
            <a:endParaRPr lang="en-US" b="1" u="sng" dirty="0" smtClean="0"/>
          </a:p>
        </p:txBody>
      </p:sp>
      <p:cxnSp>
        <p:nvCxnSpPr>
          <p:cNvPr id="12" name="Straight Connector 11"/>
          <p:cNvCxnSpPr/>
          <p:nvPr/>
        </p:nvCxnSpPr>
        <p:spPr>
          <a:xfrm>
            <a:off x="3233114" y="2614217"/>
            <a:ext cx="31477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8462" y="7040222"/>
            <a:ext cx="9557658" cy="123111"/>
          </a:xfrm>
          <a:prstGeom prst="rect">
            <a:avLst/>
          </a:prstGeom>
          <a:noFill/>
        </p:spPr>
        <p:txBody>
          <a:bodyPr wrap="square" lIns="0" tIns="0" rIns="0" bIns="0" rtlCol="0">
            <a:spAutoFit/>
          </a:bodyPr>
          <a:lstStyle/>
          <a:p>
            <a:pPr>
              <a:spcBef>
                <a:spcPts val="0"/>
              </a:spcBef>
            </a:pPr>
            <a:r>
              <a:rPr lang="en-US" sz="800" dirty="0" smtClean="0"/>
              <a:t>Note: Estimates are preliminary, subject to change. Actual results may vary significantly from these estimates.</a:t>
            </a:r>
          </a:p>
        </p:txBody>
      </p:sp>
      <p:sp>
        <p:nvSpPr>
          <p:cNvPr id="14"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Tree>
    <p:extLst>
      <p:ext uri="{BB962C8B-B14F-4D97-AF65-F5344CB8AC3E}">
        <p14:creationId xmlns:p14="http://schemas.microsoft.com/office/powerpoint/2010/main" val="3689711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62904" y="2331847"/>
            <a:ext cx="4811059" cy="2755176"/>
          </a:xfrm>
          <a:prstGeom prst="rect">
            <a:avLst/>
          </a:prstGeom>
        </p:spPr>
      </p:pic>
      <p:pic>
        <p:nvPicPr>
          <p:cNvPr id="2" name="Picture 1"/>
          <p:cNvPicPr>
            <a:picLocks noChangeAspect="1"/>
          </p:cNvPicPr>
          <p:nvPr/>
        </p:nvPicPr>
        <p:blipFill>
          <a:blip r:embed="rId3"/>
          <a:stretch>
            <a:fillRect/>
          </a:stretch>
        </p:blipFill>
        <p:spPr>
          <a:xfrm>
            <a:off x="1" y="2027264"/>
            <a:ext cx="4686299" cy="3181039"/>
          </a:xfrm>
          <a:prstGeom prst="rect">
            <a:avLst/>
          </a:prstGeom>
        </p:spPr>
      </p:pic>
      <p:sp>
        <p:nvSpPr>
          <p:cNvPr id="19" name="Content Placeholder 1"/>
          <p:cNvSpPr>
            <a:spLocks noGrp="1"/>
          </p:cNvSpPr>
          <p:nvPr>
            <p:ph idx="1"/>
          </p:nvPr>
        </p:nvSpPr>
        <p:spPr>
          <a:xfrm>
            <a:off x="268463" y="1130625"/>
            <a:ext cx="9388883" cy="476023"/>
          </a:xfrm>
        </p:spPr>
        <p:txBody>
          <a:bodyPr/>
          <a:lstStyle/>
          <a:p>
            <a:pPr marL="234950" lvl="2" indent="-234950">
              <a:spcBef>
                <a:spcPts val="1600"/>
              </a:spcBef>
              <a:buClr>
                <a:srgbClr val="006325"/>
              </a:buClr>
              <a:tabLst>
                <a:tab pos="6289675" algn="l"/>
              </a:tabLst>
            </a:pPr>
            <a:r>
              <a:rPr lang="en-US" sz="1400" dirty="0" smtClean="0">
                <a:solidFill>
                  <a:srgbClr val="5A5A5A"/>
                </a:solidFill>
              </a:rPr>
              <a:t>The County’s projected Debt Service vs. Expenditures ratio under Case 1B is estimated to comply with the 15% Policy Maximum and drop to roughly the 12</a:t>
            </a:r>
            <a:r>
              <a:rPr lang="en-US" sz="1400" dirty="0">
                <a:solidFill>
                  <a:srgbClr val="5A5A5A"/>
                </a:solidFill>
              </a:rPr>
              <a:t>% </a:t>
            </a:r>
            <a:r>
              <a:rPr lang="en-US" sz="1400" dirty="0" smtClean="0">
                <a:solidFill>
                  <a:srgbClr val="5A5A5A"/>
                </a:solidFill>
              </a:rPr>
              <a:t>Optimum Level in the FY 2025 / FY 2026 time period.</a:t>
            </a:r>
            <a:endParaRPr lang="en-US" sz="1400" dirty="0">
              <a:solidFill>
                <a:srgbClr val="5A5A5A"/>
              </a:solidFill>
            </a:endParaRPr>
          </a:p>
        </p:txBody>
      </p:sp>
      <p:sp>
        <p:nvSpPr>
          <p:cNvPr id="16" name="Title 7"/>
          <p:cNvSpPr>
            <a:spLocks noGrp="1"/>
          </p:cNvSpPr>
          <p:nvPr>
            <p:ph type="title"/>
          </p:nvPr>
        </p:nvSpPr>
        <p:spPr/>
        <p:txBody>
          <a:bodyPr/>
          <a:lstStyle/>
          <a:p>
            <a:pPr>
              <a:defRPr/>
            </a:pPr>
            <a:r>
              <a:rPr lang="en-US" dirty="0" smtClean="0"/>
              <a:t>Case 1</a:t>
            </a:r>
            <a:r>
              <a:rPr lang="en-US" dirty="0"/>
              <a:t>B</a:t>
            </a:r>
            <a:r>
              <a:rPr lang="en-US" dirty="0" smtClean="0"/>
              <a:t> – Debt Capacity Impact</a:t>
            </a:r>
            <a:endParaRPr lang="en-US" dirty="0"/>
          </a:p>
        </p:txBody>
      </p:sp>
      <p:sp>
        <p:nvSpPr>
          <p:cNvPr id="13" name="Footer Placeholder 4"/>
          <p:cNvSpPr>
            <a:spLocks noGrp="1"/>
          </p:cNvSpPr>
          <p:nvPr>
            <p:ph type="ftr" sz="quarter" idx="11"/>
          </p:nvPr>
        </p:nvSpPr>
        <p:spPr>
          <a:xfrm>
            <a:off x="4101509" y="7409391"/>
            <a:ext cx="5276668" cy="150372"/>
          </a:xfrm>
        </p:spPr>
        <p:txBody>
          <a:bodyPr/>
          <a:lstStyle/>
          <a:p>
            <a:r>
              <a:rPr lang="en-US" noProof="0" smtClean="0"/>
              <a:t>Powhatan County, VA</a:t>
            </a:r>
            <a:endParaRPr lang="en-US" noProof="0" dirty="0"/>
          </a:p>
        </p:txBody>
      </p:sp>
      <p:sp>
        <p:nvSpPr>
          <p:cNvPr id="14" name="Slide Number Placeholder 5"/>
          <p:cNvSpPr>
            <a:spLocks noGrp="1"/>
          </p:cNvSpPr>
          <p:nvPr>
            <p:ph type="sldNum" sz="quarter" idx="12"/>
          </p:nvPr>
        </p:nvSpPr>
        <p:spPr>
          <a:xfrm>
            <a:off x="9387167" y="7409391"/>
            <a:ext cx="386796" cy="150372"/>
          </a:xfrm>
        </p:spPr>
        <p:txBody>
          <a:bodyPr/>
          <a:lstStyle/>
          <a:p>
            <a:fld id="{65E8D34D-C18F-4072-82C9-C5818739C48B}" type="slidenum">
              <a:rPr lang="en-US" noProof="0" smtClean="0"/>
              <a:pPr/>
              <a:t>22</a:t>
            </a:fld>
            <a:endParaRPr lang="en-US" noProof="0" dirty="0"/>
          </a:p>
        </p:txBody>
      </p:sp>
      <p:sp>
        <p:nvSpPr>
          <p:cNvPr id="17"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29" name="TextBox 28"/>
          <p:cNvSpPr txBox="1"/>
          <p:nvPr/>
        </p:nvSpPr>
        <p:spPr>
          <a:xfrm>
            <a:off x="1086077" y="1934931"/>
            <a:ext cx="2921619" cy="184666"/>
          </a:xfrm>
          <a:prstGeom prst="rect">
            <a:avLst/>
          </a:prstGeom>
          <a:noFill/>
        </p:spPr>
        <p:txBody>
          <a:bodyPr wrap="square" lIns="0" tIns="0" rIns="0" bIns="0" rtlCol="0">
            <a:spAutoFit/>
          </a:bodyPr>
          <a:lstStyle/>
          <a:p>
            <a:pPr algn="ctr"/>
            <a:r>
              <a:rPr lang="en-US" b="1" dirty="0" smtClean="0"/>
              <a:t>Projected Debt Service vs. Expenditures</a:t>
            </a:r>
            <a:r>
              <a:rPr lang="en-US" b="1" baseline="30000" dirty="0" smtClean="0"/>
              <a:t>(1,2)</a:t>
            </a:r>
            <a:endParaRPr lang="en-US" b="1" dirty="0" smtClean="0"/>
          </a:p>
        </p:txBody>
      </p:sp>
      <p:sp>
        <p:nvSpPr>
          <p:cNvPr id="32" name="Text Box 9"/>
          <p:cNvSpPr txBox="1">
            <a:spLocks noChangeArrowheads="1"/>
          </p:cNvSpPr>
          <p:nvPr/>
        </p:nvSpPr>
        <p:spPr bwMode="auto">
          <a:xfrm>
            <a:off x="641190" y="5397276"/>
            <a:ext cx="4423314" cy="1113911"/>
          </a:xfrm>
          <a:prstGeom prst="rect">
            <a:avLst/>
          </a:prstGeom>
          <a:noFill/>
          <a:ln w="9525">
            <a:noFill/>
            <a:miter lim="800000"/>
            <a:headEnd/>
            <a:tailEnd/>
          </a:ln>
        </p:spPr>
        <p:txBody>
          <a:bodyPr wrap="square" lIns="82058" tIns="41029" rIns="82058" bIns="41029">
            <a:spAutoFit/>
          </a:bodyPr>
          <a:lstStyle/>
          <a:p>
            <a:pPr marL="304800" lvl="1" indent="-304800" defTabSz="820738">
              <a:buNone/>
              <a:tabLst>
                <a:tab pos="1322388" algn="l"/>
              </a:tabLst>
              <a:defRPr/>
            </a:pPr>
            <a:r>
              <a:rPr lang="en-US" sz="1300" b="1" u="sng" dirty="0" smtClean="0">
                <a:solidFill>
                  <a:srgbClr val="5A5A5A"/>
                </a:solidFill>
                <a:cs typeface="Times New Roman" pitchFamily="18" charset="0"/>
              </a:rPr>
              <a:t>Fiscal Year 2020</a:t>
            </a:r>
            <a:endParaRPr lang="en-US" sz="1300" dirty="0" smtClean="0">
              <a:solidFill>
                <a:srgbClr val="5A5A5A"/>
              </a:solidFill>
              <a:cs typeface="Times New Roman" pitchFamily="18" charset="0"/>
            </a:endParaRPr>
          </a:p>
          <a:p>
            <a:pPr marL="304800" lvl="1" indent="-304800" defTabSz="820738">
              <a:buNone/>
              <a:tabLst>
                <a:tab pos="1322388" algn="l"/>
              </a:tabLst>
              <a:defRPr/>
            </a:pPr>
            <a:r>
              <a:rPr lang="en-US" sz="1300" dirty="0" smtClean="0">
                <a:solidFill>
                  <a:srgbClr val="5A5A5A"/>
                </a:solidFill>
                <a:cs typeface="Times New Roman" pitchFamily="18" charset="0"/>
              </a:rPr>
              <a:t>Existing Debt Service vs. Expenditures   </a:t>
            </a:r>
            <a:r>
              <a:rPr lang="en-US" sz="1300" baseline="30000" dirty="0" smtClean="0">
                <a:solidFill>
                  <a:srgbClr val="5A5A5A"/>
                </a:solidFill>
                <a:cs typeface="Times New Roman" pitchFamily="18" charset="0"/>
              </a:rPr>
              <a:t> </a:t>
            </a:r>
            <a:r>
              <a:rPr lang="en-US" sz="1300" dirty="0" smtClean="0">
                <a:solidFill>
                  <a:srgbClr val="5A5A5A"/>
                </a:solidFill>
                <a:cs typeface="Times New Roman" pitchFamily="18" charset="0"/>
              </a:rPr>
              <a:t>           12.4%</a:t>
            </a:r>
          </a:p>
          <a:p>
            <a:pPr marL="304800" lvl="1" indent="-304800" defTabSz="820738">
              <a:buNone/>
              <a:tabLst>
                <a:tab pos="1322388" algn="l"/>
              </a:tabLst>
              <a:defRPr/>
            </a:pPr>
            <a:r>
              <a:rPr lang="en-US" sz="1300" u="sng" dirty="0" smtClean="0">
                <a:solidFill>
                  <a:srgbClr val="5A5A5A"/>
                </a:solidFill>
                <a:cs typeface="Times New Roman" pitchFamily="18" charset="0"/>
              </a:rPr>
              <a:t>Proposed Debt Service vs. Expenditures 	 2.1%</a:t>
            </a:r>
          </a:p>
          <a:p>
            <a:pPr marL="304800" lvl="1" indent="-304800" defTabSz="820738">
              <a:buNone/>
              <a:tabLst>
                <a:tab pos="1322388" algn="l"/>
              </a:tabLst>
              <a:defRPr/>
            </a:pPr>
            <a:r>
              <a:rPr lang="en-US" sz="1300" dirty="0" smtClean="0">
                <a:solidFill>
                  <a:srgbClr val="5A5A5A"/>
                </a:solidFill>
                <a:cs typeface="Times New Roman" pitchFamily="18" charset="0"/>
              </a:rPr>
              <a:t>Debt Service vs. Expenditures </a:t>
            </a:r>
            <a:r>
              <a:rPr lang="en-US" sz="1300" b="1" dirty="0" smtClean="0">
                <a:solidFill>
                  <a:srgbClr val="5A5A5A"/>
                </a:solidFill>
                <a:cs typeface="Times New Roman" pitchFamily="18" charset="0"/>
              </a:rPr>
              <a:t>	 </a:t>
            </a:r>
            <a:r>
              <a:rPr lang="en-US" sz="1300" dirty="0" smtClean="0">
                <a:solidFill>
                  <a:srgbClr val="5A5A5A"/>
                </a:solidFill>
                <a:cs typeface="Times New Roman" pitchFamily="18" charset="0"/>
              </a:rPr>
              <a:t>                  14.5%</a:t>
            </a:r>
          </a:p>
        </p:txBody>
      </p:sp>
      <p:sp>
        <p:nvSpPr>
          <p:cNvPr id="21" name="TextBox 20"/>
          <p:cNvSpPr txBox="1"/>
          <p:nvPr/>
        </p:nvSpPr>
        <p:spPr>
          <a:xfrm>
            <a:off x="6101496" y="1934931"/>
            <a:ext cx="2921619" cy="184666"/>
          </a:xfrm>
          <a:prstGeom prst="rect">
            <a:avLst/>
          </a:prstGeom>
          <a:noFill/>
        </p:spPr>
        <p:txBody>
          <a:bodyPr wrap="square" lIns="0" tIns="0" rIns="0" bIns="0" rtlCol="0">
            <a:spAutoFit/>
          </a:bodyPr>
          <a:lstStyle/>
          <a:p>
            <a:pPr algn="ctr"/>
            <a:r>
              <a:rPr lang="en-US" b="1" dirty="0" smtClean="0"/>
              <a:t>Projected Debt vs. Assessed Value</a:t>
            </a:r>
            <a:r>
              <a:rPr lang="en-US" b="1" baseline="30000" dirty="0" smtClean="0"/>
              <a:t>(1,3)</a:t>
            </a:r>
            <a:endParaRPr lang="en-US" b="1" dirty="0" smtClean="0"/>
          </a:p>
        </p:txBody>
      </p:sp>
      <p:sp>
        <p:nvSpPr>
          <p:cNvPr id="31" name="Text Box 9"/>
          <p:cNvSpPr txBox="1">
            <a:spLocks noChangeArrowheads="1"/>
          </p:cNvSpPr>
          <p:nvPr/>
        </p:nvSpPr>
        <p:spPr bwMode="auto">
          <a:xfrm>
            <a:off x="5452248" y="5397275"/>
            <a:ext cx="4423314" cy="1113911"/>
          </a:xfrm>
          <a:prstGeom prst="rect">
            <a:avLst/>
          </a:prstGeom>
          <a:noFill/>
          <a:ln w="9525">
            <a:noFill/>
            <a:miter lim="800000"/>
            <a:headEnd/>
            <a:tailEnd/>
          </a:ln>
        </p:spPr>
        <p:txBody>
          <a:bodyPr wrap="square" lIns="82058" tIns="41029" rIns="82058" bIns="41029">
            <a:spAutoFit/>
          </a:bodyPr>
          <a:lstStyle/>
          <a:p>
            <a:pPr marL="304800" lvl="1" indent="-304800" defTabSz="820738">
              <a:buNone/>
              <a:tabLst>
                <a:tab pos="1322388" algn="l"/>
              </a:tabLst>
              <a:defRPr/>
            </a:pPr>
            <a:r>
              <a:rPr lang="en-US" sz="1300" b="1" u="sng" dirty="0" smtClean="0">
                <a:solidFill>
                  <a:srgbClr val="5A5A5A"/>
                </a:solidFill>
                <a:cs typeface="Times New Roman" pitchFamily="18" charset="0"/>
              </a:rPr>
              <a:t>Ending Fiscal Year 2019</a:t>
            </a:r>
            <a:r>
              <a:rPr lang="en-US" sz="1300" dirty="0" smtClean="0">
                <a:solidFill>
                  <a:srgbClr val="5A5A5A"/>
                </a:solidFill>
                <a:cs typeface="Times New Roman" pitchFamily="18" charset="0"/>
              </a:rPr>
              <a:t>	</a:t>
            </a:r>
          </a:p>
          <a:p>
            <a:pPr marL="304800" lvl="1" indent="-304800" defTabSz="820738">
              <a:buNone/>
              <a:tabLst>
                <a:tab pos="1322388" algn="l"/>
              </a:tabLst>
              <a:defRPr/>
            </a:pPr>
            <a:r>
              <a:rPr lang="en-US" sz="1300" dirty="0" smtClean="0">
                <a:solidFill>
                  <a:srgbClr val="5A5A5A"/>
                </a:solidFill>
                <a:cs typeface="Times New Roman" pitchFamily="18" charset="0"/>
              </a:rPr>
              <a:t>Existing Debt vs. Assessed Value		2.9%</a:t>
            </a:r>
          </a:p>
          <a:p>
            <a:pPr marL="304800" lvl="1" indent="-304800" defTabSz="820738">
              <a:buNone/>
              <a:tabLst>
                <a:tab pos="1322388" algn="l"/>
              </a:tabLst>
              <a:defRPr/>
            </a:pPr>
            <a:r>
              <a:rPr lang="en-US" sz="1300" u="sng" dirty="0" smtClean="0">
                <a:solidFill>
                  <a:srgbClr val="5A5A5A"/>
                </a:solidFill>
                <a:cs typeface="Times New Roman" pitchFamily="18" charset="0"/>
              </a:rPr>
              <a:t>Proposed Debt vs. Assessed Value		0.7%</a:t>
            </a:r>
          </a:p>
          <a:p>
            <a:pPr marL="304800" lvl="1" indent="-304800" defTabSz="820738">
              <a:buNone/>
              <a:tabLst>
                <a:tab pos="1322388" algn="l"/>
              </a:tabLst>
              <a:defRPr/>
            </a:pPr>
            <a:r>
              <a:rPr lang="en-US" sz="1300" dirty="0" smtClean="0">
                <a:solidFill>
                  <a:srgbClr val="5A5A5A"/>
                </a:solidFill>
                <a:cs typeface="Times New Roman" pitchFamily="18" charset="0"/>
              </a:rPr>
              <a:t>Debt vs. Assessed Value</a:t>
            </a:r>
            <a:r>
              <a:rPr lang="en-US" sz="1300" b="1" dirty="0" smtClean="0">
                <a:solidFill>
                  <a:srgbClr val="5A5A5A"/>
                </a:solidFill>
                <a:cs typeface="Times New Roman" pitchFamily="18" charset="0"/>
              </a:rPr>
              <a:t>	 </a:t>
            </a:r>
            <a:r>
              <a:rPr lang="en-US" sz="1300" dirty="0" smtClean="0">
                <a:solidFill>
                  <a:srgbClr val="5A5A5A"/>
                </a:solidFill>
                <a:cs typeface="Times New Roman" pitchFamily="18" charset="0"/>
              </a:rPr>
              <a:t>                   3.6%</a:t>
            </a:r>
          </a:p>
        </p:txBody>
      </p:sp>
      <p:sp>
        <p:nvSpPr>
          <p:cNvPr id="15" name="TextBox 14"/>
          <p:cNvSpPr txBox="1"/>
          <p:nvPr/>
        </p:nvSpPr>
        <p:spPr>
          <a:xfrm>
            <a:off x="268461" y="6821439"/>
            <a:ext cx="9437513" cy="369332"/>
          </a:xfrm>
          <a:prstGeom prst="rect">
            <a:avLst/>
          </a:prstGeom>
          <a:noFill/>
        </p:spPr>
        <p:txBody>
          <a:bodyPr wrap="square" lIns="0" tIns="0" rIns="0" bIns="0" rtlCol="0">
            <a:spAutoFit/>
          </a:bodyPr>
          <a:lstStyle/>
          <a:p>
            <a:pPr marL="171450" lvl="2" indent="-171450">
              <a:spcBef>
                <a:spcPts val="0"/>
              </a:spcBef>
              <a:buClrTx/>
              <a:buAutoNum type="arabicParenBoth"/>
            </a:pPr>
            <a:r>
              <a:rPr lang="en-US" sz="800" dirty="0" smtClean="0"/>
              <a:t>Debt Ratios shown above include existing General </a:t>
            </a:r>
            <a:r>
              <a:rPr lang="en-US" sz="800" dirty="0"/>
              <a:t>Fund, Schools, and Utility </a:t>
            </a:r>
            <a:r>
              <a:rPr lang="en-US" sz="800" dirty="0" smtClean="0"/>
              <a:t>debt and proposed debt under the Multi-Year Capital Plan.</a:t>
            </a:r>
          </a:p>
          <a:p>
            <a:pPr marL="171450" lvl="2" indent="-171450">
              <a:spcBef>
                <a:spcPts val="0"/>
              </a:spcBef>
              <a:buClrTx/>
              <a:buAutoNum type="arabicParenBoth"/>
            </a:pPr>
            <a:r>
              <a:rPr lang="en-US" sz="800" dirty="0" smtClean="0"/>
              <a:t>Expenditures are based on the County’s FY 19 budgeted expenditures </a:t>
            </a:r>
            <a:r>
              <a:rPr lang="en-US" sz="800" dirty="0"/>
              <a:t>of $</a:t>
            </a:r>
            <a:r>
              <a:rPr lang="en-US" sz="800" dirty="0" smtClean="0"/>
              <a:t>81,708,680 plus 2% annual growth in FY 20 and beyond. Consists of general government expenditures (including school fund expenditures).</a:t>
            </a:r>
          </a:p>
          <a:p>
            <a:pPr marL="171450" lvl="2" indent="-171450">
              <a:spcBef>
                <a:spcPts val="0"/>
              </a:spcBef>
              <a:buClrTx/>
              <a:buAutoNum type="arabicParenBoth"/>
            </a:pPr>
            <a:r>
              <a:rPr lang="en-US" sz="800" dirty="0" smtClean="0"/>
              <a:t>Assessed Value is based on the County’s FY </a:t>
            </a:r>
            <a:r>
              <a:rPr lang="en-US" sz="800" dirty="0"/>
              <a:t>2017 Assessed Value of $3,684,547,331 </a:t>
            </a:r>
            <a:r>
              <a:rPr lang="en-US" sz="800" dirty="0" smtClean="0"/>
              <a:t>per the FY </a:t>
            </a:r>
            <a:r>
              <a:rPr lang="en-US" sz="800" dirty="0"/>
              <a:t>2017 </a:t>
            </a:r>
            <a:r>
              <a:rPr lang="en-US" sz="800" dirty="0" smtClean="0"/>
              <a:t>CAFR </a:t>
            </a:r>
            <a:r>
              <a:rPr lang="en-US" sz="800" dirty="0"/>
              <a:t>plus 1% growth in FY </a:t>
            </a:r>
            <a:r>
              <a:rPr lang="en-US" sz="800" dirty="0" smtClean="0"/>
              <a:t>2018 and beyond.</a:t>
            </a:r>
            <a:endParaRPr lang="en-US" sz="800" b="1" dirty="0">
              <a:solidFill>
                <a:srgbClr val="FF0000"/>
              </a:solidFill>
            </a:endParaRPr>
          </a:p>
        </p:txBody>
      </p:sp>
    </p:spTree>
    <p:extLst>
      <p:ext uri="{BB962C8B-B14F-4D97-AF65-F5344CB8AC3E}">
        <p14:creationId xmlns:p14="http://schemas.microsoft.com/office/powerpoint/2010/main" val="2803418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30380" y="2879885"/>
            <a:ext cx="5170009" cy="3275658"/>
          </a:xfrm>
          <a:prstGeom prst="rect">
            <a:avLst/>
          </a:prstGeom>
        </p:spPr>
      </p:pic>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23</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rPr>
              <a:t>Case 1B </a:t>
            </a:r>
            <a:r>
              <a:rPr lang="en-US" sz="2400" dirty="0">
                <a:solidFill>
                  <a:schemeClr val="accent1"/>
                </a:solidFill>
                <a:latin typeface="+mj-lt"/>
              </a:rPr>
              <a:t>– </a:t>
            </a:r>
            <a:r>
              <a:rPr lang="en-US" sz="2400" dirty="0" smtClean="0">
                <a:solidFill>
                  <a:schemeClr val="accent1"/>
                </a:solidFill>
                <a:latin typeface="+mj-lt"/>
                <a:ea typeface="+mj-ea"/>
                <a:cs typeface="+mj-cs"/>
              </a:rPr>
              <a:t>10 Year Payout Ratio</a:t>
            </a:r>
            <a:endParaRPr lang="en-US" sz="2400" dirty="0">
              <a:solidFill>
                <a:schemeClr val="accent1"/>
              </a:solidFill>
              <a:latin typeface="+mj-lt"/>
              <a:ea typeface="+mj-ea"/>
              <a:cs typeface="+mj-cs"/>
            </a:endParaRP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0"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The County’s resulting 10 Year Payout Ratio is estimated to stay above the County’s policy of 50%. </a:t>
            </a:r>
          </a:p>
          <a:p>
            <a:pPr marL="282575" lvl="2" indent="-282575" algn="l">
              <a:spcBef>
                <a:spcPts val="4500"/>
              </a:spcBef>
              <a:buSzPct val="110000"/>
              <a:buFont typeface="Wingdings 2" pitchFamily="18" charset="2"/>
              <a:buChar char="¡"/>
              <a:defRPr/>
            </a:pPr>
            <a:endParaRPr lang="en-US" sz="1400" dirty="0"/>
          </a:p>
        </p:txBody>
      </p:sp>
      <p:sp>
        <p:nvSpPr>
          <p:cNvPr id="15" name="TextBox 14"/>
          <p:cNvSpPr txBox="1"/>
          <p:nvPr/>
        </p:nvSpPr>
        <p:spPr>
          <a:xfrm>
            <a:off x="3233114" y="2429551"/>
            <a:ext cx="3075540" cy="184666"/>
          </a:xfrm>
          <a:prstGeom prst="rect">
            <a:avLst/>
          </a:prstGeom>
          <a:noFill/>
        </p:spPr>
        <p:txBody>
          <a:bodyPr wrap="square" lIns="0" tIns="0" rIns="0" bIns="0" rtlCol="0">
            <a:spAutoFit/>
          </a:bodyPr>
          <a:lstStyle/>
          <a:p>
            <a:pPr algn="ctr">
              <a:spcBef>
                <a:spcPts val="0"/>
              </a:spcBef>
            </a:pPr>
            <a:r>
              <a:rPr lang="en-US" b="1" dirty="0" smtClean="0"/>
              <a:t>10 Year Payout Ratio</a:t>
            </a:r>
            <a:endParaRPr lang="en-US" b="1" u="sng" dirty="0" smtClean="0"/>
          </a:p>
        </p:txBody>
      </p:sp>
      <p:cxnSp>
        <p:nvCxnSpPr>
          <p:cNvPr id="12" name="Straight Connector 11"/>
          <p:cNvCxnSpPr/>
          <p:nvPr/>
        </p:nvCxnSpPr>
        <p:spPr>
          <a:xfrm>
            <a:off x="3233114" y="2614217"/>
            <a:ext cx="31477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8462" y="7040222"/>
            <a:ext cx="9557658" cy="123111"/>
          </a:xfrm>
          <a:prstGeom prst="rect">
            <a:avLst/>
          </a:prstGeom>
          <a:noFill/>
        </p:spPr>
        <p:txBody>
          <a:bodyPr wrap="square" lIns="0" tIns="0" rIns="0" bIns="0" rtlCol="0">
            <a:spAutoFit/>
          </a:bodyPr>
          <a:lstStyle/>
          <a:p>
            <a:pPr>
              <a:spcBef>
                <a:spcPts val="0"/>
              </a:spcBef>
            </a:pPr>
            <a:r>
              <a:rPr lang="en-US" sz="800" dirty="0" smtClean="0"/>
              <a:t>Note: Estimates are preliminary, subject to change. Actual results may vary significantly from these estimates.</a:t>
            </a:r>
          </a:p>
        </p:txBody>
      </p:sp>
      <p:sp>
        <p:nvSpPr>
          <p:cNvPr id="14"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Tree>
    <p:extLst>
      <p:ext uri="{BB962C8B-B14F-4D97-AF65-F5344CB8AC3E}">
        <p14:creationId xmlns:p14="http://schemas.microsoft.com/office/powerpoint/2010/main" val="763434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a:spLocks noGrp="1"/>
          </p:cNvSpPr>
          <p:nvPr>
            <p:ph idx="1"/>
          </p:nvPr>
        </p:nvSpPr>
        <p:spPr>
          <a:xfrm>
            <a:off x="268463" y="1130625"/>
            <a:ext cx="9388883" cy="898897"/>
          </a:xfrm>
        </p:spPr>
        <p:txBody>
          <a:bodyPr/>
          <a:lstStyle/>
          <a:p>
            <a:pPr marL="234950" lvl="2" indent="-234950">
              <a:spcBef>
                <a:spcPts val="1600"/>
              </a:spcBef>
              <a:buClr>
                <a:srgbClr val="006325"/>
              </a:buClr>
              <a:tabLst>
                <a:tab pos="6289675" algn="l"/>
              </a:tabLst>
            </a:pPr>
            <a:r>
              <a:rPr lang="en-US" sz="1400" dirty="0">
                <a:solidFill>
                  <a:srgbClr val="5A5A5A"/>
                </a:solidFill>
              </a:rPr>
              <a:t>The County’s projected Debt Service vs. Expenditures ratio under Case </a:t>
            </a:r>
            <a:r>
              <a:rPr lang="en-US" sz="1400" dirty="0" smtClean="0">
                <a:solidFill>
                  <a:srgbClr val="5A5A5A"/>
                </a:solidFill>
              </a:rPr>
              <a:t>2A </a:t>
            </a:r>
            <a:r>
              <a:rPr lang="en-US" sz="1400" dirty="0">
                <a:solidFill>
                  <a:srgbClr val="5A5A5A"/>
                </a:solidFill>
              </a:rPr>
              <a:t>is estimated to comply with the 15% Policy Maximum and drop to roughly the 12% Optimum Level in the FY </a:t>
            </a:r>
            <a:r>
              <a:rPr lang="en-US" sz="1400" dirty="0" smtClean="0">
                <a:solidFill>
                  <a:srgbClr val="5A5A5A"/>
                </a:solidFill>
              </a:rPr>
              <a:t>2023 / FY 2024 </a:t>
            </a:r>
            <a:r>
              <a:rPr lang="en-US" sz="1400" dirty="0">
                <a:solidFill>
                  <a:srgbClr val="5A5A5A"/>
                </a:solidFill>
              </a:rPr>
              <a:t>time period</a:t>
            </a:r>
            <a:r>
              <a:rPr lang="en-US" sz="1400" dirty="0" smtClean="0">
                <a:solidFill>
                  <a:srgbClr val="5A5A5A"/>
                </a:solidFill>
              </a:rPr>
              <a:t>.</a:t>
            </a:r>
            <a:endParaRPr lang="en-US" sz="1400" dirty="0">
              <a:solidFill>
                <a:srgbClr val="5A5A5A"/>
              </a:solidFill>
            </a:endParaRPr>
          </a:p>
        </p:txBody>
      </p:sp>
      <p:sp>
        <p:nvSpPr>
          <p:cNvPr id="16" name="Title 7"/>
          <p:cNvSpPr>
            <a:spLocks noGrp="1"/>
          </p:cNvSpPr>
          <p:nvPr>
            <p:ph type="title"/>
          </p:nvPr>
        </p:nvSpPr>
        <p:spPr/>
        <p:txBody>
          <a:bodyPr/>
          <a:lstStyle/>
          <a:p>
            <a:pPr>
              <a:defRPr/>
            </a:pPr>
            <a:r>
              <a:rPr lang="en-US" dirty="0" smtClean="0"/>
              <a:t>Case 2A – Debt Capacity Impact</a:t>
            </a:r>
            <a:endParaRPr lang="en-US" dirty="0"/>
          </a:p>
        </p:txBody>
      </p:sp>
      <p:sp>
        <p:nvSpPr>
          <p:cNvPr id="13" name="Footer Placeholder 4"/>
          <p:cNvSpPr>
            <a:spLocks noGrp="1"/>
          </p:cNvSpPr>
          <p:nvPr>
            <p:ph type="ftr" sz="quarter" idx="11"/>
          </p:nvPr>
        </p:nvSpPr>
        <p:spPr>
          <a:xfrm>
            <a:off x="4101509" y="7409391"/>
            <a:ext cx="5276668" cy="150372"/>
          </a:xfrm>
        </p:spPr>
        <p:txBody>
          <a:bodyPr/>
          <a:lstStyle/>
          <a:p>
            <a:r>
              <a:rPr lang="en-US" noProof="0" smtClean="0"/>
              <a:t>Powhatan County, VA</a:t>
            </a:r>
            <a:endParaRPr lang="en-US" noProof="0" dirty="0"/>
          </a:p>
        </p:txBody>
      </p:sp>
      <p:sp>
        <p:nvSpPr>
          <p:cNvPr id="14" name="Slide Number Placeholder 5"/>
          <p:cNvSpPr>
            <a:spLocks noGrp="1"/>
          </p:cNvSpPr>
          <p:nvPr>
            <p:ph type="sldNum" sz="quarter" idx="12"/>
          </p:nvPr>
        </p:nvSpPr>
        <p:spPr>
          <a:xfrm>
            <a:off x="9387167" y="7409391"/>
            <a:ext cx="386796" cy="150372"/>
          </a:xfrm>
        </p:spPr>
        <p:txBody>
          <a:bodyPr/>
          <a:lstStyle/>
          <a:p>
            <a:fld id="{65E8D34D-C18F-4072-82C9-C5818739C48B}" type="slidenum">
              <a:rPr lang="en-US" noProof="0" smtClean="0"/>
              <a:pPr/>
              <a:t>24</a:t>
            </a:fld>
            <a:endParaRPr lang="en-US" noProof="0" dirty="0"/>
          </a:p>
        </p:txBody>
      </p:sp>
      <p:sp>
        <p:nvSpPr>
          <p:cNvPr id="17"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pic>
        <p:nvPicPr>
          <p:cNvPr id="18" name="Picture 17"/>
          <p:cNvPicPr>
            <a:picLocks noChangeAspect="1"/>
          </p:cNvPicPr>
          <p:nvPr/>
        </p:nvPicPr>
        <p:blipFill>
          <a:blip r:embed="rId2"/>
          <a:stretch>
            <a:fillRect/>
          </a:stretch>
        </p:blipFill>
        <p:spPr>
          <a:xfrm>
            <a:off x="1" y="2027264"/>
            <a:ext cx="4686300" cy="3234776"/>
          </a:xfrm>
          <a:prstGeom prst="rect">
            <a:avLst/>
          </a:prstGeom>
        </p:spPr>
      </p:pic>
      <p:sp>
        <p:nvSpPr>
          <p:cNvPr id="28" name="Text Box 9"/>
          <p:cNvSpPr txBox="1">
            <a:spLocks noChangeArrowheads="1"/>
          </p:cNvSpPr>
          <p:nvPr/>
        </p:nvSpPr>
        <p:spPr bwMode="auto">
          <a:xfrm>
            <a:off x="641190" y="5397274"/>
            <a:ext cx="4423314" cy="1113911"/>
          </a:xfrm>
          <a:prstGeom prst="rect">
            <a:avLst/>
          </a:prstGeom>
          <a:noFill/>
          <a:ln w="9525">
            <a:noFill/>
            <a:miter lim="800000"/>
            <a:headEnd/>
            <a:tailEnd/>
          </a:ln>
        </p:spPr>
        <p:txBody>
          <a:bodyPr wrap="square" lIns="82058" tIns="41029" rIns="82058" bIns="41029">
            <a:spAutoFit/>
          </a:bodyPr>
          <a:lstStyle/>
          <a:p>
            <a:pPr marL="304800" lvl="1" indent="-304800" defTabSz="820738">
              <a:buNone/>
              <a:tabLst>
                <a:tab pos="1322388" algn="l"/>
              </a:tabLst>
              <a:defRPr/>
            </a:pPr>
            <a:r>
              <a:rPr lang="en-US" sz="1300" b="1" u="sng" dirty="0" smtClean="0">
                <a:solidFill>
                  <a:srgbClr val="5A5A5A"/>
                </a:solidFill>
                <a:cs typeface="Times New Roman" pitchFamily="18" charset="0"/>
              </a:rPr>
              <a:t>Fiscal Year 2020</a:t>
            </a:r>
            <a:r>
              <a:rPr lang="en-US" sz="1300" dirty="0" smtClean="0">
                <a:solidFill>
                  <a:srgbClr val="5A5A5A"/>
                </a:solidFill>
                <a:cs typeface="Times New Roman" pitchFamily="18" charset="0"/>
              </a:rPr>
              <a:t>	</a:t>
            </a:r>
          </a:p>
          <a:p>
            <a:pPr marL="304800" lvl="1" indent="-304800" defTabSz="820738">
              <a:buNone/>
              <a:tabLst>
                <a:tab pos="1322388" algn="l"/>
              </a:tabLst>
              <a:defRPr/>
            </a:pPr>
            <a:r>
              <a:rPr lang="en-US" sz="1300" dirty="0" smtClean="0">
                <a:solidFill>
                  <a:srgbClr val="5A5A5A"/>
                </a:solidFill>
                <a:cs typeface="Times New Roman" pitchFamily="18" charset="0"/>
              </a:rPr>
              <a:t>Existing Debt Service vs. Expenditures               12.4%</a:t>
            </a:r>
          </a:p>
          <a:p>
            <a:pPr marL="304800" lvl="1" indent="-304800" defTabSz="820738">
              <a:buNone/>
              <a:tabLst>
                <a:tab pos="1322388" algn="l"/>
              </a:tabLst>
              <a:defRPr/>
            </a:pPr>
            <a:r>
              <a:rPr lang="en-US" sz="1300" u="sng" dirty="0" smtClean="0">
                <a:solidFill>
                  <a:srgbClr val="5A5A5A"/>
                </a:solidFill>
                <a:cs typeface="Times New Roman" pitchFamily="18" charset="0"/>
              </a:rPr>
              <a:t>Proposed Debt Service vs. Expenditures 	 1.3%</a:t>
            </a:r>
          </a:p>
          <a:p>
            <a:pPr marL="304800" lvl="1" indent="-304800" defTabSz="820738">
              <a:buNone/>
              <a:tabLst>
                <a:tab pos="1322388" algn="l"/>
              </a:tabLst>
              <a:defRPr/>
            </a:pPr>
            <a:r>
              <a:rPr lang="en-US" sz="1300" dirty="0" smtClean="0">
                <a:solidFill>
                  <a:srgbClr val="5A5A5A"/>
                </a:solidFill>
                <a:cs typeface="Times New Roman" pitchFamily="18" charset="0"/>
              </a:rPr>
              <a:t>Debt Service vs. Expenditures</a:t>
            </a:r>
            <a:r>
              <a:rPr lang="en-US" sz="1300" b="1" dirty="0" smtClean="0">
                <a:solidFill>
                  <a:srgbClr val="5A5A5A"/>
                </a:solidFill>
                <a:cs typeface="Times New Roman" pitchFamily="18" charset="0"/>
              </a:rPr>
              <a:t>	 </a:t>
            </a:r>
            <a:r>
              <a:rPr lang="en-US" sz="1300" dirty="0" smtClean="0">
                <a:solidFill>
                  <a:srgbClr val="5A5A5A"/>
                </a:solidFill>
                <a:cs typeface="Times New Roman" pitchFamily="18" charset="0"/>
              </a:rPr>
              <a:t>                  13.7%</a:t>
            </a:r>
          </a:p>
        </p:txBody>
      </p:sp>
      <p:sp>
        <p:nvSpPr>
          <p:cNvPr id="30" name="Text Box 9"/>
          <p:cNvSpPr txBox="1">
            <a:spLocks noChangeArrowheads="1"/>
          </p:cNvSpPr>
          <p:nvPr/>
        </p:nvSpPr>
        <p:spPr bwMode="auto">
          <a:xfrm>
            <a:off x="5452248" y="5397275"/>
            <a:ext cx="4423314" cy="1113911"/>
          </a:xfrm>
          <a:prstGeom prst="rect">
            <a:avLst/>
          </a:prstGeom>
          <a:noFill/>
          <a:ln w="9525">
            <a:noFill/>
            <a:miter lim="800000"/>
            <a:headEnd/>
            <a:tailEnd/>
          </a:ln>
        </p:spPr>
        <p:txBody>
          <a:bodyPr wrap="square" lIns="82058" tIns="41029" rIns="82058" bIns="41029">
            <a:spAutoFit/>
          </a:bodyPr>
          <a:lstStyle/>
          <a:p>
            <a:pPr marL="304800" lvl="1" indent="-304800" defTabSz="820738">
              <a:buNone/>
              <a:tabLst>
                <a:tab pos="1322388" algn="l"/>
              </a:tabLst>
              <a:defRPr/>
            </a:pPr>
            <a:r>
              <a:rPr lang="en-US" sz="1300" b="1" u="sng" dirty="0" smtClean="0">
                <a:solidFill>
                  <a:srgbClr val="5A5A5A"/>
                </a:solidFill>
                <a:cs typeface="Times New Roman" pitchFamily="18" charset="0"/>
              </a:rPr>
              <a:t>Ending Fiscal Year 2019</a:t>
            </a:r>
            <a:r>
              <a:rPr lang="en-US" sz="1300" dirty="0" smtClean="0">
                <a:solidFill>
                  <a:srgbClr val="5A5A5A"/>
                </a:solidFill>
                <a:cs typeface="Times New Roman" pitchFamily="18" charset="0"/>
              </a:rPr>
              <a:t>	</a:t>
            </a:r>
          </a:p>
          <a:p>
            <a:pPr marL="304800" lvl="1" indent="-304800" defTabSz="820738">
              <a:buNone/>
              <a:tabLst>
                <a:tab pos="1322388" algn="l"/>
              </a:tabLst>
              <a:defRPr/>
            </a:pPr>
            <a:r>
              <a:rPr lang="en-US" sz="1300" dirty="0" smtClean="0">
                <a:solidFill>
                  <a:srgbClr val="5A5A5A"/>
                </a:solidFill>
                <a:cs typeface="Times New Roman" pitchFamily="18" charset="0"/>
              </a:rPr>
              <a:t>Existing Debt vs. Assessed Value		2.9%</a:t>
            </a:r>
          </a:p>
          <a:p>
            <a:pPr marL="304800" lvl="1" indent="-304800" defTabSz="820738">
              <a:buNone/>
              <a:tabLst>
                <a:tab pos="1322388" algn="l"/>
              </a:tabLst>
              <a:defRPr/>
            </a:pPr>
            <a:r>
              <a:rPr lang="en-US" sz="1300" u="sng" dirty="0" smtClean="0">
                <a:solidFill>
                  <a:srgbClr val="5A5A5A"/>
                </a:solidFill>
                <a:cs typeface="Times New Roman" pitchFamily="18" charset="0"/>
              </a:rPr>
              <a:t>Proposed Debt vs. Assessed Value		0.3%</a:t>
            </a:r>
          </a:p>
          <a:p>
            <a:pPr marL="304800" lvl="1" indent="-304800" defTabSz="820738">
              <a:buNone/>
              <a:tabLst>
                <a:tab pos="1322388" algn="l"/>
              </a:tabLst>
              <a:defRPr/>
            </a:pPr>
            <a:r>
              <a:rPr lang="en-US" sz="1300" dirty="0" smtClean="0">
                <a:solidFill>
                  <a:srgbClr val="5A5A5A"/>
                </a:solidFill>
                <a:cs typeface="Times New Roman" pitchFamily="18" charset="0"/>
              </a:rPr>
              <a:t>Debt vs. Assessed Value</a:t>
            </a:r>
            <a:r>
              <a:rPr lang="en-US" sz="1300" b="1" dirty="0" smtClean="0">
                <a:solidFill>
                  <a:srgbClr val="5A5A5A"/>
                </a:solidFill>
                <a:cs typeface="Times New Roman" pitchFamily="18" charset="0"/>
              </a:rPr>
              <a:t>	 </a:t>
            </a:r>
            <a:r>
              <a:rPr lang="en-US" sz="1300" dirty="0" smtClean="0">
                <a:solidFill>
                  <a:srgbClr val="5A5A5A"/>
                </a:solidFill>
                <a:cs typeface="Times New Roman" pitchFamily="18" charset="0"/>
              </a:rPr>
              <a:t>                   3.2%</a:t>
            </a:r>
          </a:p>
        </p:txBody>
      </p:sp>
      <p:pic>
        <p:nvPicPr>
          <p:cNvPr id="32" name="Picture 31"/>
          <p:cNvPicPr>
            <a:picLocks noChangeAspect="1"/>
          </p:cNvPicPr>
          <p:nvPr/>
        </p:nvPicPr>
        <p:blipFill>
          <a:blip r:embed="rId3"/>
          <a:stretch>
            <a:fillRect/>
          </a:stretch>
        </p:blipFill>
        <p:spPr>
          <a:xfrm>
            <a:off x="4962904" y="2327191"/>
            <a:ext cx="4799583" cy="2769031"/>
          </a:xfrm>
          <a:prstGeom prst="rect">
            <a:avLst/>
          </a:prstGeom>
        </p:spPr>
      </p:pic>
      <p:sp>
        <p:nvSpPr>
          <p:cNvPr id="22" name="TextBox 21"/>
          <p:cNvSpPr txBox="1"/>
          <p:nvPr/>
        </p:nvSpPr>
        <p:spPr>
          <a:xfrm>
            <a:off x="1086077" y="1934931"/>
            <a:ext cx="2921619" cy="184666"/>
          </a:xfrm>
          <a:prstGeom prst="rect">
            <a:avLst/>
          </a:prstGeom>
          <a:noFill/>
        </p:spPr>
        <p:txBody>
          <a:bodyPr wrap="square" lIns="0" tIns="0" rIns="0" bIns="0" rtlCol="0">
            <a:spAutoFit/>
          </a:bodyPr>
          <a:lstStyle/>
          <a:p>
            <a:pPr algn="ctr"/>
            <a:r>
              <a:rPr lang="en-US" b="1" dirty="0" smtClean="0"/>
              <a:t>Projected Debt Service vs. Expenditures</a:t>
            </a:r>
            <a:r>
              <a:rPr lang="en-US" b="1" baseline="30000" dirty="0" smtClean="0"/>
              <a:t>(1,2)</a:t>
            </a:r>
            <a:endParaRPr lang="en-US" b="1" dirty="0" smtClean="0"/>
          </a:p>
        </p:txBody>
      </p:sp>
      <p:sp>
        <p:nvSpPr>
          <p:cNvPr id="23" name="TextBox 22"/>
          <p:cNvSpPr txBox="1"/>
          <p:nvPr/>
        </p:nvSpPr>
        <p:spPr>
          <a:xfrm>
            <a:off x="6101496" y="1934931"/>
            <a:ext cx="2921619" cy="184666"/>
          </a:xfrm>
          <a:prstGeom prst="rect">
            <a:avLst/>
          </a:prstGeom>
          <a:noFill/>
        </p:spPr>
        <p:txBody>
          <a:bodyPr wrap="square" lIns="0" tIns="0" rIns="0" bIns="0" rtlCol="0">
            <a:spAutoFit/>
          </a:bodyPr>
          <a:lstStyle/>
          <a:p>
            <a:pPr algn="ctr"/>
            <a:r>
              <a:rPr lang="en-US" b="1" dirty="0" smtClean="0"/>
              <a:t>Projected Debt vs. Assessed Value</a:t>
            </a:r>
            <a:r>
              <a:rPr lang="en-US" b="1" baseline="30000" dirty="0" smtClean="0"/>
              <a:t>(1,3)</a:t>
            </a:r>
            <a:endParaRPr lang="en-US" b="1" dirty="0" smtClean="0"/>
          </a:p>
        </p:txBody>
      </p:sp>
      <p:sp>
        <p:nvSpPr>
          <p:cNvPr id="24" name="TextBox 23"/>
          <p:cNvSpPr txBox="1"/>
          <p:nvPr/>
        </p:nvSpPr>
        <p:spPr>
          <a:xfrm>
            <a:off x="268461" y="6821439"/>
            <a:ext cx="9437513" cy="369332"/>
          </a:xfrm>
          <a:prstGeom prst="rect">
            <a:avLst/>
          </a:prstGeom>
          <a:noFill/>
        </p:spPr>
        <p:txBody>
          <a:bodyPr wrap="square" lIns="0" tIns="0" rIns="0" bIns="0" rtlCol="0">
            <a:spAutoFit/>
          </a:bodyPr>
          <a:lstStyle/>
          <a:p>
            <a:pPr marL="171450" lvl="2" indent="-171450">
              <a:spcBef>
                <a:spcPts val="0"/>
              </a:spcBef>
              <a:buClrTx/>
              <a:buAutoNum type="arabicParenBoth"/>
            </a:pPr>
            <a:r>
              <a:rPr lang="en-US" sz="800" dirty="0" smtClean="0"/>
              <a:t>Debt Ratios shown above include existing General </a:t>
            </a:r>
            <a:r>
              <a:rPr lang="en-US" sz="800" dirty="0"/>
              <a:t>Fund, Schools, and Utility </a:t>
            </a:r>
            <a:r>
              <a:rPr lang="en-US" sz="800" dirty="0" smtClean="0"/>
              <a:t>debt and proposed debt under the Multi-Year Capital Plan.</a:t>
            </a:r>
          </a:p>
          <a:p>
            <a:pPr marL="171450" lvl="2" indent="-171450">
              <a:spcBef>
                <a:spcPts val="0"/>
              </a:spcBef>
              <a:buClrTx/>
              <a:buAutoNum type="arabicParenBoth"/>
            </a:pPr>
            <a:r>
              <a:rPr lang="en-US" sz="800" dirty="0" smtClean="0"/>
              <a:t>Expenditures are based on the County’s FY 19 budgeted expenditures </a:t>
            </a:r>
            <a:r>
              <a:rPr lang="en-US" sz="800" dirty="0"/>
              <a:t>of $</a:t>
            </a:r>
            <a:r>
              <a:rPr lang="en-US" sz="800" dirty="0" smtClean="0"/>
              <a:t>81,708,680 plus 2% annual growth in FY 20 and beyond. Consists of general government expenditures (including school fund expenditures).</a:t>
            </a:r>
          </a:p>
          <a:p>
            <a:pPr marL="171450" lvl="2" indent="-171450">
              <a:spcBef>
                <a:spcPts val="0"/>
              </a:spcBef>
              <a:buClrTx/>
              <a:buAutoNum type="arabicParenBoth"/>
            </a:pPr>
            <a:r>
              <a:rPr lang="en-US" sz="800" dirty="0" smtClean="0"/>
              <a:t>Assessed Value is based on the County’s FY </a:t>
            </a:r>
            <a:r>
              <a:rPr lang="en-US" sz="800" dirty="0"/>
              <a:t>2017 Assessed Value of $3,684,547,331 </a:t>
            </a:r>
            <a:r>
              <a:rPr lang="en-US" sz="800" dirty="0" smtClean="0"/>
              <a:t>per the FY </a:t>
            </a:r>
            <a:r>
              <a:rPr lang="en-US" sz="800" dirty="0"/>
              <a:t>2017 </a:t>
            </a:r>
            <a:r>
              <a:rPr lang="en-US" sz="800" dirty="0" smtClean="0"/>
              <a:t>CAFR </a:t>
            </a:r>
            <a:r>
              <a:rPr lang="en-US" sz="800" dirty="0"/>
              <a:t>plus 1% growth in FY </a:t>
            </a:r>
            <a:r>
              <a:rPr lang="en-US" sz="800" dirty="0" smtClean="0"/>
              <a:t>2018 and beyond.</a:t>
            </a:r>
            <a:endParaRPr lang="en-US" sz="800" b="1" dirty="0">
              <a:solidFill>
                <a:srgbClr val="FF0000"/>
              </a:solidFill>
            </a:endParaRPr>
          </a:p>
        </p:txBody>
      </p:sp>
    </p:spTree>
    <p:extLst>
      <p:ext uri="{BB962C8B-B14F-4D97-AF65-F5344CB8AC3E}">
        <p14:creationId xmlns:p14="http://schemas.microsoft.com/office/powerpoint/2010/main" val="193017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25</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rPr>
              <a:t>Case 2A </a:t>
            </a:r>
            <a:r>
              <a:rPr lang="en-US" sz="2400" dirty="0">
                <a:solidFill>
                  <a:schemeClr val="accent1"/>
                </a:solidFill>
                <a:latin typeface="+mj-lt"/>
              </a:rPr>
              <a:t>– </a:t>
            </a:r>
            <a:r>
              <a:rPr lang="en-US" sz="2400" dirty="0" smtClean="0">
                <a:solidFill>
                  <a:schemeClr val="accent1"/>
                </a:solidFill>
                <a:latin typeface="+mj-lt"/>
                <a:ea typeface="+mj-ea"/>
                <a:cs typeface="+mj-cs"/>
              </a:rPr>
              <a:t>10 Year Payout Ratio</a:t>
            </a:r>
            <a:endParaRPr lang="en-US" sz="2400" dirty="0">
              <a:solidFill>
                <a:schemeClr val="accent1"/>
              </a:solidFill>
              <a:latin typeface="+mj-lt"/>
              <a:ea typeface="+mj-ea"/>
              <a:cs typeface="+mj-cs"/>
            </a:endParaRP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0"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The County’s resulting 10 Year Payout Ratio is estimated to stay above the County’s policy of 50%. </a:t>
            </a:r>
          </a:p>
          <a:p>
            <a:pPr marL="282575" lvl="2" indent="-282575" algn="l">
              <a:spcBef>
                <a:spcPts val="4500"/>
              </a:spcBef>
              <a:buSzPct val="110000"/>
              <a:buFont typeface="Wingdings 2" pitchFamily="18" charset="2"/>
              <a:buChar char="¡"/>
              <a:defRPr/>
            </a:pPr>
            <a:endParaRPr lang="en-US" sz="1400" dirty="0"/>
          </a:p>
        </p:txBody>
      </p:sp>
      <p:sp>
        <p:nvSpPr>
          <p:cNvPr id="15" name="TextBox 14"/>
          <p:cNvSpPr txBox="1"/>
          <p:nvPr/>
        </p:nvSpPr>
        <p:spPr>
          <a:xfrm>
            <a:off x="3233114" y="2429551"/>
            <a:ext cx="3075540" cy="184666"/>
          </a:xfrm>
          <a:prstGeom prst="rect">
            <a:avLst/>
          </a:prstGeom>
          <a:noFill/>
        </p:spPr>
        <p:txBody>
          <a:bodyPr wrap="square" lIns="0" tIns="0" rIns="0" bIns="0" rtlCol="0">
            <a:spAutoFit/>
          </a:bodyPr>
          <a:lstStyle/>
          <a:p>
            <a:pPr algn="ctr">
              <a:spcBef>
                <a:spcPts val="0"/>
              </a:spcBef>
            </a:pPr>
            <a:r>
              <a:rPr lang="en-US" b="1" dirty="0" smtClean="0"/>
              <a:t>10 Year Payout Ratio</a:t>
            </a:r>
            <a:endParaRPr lang="en-US" b="1" u="sng" dirty="0" smtClean="0"/>
          </a:p>
        </p:txBody>
      </p:sp>
      <p:cxnSp>
        <p:nvCxnSpPr>
          <p:cNvPr id="12" name="Straight Connector 11"/>
          <p:cNvCxnSpPr/>
          <p:nvPr/>
        </p:nvCxnSpPr>
        <p:spPr>
          <a:xfrm>
            <a:off x="3233114" y="2614217"/>
            <a:ext cx="31477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8462" y="7040222"/>
            <a:ext cx="9557658" cy="123111"/>
          </a:xfrm>
          <a:prstGeom prst="rect">
            <a:avLst/>
          </a:prstGeom>
          <a:noFill/>
        </p:spPr>
        <p:txBody>
          <a:bodyPr wrap="square" lIns="0" tIns="0" rIns="0" bIns="0" rtlCol="0">
            <a:spAutoFit/>
          </a:bodyPr>
          <a:lstStyle/>
          <a:p>
            <a:pPr>
              <a:spcBef>
                <a:spcPts val="0"/>
              </a:spcBef>
            </a:pPr>
            <a:r>
              <a:rPr lang="en-US" sz="800" dirty="0" smtClean="0"/>
              <a:t>Note: Estimates are preliminary, subject to change. Actual results may vary significantly from these estimates.</a:t>
            </a:r>
          </a:p>
        </p:txBody>
      </p:sp>
      <p:pic>
        <p:nvPicPr>
          <p:cNvPr id="3" name="Picture 2"/>
          <p:cNvPicPr>
            <a:picLocks noChangeAspect="1"/>
          </p:cNvPicPr>
          <p:nvPr/>
        </p:nvPicPr>
        <p:blipFill>
          <a:blip r:embed="rId3"/>
          <a:stretch>
            <a:fillRect/>
          </a:stretch>
        </p:blipFill>
        <p:spPr>
          <a:xfrm>
            <a:off x="2230381" y="2879886"/>
            <a:ext cx="5170008" cy="3275658"/>
          </a:xfrm>
          <a:prstGeom prst="rect">
            <a:avLst/>
          </a:prstGeom>
          <a:ln>
            <a:noFill/>
          </a:ln>
        </p:spPr>
      </p:pic>
      <p:sp>
        <p:nvSpPr>
          <p:cNvPr id="14"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Tree>
    <p:extLst>
      <p:ext uri="{BB962C8B-B14F-4D97-AF65-F5344CB8AC3E}">
        <p14:creationId xmlns:p14="http://schemas.microsoft.com/office/powerpoint/2010/main" val="1008743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62905" y="2338217"/>
            <a:ext cx="4811058" cy="2758005"/>
          </a:xfrm>
          <a:prstGeom prst="rect">
            <a:avLst/>
          </a:prstGeom>
        </p:spPr>
      </p:pic>
      <p:pic>
        <p:nvPicPr>
          <p:cNvPr id="2" name="Picture 1"/>
          <p:cNvPicPr>
            <a:picLocks noChangeAspect="1"/>
          </p:cNvPicPr>
          <p:nvPr/>
        </p:nvPicPr>
        <p:blipFill>
          <a:blip r:embed="rId3"/>
          <a:stretch>
            <a:fillRect/>
          </a:stretch>
        </p:blipFill>
        <p:spPr>
          <a:xfrm>
            <a:off x="0" y="2027265"/>
            <a:ext cx="4686301" cy="3234776"/>
          </a:xfrm>
          <a:prstGeom prst="rect">
            <a:avLst/>
          </a:prstGeom>
        </p:spPr>
      </p:pic>
      <p:sp>
        <p:nvSpPr>
          <p:cNvPr id="19" name="Content Placeholder 1"/>
          <p:cNvSpPr>
            <a:spLocks noGrp="1"/>
          </p:cNvSpPr>
          <p:nvPr>
            <p:ph idx="1"/>
          </p:nvPr>
        </p:nvSpPr>
        <p:spPr>
          <a:xfrm>
            <a:off x="268463" y="1130625"/>
            <a:ext cx="9388883" cy="898897"/>
          </a:xfrm>
        </p:spPr>
        <p:txBody>
          <a:bodyPr/>
          <a:lstStyle/>
          <a:p>
            <a:pPr marL="234950" lvl="2" indent="-234950">
              <a:spcBef>
                <a:spcPts val="1600"/>
              </a:spcBef>
              <a:buClr>
                <a:srgbClr val="006325"/>
              </a:buClr>
              <a:tabLst>
                <a:tab pos="6289675" algn="l"/>
              </a:tabLst>
            </a:pPr>
            <a:r>
              <a:rPr lang="en-US" sz="1400" dirty="0">
                <a:solidFill>
                  <a:srgbClr val="5A5A5A"/>
                </a:solidFill>
              </a:rPr>
              <a:t>The County’s projected Debt Service vs. Expenditures ratio under Case </a:t>
            </a:r>
            <a:r>
              <a:rPr lang="en-US" sz="1400" dirty="0" smtClean="0">
                <a:solidFill>
                  <a:srgbClr val="5A5A5A"/>
                </a:solidFill>
              </a:rPr>
              <a:t>2B </a:t>
            </a:r>
            <a:r>
              <a:rPr lang="en-US" sz="1400" dirty="0">
                <a:solidFill>
                  <a:srgbClr val="5A5A5A"/>
                </a:solidFill>
              </a:rPr>
              <a:t>is estimated to comply with the 15% Policy Maximum and drop to roughly the 12% Optimum Level in the FY </a:t>
            </a:r>
            <a:r>
              <a:rPr lang="en-US" sz="1400" dirty="0" smtClean="0">
                <a:solidFill>
                  <a:srgbClr val="5A5A5A"/>
                </a:solidFill>
              </a:rPr>
              <a:t>2022 / FY 2023 </a:t>
            </a:r>
            <a:r>
              <a:rPr lang="en-US" sz="1400" dirty="0">
                <a:solidFill>
                  <a:srgbClr val="5A5A5A"/>
                </a:solidFill>
              </a:rPr>
              <a:t>time period</a:t>
            </a:r>
            <a:r>
              <a:rPr lang="en-US" sz="1400" dirty="0" smtClean="0">
                <a:solidFill>
                  <a:srgbClr val="5A5A5A"/>
                </a:solidFill>
              </a:rPr>
              <a:t>.</a:t>
            </a:r>
            <a:endParaRPr lang="en-US" sz="1400" dirty="0">
              <a:solidFill>
                <a:srgbClr val="5A5A5A"/>
              </a:solidFill>
            </a:endParaRPr>
          </a:p>
        </p:txBody>
      </p:sp>
      <p:sp>
        <p:nvSpPr>
          <p:cNvPr id="16" name="Title 7"/>
          <p:cNvSpPr>
            <a:spLocks noGrp="1"/>
          </p:cNvSpPr>
          <p:nvPr>
            <p:ph type="title"/>
          </p:nvPr>
        </p:nvSpPr>
        <p:spPr/>
        <p:txBody>
          <a:bodyPr/>
          <a:lstStyle/>
          <a:p>
            <a:pPr>
              <a:defRPr/>
            </a:pPr>
            <a:r>
              <a:rPr lang="en-US" dirty="0" smtClean="0"/>
              <a:t>Case 2B – Debt Capacity Impact</a:t>
            </a:r>
            <a:endParaRPr lang="en-US" dirty="0"/>
          </a:p>
        </p:txBody>
      </p:sp>
      <p:sp>
        <p:nvSpPr>
          <p:cNvPr id="13" name="Footer Placeholder 4"/>
          <p:cNvSpPr>
            <a:spLocks noGrp="1"/>
          </p:cNvSpPr>
          <p:nvPr>
            <p:ph type="ftr" sz="quarter" idx="11"/>
          </p:nvPr>
        </p:nvSpPr>
        <p:spPr>
          <a:xfrm>
            <a:off x="4101509" y="7409391"/>
            <a:ext cx="5276668" cy="150372"/>
          </a:xfrm>
        </p:spPr>
        <p:txBody>
          <a:bodyPr/>
          <a:lstStyle/>
          <a:p>
            <a:r>
              <a:rPr lang="en-US" noProof="0" smtClean="0"/>
              <a:t>Powhatan County, VA</a:t>
            </a:r>
            <a:endParaRPr lang="en-US" noProof="0" dirty="0"/>
          </a:p>
        </p:txBody>
      </p:sp>
      <p:sp>
        <p:nvSpPr>
          <p:cNvPr id="14" name="Slide Number Placeholder 5"/>
          <p:cNvSpPr>
            <a:spLocks noGrp="1"/>
          </p:cNvSpPr>
          <p:nvPr>
            <p:ph type="sldNum" sz="quarter" idx="12"/>
          </p:nvPr>
        </p:nvSpPr>
        <p:spPr>
          <a:xfrm>
            <a:off x="9387167" y="7409391"/>
            <a:ext cx="386796" cy="150372"/>
          </a:xfrm>
        </p:spPr>
        <p:txBody>
          <a:bodyPr/>
          <a:lstStyle/>
          <a:p>
            <a:fld id="{65E8D34D-C18F-4072-82C9-C5818739C48B}" type="slidenum">
              <a:rPr lang="en-US" noProof="0" smtClean="0"/>
              <a:pPr/>
              <a:t>26</a:t>
            </a:fld>
            <a:endParaRPr lang="en-US" noProof="0" dirty="0"/>
          </a:p>
        </p:txBody>
      </p:sp>
      <p:sp>
        <p:nvSpPr>
          <p:cNvPr id="17"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28" name="Text Box 9"/>
          <p:cNvSpPr txBox="1">
            <a:spLocks noChangeArrowheads="1"/>
          </p:cNvSpPr>
          <p:nvPr/>
        </p:nvSpPr>
        <p:spPr bwMode="auto">
          <a:xfrm>
            <a:off x="641190" y="5397274"/>
            <a:ext cx="4423314" cy="1113911"/>
          </a:xfrm>
          <a:prstGeom prst="rect">
            <a:avLst/>
          </a:prstGeom>
          <a:noFill/>
          <a:ln w="9525">
            <a:noFill/>
            <a:miter lim="800000"/>
            <a:headEnd/>
            <a:tailEnd/>
          </a:ln>
        </p:spPr>
        <p:txBody>
          <a:bodyPr wrap="square" lIns="82058" tIns="41029" rIns="82058" bIns="41029">
            <a:spAutoFit/>
          </a:bodyPr>
          <a:lstStyle/>
          <a:p>
            <a:pPr marL="304800" lvl="1" indent="-304800" defTabSz="820738">
              <a:buNone/>
              <a:tabLst>
                <a:tab pos="1322388" algn="l"/>
              </a:tabLst>
              <a:defRPr/>
            </a:pPr>
            <a:r>
              <a:rPr lang="en-US" sz="1300" b="1" u="sng" dirty="0" smtClean="0">
                <a:solidFill>
                  <a:srgbClr val="5A5A5A"/>
                </a:solidFill>
                <a:cs typeface="Times New Roman" pitchFamily="18" charset="0"/>
              </a:rPr>
              <a:t>Fiscal Year 2020</a:t>
            </a:r>
            <a:r>
              <a:rPr lang="en-US" sz="1300" dirty="0" smtClean="0">
                <a:solidFill>
                  <a:srgbClr val="5A5A5A"/>
                </a:solidFill>
                <a:cs typeface="Times New Roman" pitchFamily="18" charset="0"/>
              </a:rPr>
              <a:t>	</a:t>
            </a:r>
          </a:p>
          <a:p>
            <a:pPr marL="304800" lvl="1" indent="-304800" defTabSz="820738">
              <a:buNone/>
              <a:tabLst>
                <a:tab pos="1322388" algn="l"/>
              </a:tabLst>
              <a:defRPr/>
            </a:pPr>
            <a:r>
              <a:rPr lang="en-US" sz="1300" dirty="0" smtClean="0">
                <a:solidFill>
                  <a:srgbClr val="5A5A5A"/>
                </a:solidFill>
                <a:cs typeface="Times New Roman" pitchFamily="18" charset="0"/>
              </a:rPr>
              <a:t>Existing Debt Service vs. Expenditures               12.4%</a:t>
            </a:r>
          </a:p>
          <a:p>
            <a:pPr marL="304800" lvl="1" indent="-304800" defTabSz="820738">
              <a:buNone/>
              <a:tabLst>
                <a:tab pos="1322388" algn="l"/>
              </a:tabLst>
              <a:defRPr/>
            </a:pPr>
            <a:r>
              <a:rPr lang="en-US" sz="1300" u="sng" dirty="0" smtClean="0">
                <a:solidFill>
                  <a:srgbClr val="5A5A5A"/>
                </a:solidFill>
                <a:cs typeface="Times New Roman" pitchFamily="18" charset="0"/>
              </a:rPr>
              <a:t>Proposed Debt Service vs. Expenditures 	 1.2%</a:t>
            </a:r>
          </a:p>
          <a:p>
            <a:pPr marL="304800" lvl="1" indent="-304800" defTabSz="820738">
              <a:buNone/>
              <a:tabLst>
                <a:tab pos="1322388" algn="l"/>
              </a:tabLst>
              <a:defRPr/>
            </a:pPr>
            <a:r>
              <a:rPr lang="en-US" sz="1300" dirty="0" smtClean="0">
                <a:solidFill>
                  <a:srgbClr val="5A5A5A"/>
                </a:solidFill>
                <a:cs typeface="Times New Roman" pitchFamily="18" charset="0"/>
              </a:rPr>
              <a:t>Debt Service vs. Expenditures</a:t>
            </a:r>
            <a:r>
              <a:rPr lang="en-US" sz="1300" b="1" dirty="0" smtClean="0">
                <a:solidFill>
                  <a:srgbClr val="5A5A5A"/>
                </a:solidFill>
                <a:cs typeface="Times New Roman" pitchFamily="18" charset="0"/>
              </a:rPr>
              <a:t>	 </a:t>
            </a:r>
            <a:r>
              <a:rPr lang="en-US" sz="1300" dirty="0" smtClean="0">
                <a:solidFill>
                  <a:srgbClr val="5A5A5A"/>
                </a:solidFill>
                <a:cs typeface="Times New Roman" pitchFamily="18" charset="0"/>
              </a:rPr>
              <a:t>                  13.6%</a:t>
            </a:r>
          </a:p>
        </p:txBody>
      </p:sp>
      <p:sp>
        <p:nvSpPr>
          <p:cNvPr id="30" name="Text Box 9"/>
          <p:cNvSpPr txBox="1">
            <a:spLocks noChangeArrowheads="1"/>
          </p:cNvSpPr>
          <p:nvPr/>
        </p:nvSpPr>
        <p:spPr bwMode="auto">
          <a:xfrm>
            <a:off x="5452248" y="5397275"/>
            <a:ext cx="4423314" cy="1113911"/>
          </a:xfrm>
          <a:prstGeom prst="rect">
            <a:avLst/>
          </a:prstGeom>
          <a:noFill/>
          <a:ln w="9525">
            <a:noFill/>
            <a:miter lim="800000"/>
            <a:headEnd/>
            <a:tailEnd/>
          </a:ln>
        </p:spPr>
        <p:txBody>
          <a:bodyPr wrap="square" lIns="82058" tIns="41029" rIns="82058" bIns="41029">
            <a:spAutoFit/>
          </a:bodyPr>
          <a:lstStyle/>
          <a:p>
            <a:pPr marL="304800" lvl="1" indent="-304800" defTabSz="820738">
              <a:buNone/>
              <a:tabLst>
                <a:tab pos="1322388" algn="l"/>
              </a:tabLst>
              <a:defRPr/>
            </a:pPr>
            <a:r>
              <a:rPr lang="en-US" sz="1300" b="1" u="sng" dirty="0" smtClean="0">
                <a:solidFill>
                  <a:srgbClr val="5A5A5A"/>
                </a:solidFill>
                <a:cs typeface="Times New Roman" pitchFamily="18" charset="0"/>
              </a:rPr>
              <a:t>Ending Fiscal Year 2019</a:t>
            </a:r>
            <a:r>
              <a:rPr lang="en-US" sz="1300" dirty="0" smtClean="0">
                <a:solidFill>
                  <a:srgbClr val="5A5A5A"/>
                </a:solidFill>
                <a:cs typeface="Times New Roman" pitchFamily="18" charset="0"/>
              </a:rPr>
              <a:t>	</a:t>
            </a:r>
          </a:p>
          <a:p>
            <a:pPr marL="304800" lvl="1" indent="-304800" defTabSz="820738">
              <a:buNone/>
              <a:tabLst>
                <a:tab pos="1322388" algn="l"/>
              </a:tabLst>
              <a:defRPr/>
            </a:pPr>
            <a:r>
              <a:rPr lang="en-US" sz="1300" dirty="0" smtClean="0">
                <a:solidFill>
                  <a:srgbClr val="5A5A5A"/>
                </a:solidFill>
                <a:cs typeface="Times New Roman" pitchFamily="18" charset="0"/>
              </a:rPr>
              <a:t>Existing Debt vs. Assessed Value		2.9%</a:t>
            </a:r>
          </a:p>
          <a:p>
            <a:pPr marL="304800" lvl="1" indent="-304800" defTabSz="820738">
              <a:buNone/>
              <a:tabLst>
                <a:tab pos="1322388" algn="l"/>
              </a:tabLst>
              <a:defRPr/>
            </a:pPr>
            <a:r>
              <a:rPr lang="en-US" sz="1300" u="sng" dirty="0" smtClean="0">
                <a:solidFill>
                  <a:srgbClr val="5A5A5A"/>
                </a:solidFill>
                <a:cs typeface="Times New Roman" pitchFamily="18" charset="0"/>
              </a:rPr>
              <a:t>Proposed Debt vs. Assessed Value		0.3%</a:t>
            </a:r>
          </a:p>
          <a:p>
            <a:pPr marL="304800" lvl="1" indent="-304800" defTabSz="820738">
              <a:buNone/>
              <a:tabLst>
                <a:tab pos="1322388" algn="l"/>
              </a:tabLst>
              <a:defRPr/>
            </a:pPr>
            <a:r>
              <a:rPr lang="en-US" sz="1300" dirty="0" smtClean="0">
                <a:solidFill>
                  <a:srgbClr val="5A5A5A"/>
                </a:solidFill>
                <a:cs typeface="Times New Roman" pitchFamily="18" charset="0"/>
              </a:rPr>
              <a:t>Debt vs. Assessed Value</a:t>
            </a:r>
            <a:r>
              <a:rPr lang="en-US" sz="1300" b="1" dirty="0" smtClean="0">
                <a:solidFill>
                  <a:srgbClr val="5A5A5A"/>
                </a:solidFill>
                <a:cs typeface="Times New Roman" pitchFamily="18" charset="0"/>
              </a:rPr>
              <a:t>	 </a:t>
            </a:r>
            <a:r>
              <a:rPr lang="en-US" sz="1300" dirty="0" smtClean="0">
                <a:solidFill>
                  <a:srgbClr val="5A5A5A"/>
                </a:solidFill>
                <a:cs typeface="Times New Roman" pitchFamily="18" charset="0"/>
              </a:rPr>
              <a:t>                   3.2%</a:t>
            </a:r>
          </a:p>
        </p:txBody>
      </p:sp>
      <p:sp>
        <p:nvSpPr>
          <p:cNvPr id="22" name="TextBox 21"/>
          <p:cNvSpPr txBox="1"/>
          <p:nvPr/>
        </p:nvSpPr>
        <p:spPr>
          <a:xfrm>
            <a:off x="1086077" y="1934931"/>
            <a:ext cx="2921619" cy="184666"/>
          </a:xfrm>
          <a:prstGeom prst="rect">
            <a:avLst/>
          </a:prstGeom>
          <a:noFill/>
        </p:spPr>
        <p:txBody>
          <a:bodyPr wrap="square" lIns="0" tIns="0" rIns="0" bIns="0" rtlCol="0">
            <a:spAutoFit/>
          </a:bodyPr>
          <a:lstStyle/>
          <a:p>
            <a:pPr algn="ctr"/>
            <a:r>
              <a:rPr lang="en-US" b="1" dirty="0" smtClean="0"/>
              <a:t>Projected Debt Service vs. Expenditures</a:t>
            </a:r>
            <a:r>
              <a:rPr lang="en-US" b="1" baseline="30000" dirty="0" smtClean="0"/>
              <a:t>(1,2)</a:t>
            </a:r>
            <a:endParaRPr lang="en-US" b="1" dirty="0" smtClean="0"/>
          </a:p>
        </p:txBody>
      </p:sp>
      <p:sp>
        <p:nvSpPr>
          <p:cNvPr id="23" name="TextBox 22"/>
          <p:cNvSpPr txBox="1"/>
          <p:nvPr/>
        </p:nvSpPr>
        <p:spPr>
          <a:xfrm>
            <a:off x="6101496" y="1934931"/>
            <a:ext cx="2921619" cy="184666"/>
          </a:xfrm>
          <a:prstGeom prst="rect">
            <a:avLst/>
          </a:prstGeom>
          <a:noFill/>
        </p:spPr>
        <p:txBody>
          <a:bodyPr wrap="square" lIns="0" tIns="0" rIns="0" bIns="0" rtlCol="0">
            <a:spAutoFit/>
          </a:bodyPr>
          <a:lstStyle/>
          <a:p>
            <a:pPr algn="ctr"/>
            <a:r>
              <a:rPr lang="en-US" b="1" dirty="0" smtClean="0"/>
              <a:t>Projected Debt vs. Assessed Value</a:t>
            </a:r>
            <a:r>
              <a:rPr lang="en-US" b="1" baseline="30000" dirty="0" smtClean="0"/>
              <a:t>(1,3)</a:t>
            </a:r>
            <a:endParaRPr lang="en-US" b="1" dirty="0" smtClean="0"/>
          </a:p>
        </p:txBody>
      </p:sp>
      <p:sp>
        <p:nvSpPr>
          <p:cNvPr id="24" name="TextBox 23"/>
          <p:cNvSpPr txBox="1"/>
          <p:nvPr/>
        </p:nvSpPr>
        <p:spPr>
          <a:xfrm>
            <a:off x="268461" y="6821439"/>
            <a:ext cx="9437513" cy="369332"/>
          </a:xfrm>
          <a:prstGeom prst="rect">
            <a:avLst/>
          </a:prstGeom>
          <a:noFill/>
        </p:spPr>
        <p:txBody>
          <a:bodyPr wrap="square" lIns="0" tIns="0" rIns="0" bIns="0" rtlCol="0">
            <a:spAutoFit/>
          </a:bodyPr>
          <a:lstStyle/>
          <a:p>
            <a:pPr marL="171450" lvl="2" indent="-171450">
              <a:spcBef>
                <a:spcPts val="0"/>
              </a:spcBef>
              <a:buClrTx/>
              <a:buAutoNum type="arabicParenBoth"/>
            </a:pPr>
            <a:r>
              <a:rPr lang="en-US" sz="800" dirty="0" smtClean="0"/>
              <a:t>Debt Ratios shown above include existing General </a:t>
            </a:r>
            <a:r>
              <a:rPr lang="en-US" sz="800" dirty="0"/>
              <a:t>Fund, Schools, and Utility </a:t>
            </a:r>
            <a:r>
              <a:rPr lang="en-US" sz="800" dirty="0" smtClean="0"/>
              <a:t>debt and proposed debt under the Multi-Year Capital Plan.</a:t>
            </a:r>
          </a:p>
          <a:p>
            <a:pPr marL="171450" lvl="2" indent="-171450">
              <a:spcBef>
                <a:spcPts val="0"/>
              </a:spcBef>
              <a:buClrTx/>
              <a:buAutoNum type="arabicParenBoth"/>
            </a:pPr>
            <a:r>
              <a:rPr lang="en-US" sz="800" dirty="0" smtClean="0"/>
              <a:t>Expenditures are based on the County’s FY 19 budgeted expenditures </a:t>
            </a:r>
            <a:r>
              <a:rPr lang="en-US" sz="800" dirty="0"/>
              <a:t>of $</a:t>
            </a:r>
            <a:r>
              <a:rPr lang="en-US" sz="800" dirty="0" smtClean="0"/>
              <a:t>81,708,680 plus 2% annual growth in FY 20 and beyond. Consists of general government expenditures (including school fund expenditures).</a:t>
            </a:r>
          </a:p>
          <a:p>
            <a:pPr marL="171450" lvl="2" indent="-171450">
              <a:spcBef>
                <a:spcPts val="0"/>
              </a:spcBef>
              <a:buClrTx/>
              <a:buAutoNum type="arabicParenBoth"/>
            </a:pPr>
            <a:r>
              <a:rPr lang="en-US" sz="800" dirty="0" smtClean="0"/>
              <a:t>Assessed Value is based on the County’s FY </a:t>
            </a:r>
            <a:r>
              <a:rPr lang="en-US" sz="800" dirty="0"/>
              <a:t>2017 Assessed Value of $3,684,547,331 </a:t>
            </a:r>
            <a:r>
              <a:rPr lang="en-US" sz="800" dirty="0" smtClean="0"/>
              <a:t>per the FY </a:t>
            </a:r>
            <a:r>
              <a:rPr lang="en-US" sz="800" dirty="0"/>
              <a:t>2017 </a:t>
            </a:r>
            <a:r>
              <a:rPr lang="en-US" sz="800" dirty="0" smtClean="0"/>
              <a:t>CAFR </a:t>
            </a:r>
            <a:r>
              <a:rPr lang="en-US" sz="800" dirty="0"/>
              <a:t>plus 1% growth in FY </a:t>
            </a:r>
            <a:r>
              <a:rPr lang="en-US" sz="800" dirty="0" smtClean="0"/>
              <a:t>2018 and beyond.</a:t>
            </a:r>
            <a:endParaRPr lang="en-US" sz="800" b="1" dirty="0">
              <a:solidFill>
                <a:srgbClr val="FF0000"/>
              </a:solidFill>
            </a:endParaRPr>
          </a:p>
        </p:txBody>
      </p:sp>
    </p:spTree>
    <p:extLst>
      <p:ext uri="{BB962C8B-B14F-4D97-AF65-F5344CB8AC3E}">
        <p14:creationId xmlns:p14="http://schemas.microsoft.com/office/powerpoint/2010/main" val="1793040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30381" y="2879886"/>
            <a:ext cx="5170011" cy="3275658"/>
          </a:xfrm>
          <a:prstGeom prst="rect">
            <a:avLst/>
          </a:prstGeom>
        </p:spPr>
      </p:pic>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27</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rPr>
              <a:t>Case 2B </a:t>
            </a:r>
            <a:r>
              <a:rPr lang="en-US" sz="2400" dirty="0">
                <a:solidFill>
                  <a:schemeClr val="accent1"/>
                </a:solidFill>
                <a:latin typeface="+mj-lt"/>
              </a:rPr>
              <a:t>– </a:t>
            </a:r>
            <a:r>
              <a:rPr lang="en-US" sz="2400" dirty="0" smtClean="0">
                <a:solidFill>
                  <a:schemeClr val="accent1"/>
                </a:solidFill>
                <a:latin typeface="+mj-lt"/>
                <a:ea typeface="+mj-ea"/>
                <a:cs typeface="+mj-cs"/>
              </a:rPr>
              <a:t>10 Year Payout Ratio</a:t>
            </a:r>
            <a:endParaRPr lang="en-US" sz="2400" dirty="0">
              <a:solidFill>
                <a:schemeClr val="accent1"/>
              </a:solidFill>
              <a:latin typeface="+mj-lt"/>
              <a:ea typeface="+mj-ea"/>
              <a:cs typeface="+mj-cs"/>
            </a:endParaRP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0"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The County’s resulting 10 Year Payout Ratio is estimated to stay above the County’s policy of 50%. </a:t>
            </a:r>
          </a:p>
          <a:p>
            <a:pPr marL="282575" lvl="2" indent="-282575" algn="l">
              <a:spcBef>
                <a:spcPts val="4500"/>
              </a:spcBef>
              <a:buSzPct val="110000"/>
              <a:buFont typeface="Wingdings 2" pitchFamily="18" charset="2"/>
              <a:buChar char="¡"/>
              <a:defRPr/>
            </a:pPr>
            <a:endParaRPr lang="en-US" sz="1400" dirty="0"/>
          </a:p>
        </p:txBody>
      </p:sp>
      <p:sp>
        <p:nvSpPr>
          <p:cNvPr id="15" name="TextBox 14"/>
          <p:cNvSpPr txBox="1"/>
          <p:nvPr/>
        </p:nvSpPr>
        <p:spPr>
          <a:xfrm>
            <a:off x="3233114" y="2429551"/>
            <a:ext cx="3075540" cy="184666"/>
          </a:xfrm>
          <a:prstGeom prst="rect">
            <a:avLst/>
          </a:prstGeom>
          <a:noFill/>
        </p:spPr>
        <p:txBody>
          <a:bodyPr wrap="square" lIns="0" tIns="0" rIns="0" bIns="0" rtlCol="0">
            <a:spAutoFit/>
          </a:bodyPr>
          <a:lstStyle/>
          <a:p>
            <a:pPr algn="ctr">
              <a:spcBef>
                <a:spcPts val="0"/>
              </a:spcBef>
            </a:pPr>
            <a:r>
              <a:rPr lang="en-US" b="1" dirty="0" smtClean="0"/>
              <a:t>10 Year Payout Ratio</a:t>
            </a:r>
            <a:endParaRPr lang="en-US" b="1" u="sng" dirty="0" smtClean="0"/>
          </a:p>
        </p:txBody>
      </p:sp>
      <p:cxnSp>
        <p:nvCxnSpPr>
          <p:cNvPr id="12" name="Straight Connector 11"/>
          <p:cNvCxnSpPr/>
          <p:nvPr/>
        </p:nvCxnSpPr>
        <p:spPr>
          <a:xfrm>
            <a:off x="3233114" y="2614217"/>
            <a:ext cx="31477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8462" y="7040222"/>
            <a:ext cx="9557658" cy="123111"/>
          </a:xfrm>
          <a:prstGeom prst="rect">
            <a:avLst/>
          </a:prstGeom>
          <a:noFill/>
        </p:spPr>
        <p:txBody>
          <a:bodyPr wrap="square" lIns="0" tIns="0" rIns="0" bIns="0" rtlCol="0">
            <a:spAutoFit/>
          </a:bodyPr>
          <a:lstStyle/>
          <a:p>
            <a:pPr>
              <a:spcBef>
                <a:spcPts val="0"/>
              </a:spcBef>
            </a:pPr>
            <a:r>
              <a:rPr lang="en-US" sz="800" dirty="0" smtClean="0"/>
              <a:t>Note: Estimates are preliminary, subject to change. Actual results may vary significantly from these estimates.</a:t>
            </a:r>
          </a:p>
        </p:txBody>
      </p:sp>
      <p:sp>
        <p:nvSpPr>
          <p:cNvPr id="14"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Tree>
    <p:extLst>
      <p:ext uri="{BB962C8B-B14F-4D97-AF65-F5344CB8AC3E}">
        <p14:creationId xmlns:p14="http://schemas.microsoft.com/office/powerpoint/2010/main" val="545060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a:spLocks noGrp="1"/>
          </p:cNvSpPr>
          <p:nvPr>
            <p:ph idx="1"/>
          </p:nvPr>
        </p:nvSpPr>
        <p:spPr>
          <a:xfrm>
            <a:off x="268463" y="1130625"/>
            <a:ext cx="9388883" cy="898897"/>
          </a:xfrm>
        </p:spPr>
        <p:txBody>
          <a:bodyPr/>
          <a:lstStyle/>
          <a:p>
            <a:pPr marL="234950" lvl="2" indent="-234950">
              <a:spcBef>
                <a:spcPts val="1600"/>
              </a:spcBef>
              <a:buClr>
                <a:srgbClr val="006325"/>
              </a:buClr>
              <a:tabLst>
                <a:tab pos="6289675" algn="l"/>
              </a:tabLst>
            </a:pPr>
            <a:r>
              <a:rPr lang="en-US" sz="1400" dirty="0">
                <a:solidFill>
                  <a:srgbClr val="5A5A5A"/>
                </a:solidFill>
              </a:rPr>
              <a:t>The County’s projected Debt Service vs. Expenditures ratio under Case </a:t>
            </a:r>
            <a:r>
              <a:rPr lang="en-US" sz="1400" dirty="0" smtClean="0">
                <a:solidFill>
                  <a:srgbClr val="5A5A5A"/>
                </a:solidFill>
              </a:rPr>
              <a:t>3A </a:t>
            </a:r>
            <a:r>
              <a:rPr lang="en-US" sz="1400" dirty="0">
                <a:solidFill>
                  <a:srgbClr val="5A5A5A"/>
                </a:solidFill>
              </a:rPr>
              <a:t>is estimated to comply with the 15% Policy Maximum and drop to roughly the 12% Optimum Level in the FY </a:t>
            </a:r>
            <a:r>
              <a:rPr lang="en-US" sz="1400" dirty="0" smtClean="0">
                <a:solidFill>
                  <a:srgbClr val="5A5A5A"/>
                </a:solidFill>
              </a:rPr>
              <a:t>2025 / FY 2026 </a:t>
            </a:r>
            <a:r>
              <a:rPr lang="en-US" sz="1400" dirty="0">
                <a:solidFill>
                  <a:srgbClr val="5A5A5A"/>
                </a:solidFill>
              </a:rPr>
              <a:t>time period</a:t>
            </a:r>
            <a:r>
              <a:rPr lang="en-US" sz="1400" dirty="0" smtClean="0">
                <a:solidFill>
                  <a:srgbClr val="5A5A5A"/>
                </a:solidFill>
              </a:rPr>
              <a:t>.</a:t>
            </a:r>
            <a:endParaRPr lang="en-US" sz="1400" dirty="0">
              <a:solidFill>
                <a:srgbClr val="5A5A5A"/>
              </a:solidFill>
            </a:endParaRPr>
          </a:p>
        </p:txBody>
      </p:sp>
      <p:sp>
        <p:nvSpPr>
          <p:cNvPr id="16" name="Title 7"/>
          <p:cNvSpPr>
            <a:spLocks noGrp="1"/>
          </p:cNvSpPr>
          <p:nvPr>
            <p:ph type="title"/>
          </p:nvPr>
        </p:nvSpPr>
        <p:spPr/>
        <p:txBody>
          <a:bodyPr/>
          <a:lstStyle/>
          <a:p>
            <a:pPr>
              <a:defRPr/>
            </a:pPr>
            <a:r>
              <a:rPr lang="en-US" dirty="0" smtClean="0"/>
              <a:t>Case 3A – Debt Capacity Impact</a:t>
            </a:r>
            <a:endParaRPr lang="en-US" dirty="0"/>
          </a:p>
        </p:txBody>
      </p:sp>
      <p:sp>
        <p:nvSpPr>
          <p:cNvPr id="13" name="Footer Placeholder 4"/>
          <p:cNvSpPr>
            <a:spLocks noGrp="1"/>
          </p:cNvSpPr>
          <p:nvPr>
            <p:ph type="ftr" sz="quarter" idx="11"/>
          </p:nvPr>
        </p:nvSpPr>
        <p:spPr>
          <a:xfrm>
            <a:off x="4101509" y="7409391"/>
            <a:ext cx="5276668" cy="150372"/>
          </a:xfrm>
        </p:spPr>
        <p:txBody>
          <a:bodyPr/>
          <a:lstStyle/>
          <a:p>
            <a:r>
              <a:rPr lang="en-US" noProof="0" smtClean="0"/>
              <a:t>Powhatan County, VA</a:t>
            </a:r>
            <a:endParaRPr lang="en-US" noProof="0" dirty="0"/>
          </a:p>
        </p:txBody>
      </p:sp>
      <p:sp>
        <p:nvSpPr>
          <p:cNvPr id="14" name="Slide Number Placeholder 5"/>
          <p:cNvSpPr>
            <a:spLocks noGrp="1"/>
          </p:cNvSpPr>
          <p:nvPr>
            <p:ph type="sldNum" sz="quarter" idx="12"/>
          </p:nvPr>
        </p:nvSpPr>
        <p:spPr>
          <a:xfrm>
            <a:off x="9387167" y="7409391"/>
            <a:ext cx="386796" cy="150372"/>
          </a:xfrm>
        </p:spPr>
        <p:txBody>
          <a:bodyPr/>
          <a:lstStyle/>
          <a:p>
            <a:fld id="{65E8D34D-C18F-4072-82C9-C5818739C48B}" type="slidenum">
              <a:rPr lang="en-US" noProof="0" smtClean="0"/>
              <a:pPr/>
              <a:t>28</a:t>
            </a:fld>
            <a:endParaRPr lang="en-US" noProof="0" dirty="0"/>
          </a:p>
        </p:txBody>
      </p:sp>
      <p:sp>
        <p:nvSpPr>
          <p:cNvPr id="17"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pic>
        <p:nvPicPr>
          <p:cNvPr id="20" name="Picture 19"/>
          <p:cNvPicPr>
            <a:picLocks noChangeAspect="1"/>
          </p:cNvPicPr>
          <p:nvPr/>
        </p:nvPicPr>
        <p:blipFill>
          <a:blip r:embed="rId2"/>
          <a:stretch>
            <a:fillRect/>
          </a:stretch>
        </p:blipFill>
        <p:spPr>
          <a:xfrm>
            <a:off x="0" y="2027264"/>
            <a:ext cx="4686301" cy="3242045"/>
          </a:xfrm>
          <a:prstGeom prst="rect">
            <a:avLst/>
          </a:prstGeom>
        </p:spPr>
      </p:pic>
      <p:sp>
        <p:nvSpPr>
          <p:cNvPr id="30" name="Text Box 9"/>
          <p:cNvSpPr txBox="1">
            <a:spLocks noChangeArrowheads="1"/>
          </p:cNvSpPr>
          <p:nvPr/>
        </p:nvSpPr>
        <p:spPr bwMode="auto">
          <a:xfrm>
            <a:off x="641190" y="5397275"/>
            <a:ext cx="4423314" cy="1113911"/>
          </a:xfrm>
          <a:prstGeom prst="rect">
            <a:avLst/>
          </a:prstGeom>
          <a:noFill/>
          <a:ln w="9525">
            <a:noFill/>
            <a:miter lim="800000"/>
            <a:headEnd/>
            <a:tailEnd/>
          </a:ln>
        </p:spPr>
        <p:txBody>
          <a:bodyPr wrap="square" lIns="82058" tIns="41029" rIns="82058" bIns="41029">
            <a:spAutoFit/>
          </a:bodyPr>
          <a:lstStyle/>
          <a:p>
            <a:pPr marL="304800" lvl="1" indent="-304800" defTabSz="820738">
              <a:buNone/>
              <a:tabLst>
                <a:tab pos="1322388" algn="l"/>
              </a:tabLst>
              <a:defRPr/>
            </a:pPr>
            <a:r>
              <a:rPr lang="en-US" sz="1300" b="1" u="sng" dirty="0" smtClean="0">
                <a:solidFill>
                  <a:srgbClr val="5A5A5A"/>
                </a:solidFill>
                <a:cs typeface="Times New Roman" pitchFamily="18" charset="0"/>
              </a:rPr>
              <a:t>Fiscal Year 2020</a:t>
            </a:r>
            <a:r>
              <a:rPr lang="en-US" sz="1300" dirty="0" smtClean="0">
                <a:solidFill>
                  <a:srgbClr val="5A5A5A"/>
                </a:solidFill>
                <a:cs typeface="Times New Roman" pitchFamily="18" charset="0"/>
              </a:rPr>
              <a:t>	</a:t>
            </a:r>
          </a:p>
          <a:p>
            <a:pPr marL="304800" lvl="1" indent="-304800" defTabSz="820738">
              <a:buNone/>
              <a:tabLst>
                <a:tab pos="1322388" algn="l"/>
              </a:tabLst>
              <a:defRPr/>
            </a:pPr>
            <a:r>
              <a:rPr lang="en-US" sz="1300" dirty="0" smtClean="0">
                <a:solidFill>
                  <a:srgbClr val="5A5A5A"/>
                </a:solidFill>
                <a:cs typeface="Times New Roman" pitchFamily="18" charset="0"/>
              </a:rPr>
              <a:t>Existing Debt Service vs. Expenditures              12.4%</a:t>
            </a:r>
          </a:p>
          <a:p>
            <a:pPr marL="304800" lvl="1" indent="-304800" defTabSz="820738">
              <a:buNone/>
              <a:tabLst>
                <a:tab pos="1322388" algn="l"/>
              </a:tabLst>
              <a:defRPr/>
            </a:pPr>
            <a:r>
              <a:rPr lang="en-US" sz="1300" u="sng" dirty="0" smtClean="0">
                <a:solidFill>
                  <a:srgbClr val="5A5A5A"/>
                </a:solidFill>
                <a:cs typeface="Times New Roman" pitchFamily="18" charset="0"/>
              </a:rPr>
              <a:t>Proposed Debt Service vs. Expenditures 	 1.3%</a:t>
            </a:r>
          </a:p>
          <a:p>
            <a:pPr marL="304800" lvl="1" indent="-304800" defTabSz="820738">
              <a:buNone/>
              <a:tabLst>
                <a:tab pos="1322388" algn="l"/>
              </a:tabLst>
              <a:defRPr/>
            </a:pPr>
            <a:r>
              <a:rPr lang="en-US" sz="1300" dirty="0" smtClean="0">
                <a:solidFill>
                  <a:srgbClr val="5A5A5A"/>
                </a:solidFill>
                <a:cs typeface="Times New Roman" pitchFamily="18" charset="0"/>
              </a:rPr>
              <a:t>Debt Service vs. Expenditures</a:t>
            </a:r>
            <a:r>
              <a:rPr lang="en-US" sz="1300" b="1" dirty="0" smtClean="0">
                <a:solidFill>
                  <a:srgbClr val="5A5A5A"/>
                </a:solidFill>
                <a:cs typeface="Times New Roman" pitchFamily="18" charset="0"/>
              </a:rPr>
              <a:t>	 </a:t>
            </a:r>
            <a:r>
              <a:rPr lang="en-US" sz="1300" dirty="0" smtClean="0">
                <a:solidFill>
                  <a:srgbClr val="5A5A5A"/>
                </a:solidFill>
                <a:cs typeface="Times New Roman" pitchFamily="18" charset="0"/>
              </a:rPr>
              <a:t>                  13.7%</a:t>
            </a:r>
          </a:p>
        </p:txBody>
      </p:sp>
      <p:pic>
        <p:nvPicPr>
          <p:cNvPr id="31" name="Picture 30"/>
          <p:cNvPicPr>
            <a:picLocks noChangeAspect="1"/>
          </p:cNvPicPr>
          <p:nvPr/>
        </p:nvPicPr>
        <p:blipFill>
          <a:blip r:embed="rId3"/>
          <a:stretch>
            <a:fillRect/>
          </a:stretch>
        </p:blipFill>
        <p:spPr>
          <a:xfrm>
            <a:off x="4962904" y="2331847"/>
            <a:ext cx="4811058" cy="2769032"/>
          </a:xfrm>
          <a:prstGeom prst="rect">
            <a:avLst/>
          </a:prstGeom>
        </p:spPr>
      </p:pic>
      <p:sp>
        <p:nvSpPr>
          <p:cNvPr id="32" name="Text Box 9"/>
          <p:cNvSpPr txBox="1">
            <a:spLocks noChangeArrowheads="1"/>
          </p:cNvSpPr>
          <p:nvPr/>
        </p:nvSpPr>
        <p:spPr bwMode="auto">
          <a:xfrm>
            <a:off x="5452248" y="5397274"/>
            <a:ext cx="4423314" cy="1113911"/>
          </a:xfrm>
          <a:prstGeom prst="rect">
            <a:avLst/>
          </a:prstGeom>
          <a:noFill/>
          <a:ln w="9525">
            <a:noFill/>
            <a:miter lim="800000"/>
            <a:headEnd/>
            <a:tailEnd/>
          </a:ln>
        </p:spPr>
        <p:txBody>
          <a:bodyPr wrap="square" lIns="82058" tIns="41029" rIns="82058" bIns="41029">
            <a:spAutoFit/>
          </a:bodyPr>
          <a:lstStyle/>
          <a:p>
            <a:pPr marL="304800" lvl="1" indent="-304800" defTabSz="820738">
              <a:buNone/>
              <a:tabLst>
                <a:tab pos="1322388" algn="l"/>
              </a:tabLst>
              <a:defRPr/>
            </a:pPr>
            <a:r>
              <a:rPr lang="en-US" sz="1300" b="1" u="sng" dirty="0" smtClean="0">
                <a:solidFill>
                  <a:srgbClr val="5A5A5A"/>
                </a:solidFill>
                <a:cs typeface="Times New Roman" pitchFamily="18" charset="0"/>
              </a:rPr>
              <a:t>Ending Fiscal Year 2021</a:t>
            </a:r>
            <a:r>
              <a:rPr lang="en-US" sz="1300" dirty="0" smtClean="0">
                <a:solidFill>
                  <a:srgbClr val="5A5A5A"/>
                </a:solidFill>
                <a:cs typeface="Times New Roman" pitchFamily="18" charset="0"/>
              </a:rPr>
              <a:t>	</a:t>
            </a:r>
          </a:p>
          <a:p>
            <a:pPr marL="304800" lvl="1" indent="-304800" defTabSz="820738">
              <a:buNone/>
              <a:tabLst>
                <a:tab pos="1322388" algn="l"/>
              </a:tabLst>
              <a:defRPr/>
            </a:pPr>
            <a:r>
              <a:rPr lang="en-US" sz="1300" dirty="0" smtClean="0">
                <a:solidFill>
                  <a:srgbClr val="5A5A5A"/>
                </a:solidFill>
                <a:cs typeface="Times New Roman" pitchFamily="18" charset="0"/>
              </a:rPr>
              <a:t>Existing Debt vs. Assessed Value		2.5%</a:t>
            </a:r>
          </a:p>
          <a:p>
            <a:pPr marL="304800" lvl="1" indent="-304800" defTabSz="820738">
              <a:buNone/>
              <a:tabLst>
                <a:tab pos="1322388" algn="l"/>
              </a:tabLst>
              <a:defRPr/>
            </a:pPr>
            <a:r>
              <a:rPr lang="en-US" sz="1300" u="sng" dirty="0" smtClean="0">
                <a:solidFill>
                  <a:srgbClr val="5A5A5A"/>
                </a:solidFill>
                <a:cs typeface="Times New Roman" pitchFamily="18" charset="0"/>
              </a:rPr>
              <a:t>Proposed Debt vs. Assessed Value		0.7%</a:t>
            </a:r>
          </a:p>
          <a:p>
            <a:pPr marL="304800" lvl="1" indent="-304800" defTabSz="820738">
              <a:buNone/>
              <a:tabLst>
                <a:tab pos="1322388" algn="l"/>
              </a:tabLst>
              <a:defRPr/>
            </a:pPr>
            <a:r>
              <a:rPr lang="en-US" sz="1300" dirty="0" smtClean="0">
                <a:solidFill>
                  <a:srgbClr val="5A5A5A"/>
                </a:solidFill>
                <a:cs typeface="Times New Roman" pitchFamily="18" charset="0"/>
              </a:rPr>
              <a:t>Debt vs. Assessed Value</a:t>
            </a:r>
            <a:r>
              <a:rPr lang="en-US" sz="1300" b="1" dirty="0" smtClean="0">
                <a:solidFill>
                  <a:srgbClr val="5A5A5A"/>
                </a:solidFill>
                <a:cs typeface="Times New Roman" pitchFamily="18" charset="0"/>
              </a:rPr>
              <a:t>	 </a:t>
            </a:r>
            <a:r>
              <a:rPr lang="en-US" sz="1300" dirty="0" smtClean="0">
                <a:solidFill>
                  <a:srgbClr val="5A5A5A"/>
                </a:solidFill>
                <a:cs typeface="Times New Roman" pitchFamily="18" charset="0"/>
              </a:rPr>
              <a:t>                   3.2%</a:t>
            </a:r>
          </a:p>
        </p:txBody>
      </p:sp>
      <p:sp>
        <p:nvSpPr>
          <p:cNvPr id="15" name="TextBox 14"/>
          <p:cNvSpPr txBox="1"/>
          <p:nvPr/>
        </p:nvSpPr>
        <p:spPr>
          <a:xfrm>
            <a:off x="1086077" y="1934931"/>
            <a:ext cx="2921619" cy="184666"/>
          </a:xfrm>
          <a:prstGeom prst="rect">
            <a:avLst/>
          </a:prstGeom>
          <a:noFill/>
        </p:spPr>
        <p:txBody>
          <a:bodyPr wrap="square" lIns="0" tIns="0" rIns="0" bIns="0" rtlCol="0">
            <a:spAutoFit/>
          </a:bodyPr>
          <a:lstStyle/>
          <a:p>
            <a:pPr algn="ctr"/>
            <a:r>
              <a:rPr lang="en-US" b="1" dirty="0" smtClean="0"/>
              <a:t>Projected Debt Service vs. Expenditures</a:t>
            </a:r>
            <a:r>
              <a:rPr lang="en-US" b="1" baseline="30000" dirty="0" smtClean="0"/>
              <a:t>(1,2)</a:t>
            </a:r>
            <a:endParaRPr lang="en-US" b="1" dirty="0" smtClean="0"/>
          </a:p>
        </p:txBody>
      </p:sp>
      <p:sp>
        <p:nvSpPr>
          <p:cNvPr id="18" name="TextBox 17"/>
          <p:cNvSpPr txBox="1"/>
          <p:nvPr/>
        </p:nvSpPr>
        <p:spPr>
          <a:xfrm>
            <a:off x="6101496" y="1934931"/>
            <a:ext cx="2921619" cy="184666"/>
          </a:xfrm>
          <a:prstGeom prst="rect">
            <a:avLst/>
          </a:prstGeom>
          <a:noFill/>
        </p:spPr>
        <p:txBody>
          <a:bodyPr wrap="square" lIns="0" tIns="0" rIns="0" bIns="0" rtlCol="0">
            <a:spAutoFit/>
          </a:bodyPr>
          <a:lstStyle/>
          <a:p>
            <a:pPr algn="ctr"/>
            <a:r>
              <a:rPr lang="en-US" b="1" dirty="0" smtClean="0"/>
              <a:t>Projected Debt vs. Assessed Value</a:t>
            </a:r>
            <a:r>
              <a:rPr lang="en-US" b="1" baseline="30000" dirty="0" smtClean="0"/>
              <a:t>(1,3)</a:t>
            </a:r>
            <a:endParaRPr lang="en-US" b="1" dirty="0" smtClean="0"/>
          </a:p>
        </p:txBody>
      </p:sp>
      <p:sp>
        <p:nvSpPr>
          <p:cNvPr id="21" name="TextBox 20"/>
          <p:cNvSpPr txBox="1"/>
          <p:nvPr/>
        </p:nvSpPr>
        <p:spPr>
          <a:xfrm>
            <a:off x="268461" y="6821439"/>
            <a:ext cx="9437513" cy="369332"/>
          </a:xfrm>
          <a:prstGeom prst="rect">
            <a:avLst/>
          </a:prstGeom>
          <a:noFill/>
        </p:spPr>
        <p:txBody>
          <a:bodyPr wrap="square" lIns="0" tIns="0" rIns="0" bIns="0" rtlCol="0">
            <a:spAutoFit/>
          </a:bodyPr>
          <a:lstStyle/>
          <a:p>
            <a:pPr marL="171450" lvl="2" indent="-171450">
              <a:spcBef>
                <a:spcPts val="0"/>
              </a:spcBef>
              <a:buClrTx/>
              <a:buAutoNum type="arabicParenBoth"/>
            </a:pPr>
            <a:r>
              <a:rPr lang="en-US" sz="800" dirty="0" smtClean="0"/>
              <a:t>Debt Ratios shown above include existing General </a:t>
            </a:r>
            <a:r>
              <a:rPr lang="en-US" sz="800" dirty="0"/>
              <a:t>Fund, Schools, and Utility </a:t>
            </a:r>
            <a:r>
              <a:rPr lang="en-US" sz="800" dirty="0" smtClean="0"/>
              <a:t>debt and proposed debt under the Multi-Year Capital Plan.</a:t>
            </a:r>
          </a:p>
          <a:p>
            <a:pPr marL="171450" lvl="2" indent="-171450">
              <a:spcBef>
                <a:spcPts val="0"/>
              </a:spcBef>
              <a:buClrTx/>
              <a:buAutoNum type="arabicParenBoth"/>
            </a:pPr>
            <a:r>
              <a:rPr lang="en-US" sz="800" dirty="0" smtClean="0"/>
              <a:t>Expenditures are based on the County’s FY 19 budgeted expenditures </a:t>
            </a:r>
            <a:r>
              <a:rPr lang="en-US" sz="800" dirty="0"/>
              <a:t>of $</a:t>
            </a:r>
            <a:r>
              <a:rPr lang="en-US" sz="800" dirty="0" smtClean="0"/>
              <a:t>81,708,680 plus 2% annual growth in FY 20 and beyond. Consists of general government expenditures (including school fund expenditures).</a:t>
            </a:r>
          </a:p>
          <a:p>
            <a:pPr marL="171450" lvl="2" indent="-171450">
              <a:spcBef>
                <a:spcPts val="0"/>
              </a:spcBef>
              <a:buClrTx/>
              <a:buAutoNum type="arabicParenBoth"/>
            </a:pPr>
            <a:r>
              <a:rPr lang="en-US" sz="800" dirty="0" smtClean="0"/>
              <a:t>Assessed Value is based on the County’s FY </a:t>
            </a:r>
            <a:r>
              <a:rPr lang="en-US" sz="800" dirty="0"/>
              <a:t>2017 Assessed Value of $3,684,547,331 </a:t>
            </a:r>
            <a:r>
              <a:rPr lang="en-US" sz="800" dirty="0" smtClean="0"/>
              <a:t>per the FY </a:t>
            </a:r>
            <a:r>
              <a:rPr lang="en-US" sz="800" dirty="0"/>
              <a:t>2017 </a:t>
            </a:r>
            <a:r>
              <a:rPr lang="en-US" sz="800" dirty="0" smtClean="0"/>
              <a:t>CAFR </a:t>
            </a:r>
            <a:r>
              <a:rPr lang="en-US" sz="800" dirty="0"/>
              <a:t>plus 1% growth in FY </a:t>
            </a:r>
            <a:r>
              <a:rPr lang="en-US" sz="800" dirty="0" smtClean="0"/>
              <a:t>2018 and beyond.</a:t>
            </a:r>
            <a:endParaRPr lang="en-US" sz="800" b="1" dirty="0">
              <a:solidFill>
                <a:srgbClr val="FF0000"/>
              </a:solidFill>
            </a:endParaRPr>
          </a:p>
        </p:txBody>
      </p:sp>
    </p:spTree>
    <p:extLst>
      <p:ext uri="{BB962C8B-B14F-4D97-AF65-F5344CB8AC3E}">
        <p14:creationId xmlns:p14="http://schemas.microsoft.com/office/powerpoint/2010/main" val="4148168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51" y="1597988"/>
            <a:ext cx="9455878" cy="1636003"/>
          </a:xfrm>
        </p:spPr>
        <p:txBody>
          <a:bodyPr/>
          <a:lstStyle/>
          <a:p>
            <a:r>
              <a:rPr lang="en-US" dirty="0" smtClean="0"/>
              <a:t>Overview</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dirty="0" smtClean="0"/>
              <a:t>September 13, 2018</a:t>
            </a:r>
            <a:endParaRPr lang="en-US" dirty="0"/>
          </a:p>
        </p:txBody>
      </p:sp>
      <p:sp>
        <p:nvSpPr>
          <p:cNvPr id="5" name="Footer Placeholder 4"/>
          <p:cNvSpPr>
            <a:spLocks noGrp="1"/>
          </p:cNvSpPr>
          <p:nvPr>
            <p:ph type="ftr" sz="quarter" idx="11"/>
          </p:nvPr>
        </p:nvSpPr>
        <p:spPr/>
        <p:txBody>
          <a:bodyPr/>
          <a:lstStyle/>
          <a:p>
            <a:r>
              <a:rPr lang="en-US" noProof="0" smtClean="0"/>
              <a:t>Powhatan County, VA</a:t>
            </a:r>
            <a:endParaRPr lang="en-US" noProof="0" dirty="0"/>
          </a:p>
        </p:txBody>
      </p:sp>
      <p:sp>
        <p:nvSpPr>
          <p:cNvPr id="6" name="Slide Number Placeholder 5"/>
          <p:cNvSpPr>
            <a:spLocks noGrp="1"/>
          </p:cNvSpPr>
          <p:nvPr>
            <p:ph type="sldNum" sz="quarter" idx="12"/>
          </p:nvPr>
        </p:nvSpPr>
        <p:spPr/>
        <p:txBody>
          <a:bodyPr/>
          <a:lstStyle/>
          <a:p>
            <a:fld id="{65E8D34D-C18F-4072-82C9-C5818739C48B}" type="slidenum">
              <a:rPr lang="en-US" noProof="0" smtClean="0"/>
              <a:pPr/>
              <a:t>2</a:t>
            </a:fld>
            <a:endParaRPr lang="en-US" noProof="0" dirty="0"/>
          </a:p>
        </p:txBody>
      </p:sp>
    </p:spTree>
    <p:extLst>
      <p:ext uri="{BB962C8B-B14F-4D97-AF65-F5344CB8AC3E}">
        <p14:creationId xmlns:p14="http://schemas.microsoft.com/office/powerpoint/2010/main" val="3946946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12970" y="2722094"/>
            <a:ext cx="5187477" cy="3286727"/>
          </a:xfrm>
          <a:prstGeom prst="rect">
            <a:avLst/>
          </a:prstGeom>
        </p:spPr>
      </p:pic>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29</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rPr>
              <a:t>Case 3A </a:t>
            </a:r>
            <a:r>
              <a:rPr lang="en-US" sz="2400" dirty="0">
                <a:solidFill>
                  <a:schemeClr val="accent1"/>
                </a:solidFill>
                <a:latin typeface="+mj-lt"/>
              </a:rPr>
              <a:t>– </a:t>
            </a:r>
            <a:r>
              <a:rPr lang="en-US" sz="2400" dirty="0" smtClean="0">
                <a:solidFill>
                  <a:schemeClr val="accent1"/>
                </a:solidFill>
                <a:latin typeface="+mj-lt"/>
                <a:ea typeface="+mj-ea"/>
                <a:cs typeface="+mj-cs"/>
              </a:rPr>
              <a:t>10 Year Payout Ratio</a:t>
            </a:r>
            <a:endParaRPr lang="en-US" sz="2400" dirty="0">
              <a:solidFill>
                <a:schemeClr val="accent1"/>
              </a:solidFill>
              <a:latin typeface="+mj-lt"/>
              <a:ea typeface="+mj-ea"/>
              <a:cs typeface="+mj-cs"/>
            </a:endParaRP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0"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The County’s resulting 10 Year Payout Ratio is estimated to stay above the County’s policy of 50%. </a:t>
            </a:r>
          </a:p>
          <a:p>
            <a:pPr marL="282575" lvl="2" indent="-282575" algn="l">
              <a:spcBef>
                <a:spcPts val="4500"/>
              </a:spcBef>
              <a:buSzPct val="110000"/>
              <a:buFont typeface="Wingdings 2" pitchFamily="18" charset="2"/>
              <a:buChar char="¡"/>
              <a:defRPr/>
            </a:pPr>
            <a:endParaRPr lang="en-US" sz="1400" dirty="0"/>
          </a:p>
        </p:txBody>
      </p:sp>
      <p:sp>
        <p:nvSpPr>
          <p:cNvPr id="15" name="TextBox 14"/>
          <p:cNvSpPr txBox="1"/>
          <p:nvPr/>
        </p:nvSpPr>
        <p:spPr>
          <a:xfrm>
            <a:off x="3233114" y="2429551"/>
            <a:ext cx="3075540" cy="184666"/>
          </a:xfrm>
          <a:prstGeom prst="rect">
            <a:avLst/>
          </a:prstGeom>
          <a:noFill/>
        </p:spPr>
        <p:txBody>
          <a:bodyPr wrap="square" lIns="0" tIns="0" rIns="0" bIns="0" rtlCol="0">
            <a:spAutoFit/>
          </a:bodyPr>
          <a:lstStyle/>
          <a:p>
            <a:pPr algn="ctr">
              <a:spcBef>
                <a:spcPts val="0"/>
              </a:spcBef>
            </a:pPr>
            <a:r>
              <a:rPr lang="en-US" b="1" dirty="0" smtClean="0"/>
              <a:t>10 Year Payout Ratio</a:t>
            </a:r>
            <a:endParaRPr lang="en-US" b="1" u="sng" dirty="0" smtClean="0"/>
          </a:p>
        </p:txBody>
      </p:sp>
      <p:cxnSp>
        <p:nvCxnSpPr>
          <p:cNvPr id="12" name="Straight Connector 11"/>
          <p:cNvCxnSpPr/>
          <p:nvPr/>
        </p:nvCxnSpPr>
        <p:spPr>
          <a:xfrm>
            <a:off x="3233114" y="2614217"/>
            <a:ext cx="31477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8462" y="7040222"/>
            <a:ext cx="9557658" cy="123111"/>
          </a:xfrm>
          <a:prstGeom prst="rect">
            <a:avLst/>
          </a:prstGeom>
          <a:noFill/>
        </p:spPr>
        <p:txBody>
          <a:bodyPr wrap="square" lIns="0" tIns="0" rIns="0" bIns="0" rtlCol="0">
            <a:spAutoFit/>
          </a:bodyPr>
          <a:lstStyle/>
          <a:p>
            <a:pPr>
              <a:spcBef>
                <a:spcPts val="0"/>
              </a:spcBef>
            </a:pPr>
            <a:r>
              <a:rPr lang="en-US" sz="800" dirty="0" smtClean="0"/>
              <a:t>Note: Estimates are preliminary, subject to change. Actual results may vary significantly from these estimates.</a:t>
            </a:r>
          </a:p>
        </p:txBody>
      </p:sp>
      <p:sp>
        <p:nvSpPr>
          <p:cNvPr id="14"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Tree>
    <p:extLst>
      <p:ext uri="{BB962C8B-B14F-4D97-AF65-F5344CB8AC3E}">
        <p14:creationId xmlns:p14="http://schemas.microsoft.com/office/powerpoint/2010/main" val="1829725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52513" y="2359632"/>
            <a:ext cx="4821450" cy="2737779"/>
          </a:xfrm>
          <a:prstGeom prst="rect">
            <a:avLst/>
          </a:prstGeom>
        </p:spPr>
      </p:pic>
      <p:pic>
        <p:nvPicPr>
          <p:cNvPr id="2" name="Picture 1"/>
          <p:cNvPicPr>
            <a:picLocks noChangeAspect="1"/>
          </p:cNvPicPr>
          <p:nvPr/>
        </p:nvPicPr>
        <p:blipFill>
          <a:blip r:embed="rId3"/>
          <a:stretch>
            <a:fillRect/>
          </a:stretch>
        </p:blipFill>
        <p:spPr>
          <a:xfrm>
            <a:off x="-1" y="2039959"/>
            <a:ext cx="4686301" cy="3242046"/>
          </a:xfrm>
          <a:prstGeom prst="rect">
            <a:avLst/>
          </a:prstGeom>
        </p:spPr>
      </p:pic>
      <p:sp>
        <p:nvSpPr>
          <p:cNvPr id="19" name="Content Placeholder 1"/>
          <p:cNvSpPr>
            <a:spLocks noGrp="1"/>
          </p:cNvSpPr>
          <p:nvPr>
            <p:ph idx="1"/>
          </p:nvPr>
        </p:nvSpPr>
        <p:spPr>
          <a:xfrm>
            <a:off x="268463" y="1130625"/>
            <a:ext cx="9388883" cy="898897"/>
          </a:xfrm>
        </p:spPr>
        <p:txBody>
          <a:bodyPr/>
          <a:lstStyle/>
          <a:p>
            <a:pPr marL="234950" lvl="2" indent="-234950">
              <a:spcBef>
                <a:spcPts val="1600"/>
              </a:spcBef>
              <a:buClr>
                <a:srgbClr val="006325"/>
              </a:buClr>
              <a:tabLst>
                <a:tab pos="6289675" algn="l"/>
              </a:tabLst>
            </a:pPr>
            <a:r>
              <a:rPr lang="en-US" sz="1400" dirty="0">
                <a:solidFill>
                  <a:srgbClr val="5A5A5A"/>
                </a:solidFill>
              </a:rPr>
              <a:t>The County’s projected Debt Service vs. Expenditures ratio under Case </a:t>
            </a:r>
            <a:r>
              <a:rPr lang="en-US" sz="1400" dirty="0" smtClean="0">
                <a:solidFill>
                  <a:srgbClr val="5A5A5A"/>
                </a:solidFill>
              </a:rPr>
              <a:t>3B </a:t>
            </a:r>
            <a:r>
              <a:rPr lang="en-US" sz="1400" dirty="0">
                <a:solidFill>
                  <a:srgbClr val="5A5A5A"/>
                </a:solidFill>
              </a:rPr>
              <a:t>is estimated to comply with the 15% Policy Maximum and drop to roughly the 12% Optimum Level in the FY </a:t>
            </a:r>
            <a:r>
              <a:rPr lang="en-US" sz="1400" dirty="0" smtClean="0">
                <a:solidFill>
                  <a:srgbClr val="5A5A5A"/>
                </a:solidFill>
              </a:rPr>
              <a:t>2025 / FY 2026 </a:t>
            </a:r>
            <a:r>
              <a:rPr lang="en-US" sz="1400" dirty="0">
                <a:solidFill>
                  <a:srgbClr val="5A5A5A"/>
                </a:solidFill>
              </a:rPr>
              <a:t>time period</a:t>
            </a:r>
            <a:r>
              <a:rPr lang="en-US" sz="1400" dirty="0" smtClean="0">
                <a:solidFill>
                  <a:srgbClr val="5A5A5A"/>
                </a:solidFill>
              </a:rPr>
              <a:t>.</a:t>
            </a:r>
            <a:endParaRPr lang="en-US" sz="1400" dirty="0">
              <a:solidFill>
                <a:srgbClr val="5A5A5A"/>
              </a:solidFill>
            </a:endParaRPr>
          </a:p>
        </p:txBody>
      </p:sp>
      <p:sp>
        <p:nvSpPr>
          <p:cNvPr id="16" name="Title 7"/>
          <p:cNvSpPr>
            <a:spLocks noGrp="1"/>
          </p:cNvSpPr>
          <p:nvPr>
            <p:ph type="title"/>
          </p:nvPr>
        </p:nvSpPr>
        <p:spPr/>
        <p:txBody>
          <a:bodyPr/>
          <a:lstStyle/>
          <a:p>
            <a:pPr>
              <a:defRPr/>
            </a:pPr>
            <a:r>
              <a:rPr lang="en-US" dirty="0" smtClean="0"/>
              <a:t>Case 3B – Debt Capacity Impact</a:t>
            </a:r>
            <a:endParaRPr lang="en-US" dirty="0"/>
          </a:p>
        </p:txBody>
      </p:sp>
      <p:sp>
        <p:nvSpPr>
          <p:cNvPr id="13" name="Footer Placeholder 4"/>
          <p:cNvSpPr>
            <a:spLocks noGrp="1"/>
          </p:cNvSpPr>
          <p:nvPr>
            <p:ph type="ftr" sz="quarter" idx="11"/>
          </p:nvPr>
        </p:nvSpPr>
        <p:spPr>
          <a:xfrm>
            <a:off x="4101509" y="7409391"/>
            <a:ext cx="5276668" cy="150372"/>
          </a:xfrm>
        </p:spPr>
        <p:txBody>
          <a:bodyPr/>
          <a:lstStyle/>
          <a:p>
            <a:r>
              <a:rPr lang="en-US" noProof="0" smtClean="0"/>
              <a:t>Powhatan County, VA</a:t>
            </a:r>
            <a:endParaRPr lang="en-US" noProof="0" dirty="0"/>
          </a:p>
        </p:txBody>
      </p:sp>
      <p:sp>
        <p:nvSpPr>
          <p:cNvPr id="14" name="Slide Number Placeholder 5"/>
          <p:cNvSpPr>
            <a:spLocks noGrp="1"/>
          </p:cNvSpPr>
          <p:nvPr>
            <p:ph type="sldNum" sz="quarter" idx="12"/>
          </p:nvPr>
        </p:nvSpPr>
        <p:spPr>
          <a:xfrm>
            <a:off x="9387167" y="7409391"/>
            <a:ext cx="386796" cy="150372"/>
          </a:xfrm>
        </p:spPr>
        <p:txBody>
          <a:bodyPr/>
          <a:lstStyle/>
          <a:p>
            <a:fld id="{65E8D34D-C18F-4072-82C9-C5818739C48B}" type="slidenum">
              <a:rPr lang="en-US" noProof="0" smtClean="0"/>
              <a:pPr/>
              <a:t>30</a:t>
            </a:fld>
            <a:endParaRPr lang="en-US" noProof="0" dirty="0"/>
          </a:p>
        </p:txBody>
      </p:sp>
      <p:sp>
        <p:nvSpPr>
          <p:cNvPr id="17"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30" name="Text Box 9"/>
          <p:cNvSpPr txBox="1">
            <a:spLocks noChangeArrowheads="1"/>
          </p:cNvSpPr>
          <p:nvPr/>
        </p:nvSpPr>
        <p:spPr bwMode="auto">
          <a:xfrm>
            <a:off x="641190" y="5397275"/>
            <a:ext cx="4423314" cy="1113911"/>
          </a:xfrm>
          <a:prstGeom prst="rect">
            <a:avLst/>
          </a:prstGeom>
          <a:noFill/>
          <a:ln w="9525">
            <a:noFill/>
            <a:miter lim="800000"/>
            <a:headEnd/>
            <a:tailEnd/>
          </a:ln>
        </p:spPr>
        <p:txBody>
          <a:bodyPr wrap="square" lIns="82058" tIns="41029" rIns="82058" bIns="41029">
            <a:spAutoFit/>
          </a:bodyPr>
          <a:lstStyle/>
          <a:p>
            <a:pPr marL="304800" lvl="1" indent="-304800" defTabSz="820738">
              <a:buNone/>
              <a:tabLst>
                <a:tab pos="1322388" algn="l"/>
              </a:tabLst>
              <a:defRPr/>
            </a:pPr>
            <a:r>
              <a:rPr lang="en-US" sz="1300" b="1" u="sng" dirty="0" smtClean="0">
                <a:solidFill>
                  <a:srgbClr val="5A5A5A"/>
                </a:solidFill>
                <a:cs typeface="Times New Roman" pitchFamily="18" charset="0"/>
              </a:rPr>
              <a:t>Fiscal Year 2020</a:t>
            </a:r>
            <a:r>
              <a:rPr lang="en-US" sz="1300" dirty="0" smtClean="0">
                <a:solidFill>
                  <a:srgbClr val="5A5A5A"/>
                </a:solidFill>
                <a:cs typeface="Times New Roman" pitchFamily="18" charset="0"/>
              </a:rPr>
              <a:t>	</a:t>
            </a:r>
          </a:p>
          <a:p>
            <a:pPr marL="304800" lvl="1" indent="-304800" defTabSz="820738">
              <a:buNone/>
              <a:tabLst>
                <a:tab pos="1322388" algn="l"/>
              </a:tabLst>
              <a:defRPr/>
            </a:pPr>
            <a:r>
              <a:rPr lang="en-US" sz="1300" dirty="0" smtClean="0">
                <a:solidFill>
                  <a:srgbClr val="5A5A5A"/>
                </a:solidFill>
                <a:cs typeface="Times New Roman" pitchFamily="18" charset="0"/>
              </a:rPr>
              <a:t>Existing Debt Service vs. Expenditures              12.4%</a:t>
            </a:r>
          </a:p>
          <a:p>
            <a:pPr marL="304800" lvl="1" indent="-304800" defTabSz="820738">
              <a:buNone/>
              <a:tabLst>
                <a:tab pos="1322388" algn="l"/>
              </a:tabLst>
              <a:defRPr/>
            </a:pPr>
            <a:r>
              <a:rPr lang="en-US" sz="1300" u="sng" dirty="0" smtClean="0">
                <a:solidFill>
                  <a:srgbClr val="5A5A5A"/>
                </a:solidFill>
                <a:cs typeface="Times New Roman" pitchFamily="18" charset="0"/>
              </a:rPr>
              <a:t>Proposed Debt Service vs. Expenditures 	 1.2%</a:t>
            </a:r>
          </a:p>
          <a:p>
            <a:pPr marL="304800" lvl="1" indent="-304800" defTabSz="820738">
              <a:buNone/>
              <a:tabLst>
                <a:tab pos="1322388" algn="l"/>
              </a:tabLst>
              <a:defRPr/>
            </a:pPr>
            <a:r>
              <a:rPr lang="en-US" sz="1300" dirty="0" smtClean="0">
                <a:solidFill>
                  <a:srgbClr val="5A5A5A"/>
                </a:solidFill>
                <a:cs typeface="Times New Roman" pitchFamily="18" charset="0"/>
              </a:rPr>
              <a:t>Debt Service vs. Expenditures</a:t>
            </a:r>
            <a:r>
              <a:rPr lang="en-US" sz="1300" b="1" dirty="0" smtClean="0">
                <a:solidFill>
                  <a:srgbClr val="5A5A5A"/>
                </a:solidFill>
                <a:cs typeface="Times New Roman" pitchFamily="18" charset="0"/>
              </a:rPr>
              <a:t>	 </a:t>
            </a:r>
            <a:r>
              <a:rPr lang="en-US" sz="1300" dirty="0" smtClean="0">
                <a:solidFill>
                  <a:srgbClr val="5A5A5A"/>
                </a:solidFill>
                <a:cs typeface="Times New Roman" pitchFamily="18" charset="0"/>
              </a:rPr>
              <a:t>                  13.6%</a:t>
            </a:r>
          </a:p>
        </p:txBody>
      </p:sp>
      <p:sp>
        <p:nvSpPr>
          <p:cNvPr id="32" name="Text Box 9"/>
          <p:cNvSpPr txBox="1">
            <a:spLocks noChangeArrowheads="1"/>
          </p:cNvSpPr>
          <p:nvPr/>
        </p:nvSpPr>
        <p:spPr bwMode="auto">
          <a:xfrm>
            <a:off x="5452248" y="5397274"/>
            <a:ext cx="4423314" cy="1113911"/>
          </a:xfrm>
          <a:prstGeom prst="rect">
            <a:avLst/>
          </a:prstGeom>
          <a:noFill/>
          <a:ln w="9525">
            <a:noFill/>
            <a:miter lim="800000"/>
            <a:headEnd/>
            <a:tailEnd/>
          </a:ln>
        </p:spPr>
        <p:txBody>
          <a:bodyPr wrap="square" lIns="82058" tIns="41029" rIns="82058" bIns="41029">
            <a:spAutoFit/>
          </a:bodyPr>
          <a:lstStyle/>
          <a:p>
            <a:pPr marL="304800" lvl="1" indent="-304800" defTabSz="820738">
              <a:buNone/>
              <a:tabLst>
                <a:tab pos="1322388" algn="l"/>
              </a:tabLst>
              <a:defRPr/>
            </a:pPr>
            <a:r>
              <a:rPr lang="en-US" sz="1300" b="1" u="sng" dirty="0" smtClean="0">
                <a:solidFill>
                  <a:srgbClr val="5A5A5A"/>
                </a:solidFill>
                <a:cs typeface="Times New Roman" pitchFamily="18" charset="0"/>
              </a:rPr>
              <a:t>Ending Fiscal Year 2021</a:t>
            </a:r>
            <a:r>
              <a:rPr lang="en-US" sz="1300" dirty="0" smtClean="0">
                <a:solidFill>
                  <a:srgbClr val="5A5A5A"/>
                </a:solidFill>
                <a:cs typeface="Times New Roman" pitchFamily="18" charset="0"/>
              </a:rPr>
              <a:t>	</a:t>
            </a:r>
          </a:p>
          <a:p>
            <a:pPr marL="304800" lvl="1" indent="-304800" defTabSz="820738">
              <a:buNone/>
              <a:tabLst>
                <a:tab pos="1322388" algn="l"/>
              </a:tabLst>
              <a:defRPr/>
            </a:pPr>
            <a:r>
              <a:rPr lang="en-US" sz="1300" dirty="0" smtClean="0">
                <a:solidFill>
                  <a:srgbClr val="5A5A5A"/>
                </a:solidFill>
                <a:cs typeface="Times New Roman" pitchFamily="18" charset="0"/>
              </a:rPr>
              <a:t>Existing Debt vs. Assessed Value		2.5%</a:t>
            </a:r>
          </a:p>
          <a:p>
            <a:pPr marL="304800" lvl="1" indent="-304800" defTabSz="820738">
              <a:buNone/>
              <a:tabLst>
                <a:tab pos="1322388" algn="l"/>
              </a:tabLst>
              <a:defRPr/>
            </a:pPr>
            <a:r>
              <a:rPr lang="en-US" sz="1300" u="sng" dirty="0" smtClean="0">
                <a:solidFill>
                  <a:srgbClr val="5A5A5A"/>
                </a:solidFill>
                <a:cs typeface="Times New Roman" pitchFamily="18" charset="0"/>
              </a:rPr>
              <a:t>Proposed Debt vs. Assessed Value		0.7%</a:t>
            </a:r>
          </a:p>
          <a:p>
            <a:pPr marL="304800" lvl="1" indent="-304800" defTabSz="820738">
              <a:buNone/>
              <a:tabLst>
                <a:tab pos="1322388" algn="l"/>
              </a:tabLst>
              <a:defRPr/>
            </a:pPr>
            <a:r>
              <a:rPr lang="en-US" sz="1300" dirty="0" smtClean="0">
                <a:solidFill>
                  <a:srgbClr val="5A5A5A"/>
                </a:solidFill>
                <a:cs typeface="Times New Roman" pitchFamily="18" charset="0"/>
              </a:rPr>
              <a:t>Debt vs. Assessed Value</a:t>
            </a:r>
            <a:r>
              <a:rPr lang="en-US" sz="1300" b="1" dirty="0" smtClean="0">
                <a:solidFill>
                  <a:srgbClr val="5A5A5A"/>
                </a:solidFill>
                <a:cs typeface="Times New Roman" pitchFamily="18" charset="0"/>
              </a:rPr>
              <a:t>	 </a:t>
            </a:r>
            <a:r>
              <a:rPr lang="en-US" sz="1300" dirty="0" smtClean="0">
                <a:solidFill>
                  <a:srgbClr val="5A5A5A"/>
                </a:solidFill>
                <a:cs typeface="Times New Roman" pitchFamily="18" charset="0"/>
              </a:rPr>
              <a:t>                   3.2%</a:t>
            </a:r>
          </a:p>
        </p:txBody>
      </p:sp>
      <p:sp>
        <p:nvSpPr>
          <p:cNvPr id="15" name="TextBox 14"/>
          <p:cNvSpPr txBox="1"/>
          <p:nvPr/>
        </p:nvSpPr>
        <p:spPr>
          <a:xfrm>
            <a:off x="1086077" y="1934931"/>
            <a:ext cx="2921619" cy="184666"/>
          </a:xfrm>
          <a:prstGeom prst="rect">
            <a:avLst/>
          </a:prstGeom>
          <a:noFill/>
        </p:spPr>
        <p:txBody>
          <a:bodyPr wrap="square" lIns="0" tIns="0" rIns="0" bIns="0" rtlCol="0">
            <a:spAutoFit/>
          </a:bodyPr>
          <a:lstStyle/>
          <a:p>
            <a:pPr algn="ctr"/>
            <a:r>
              <a:rPr lang="en-US" b="1" dirty="0" smtClean="0"/>
              <a:t>Projected Debt Service vs. Expenditures</a:t>
            </a:r>
            <a:r>
              <a:rPr lang="en-US" b="1" baseline="30000" dirty="0" smtClean="0"/>
              <a:t>(1,2)</a:t>
            </a:r>
            <a:endParaRPr lang="en-US" b="1" dirty="0" smtClean="0"/>
          </a:p>
        </p:txBody>
      </p:sp>
      <p:sp>
        <p:nvSpPr>
          <p:cNvPr id="18" name="TextBox 17"/>
          <p:cNvSpPr txBox="1"/>
          <p:nvPr/>
        </p:nvSpPr>
        <p:spPr>
          <a:xfrm>
            <a:off x="6101496" y="1934931"/>
            <a:ext cx="2921619" cy="184666"/>
          </a:xfrm>
          <a:prstGeom prst="rect">
            <a:avLst/>
          </a:prstGeom>
          <a:noFill/>
        </p:spPr>
        <p:txBody>
          <a:bodyPr wrap="square" lIns="0" tIns="0" rIns="0" bIns="0" rtlCol="0">
            <a:spAutoFit/>
          </a:bodyPr>
          <a:lstStyle/>
          <a:p>
            <a:pPr algn="ctr"/>
            <a:r>
              <a:rPr lang="en-US" b="1" dirty="0" smtClean="0"/>
              <a:t>Projected Debt vs. Assessed Value</a:t>
            </a:r>
            <a:r>
              <a:rPr lang="en-US" b="1" baseline="30000" dirty="0" smtClean="0"/>
              <a:t>(1,3)</a:t>
            </a:r>
            <a:endParaRPr lang="en-US" b="1" dirty="0" smtClean="0"/>
          </a:p>
        </p:txBody>
      </p:sp>
      <p:sp>
        <p:nvSpPr>
          <p:cNvPr id="21" name="TextBox 20"/>
          <p:cNvSpPr txBox="1"/>
          <p:nvPr/>
        </p:nvSpPr>
        <p:spPr>
          <a:xfrm>
            <a:off x="268461" y="6821439"/>
            <a:ext cx="9437513" cy="369332"/>
          </a:xfrm>
          <a:prstGeom prst="rect">
            <a:avLst/>
          </a:prstGeom>
          <a:noFill/>
        </p:spPr>
        <p:txBody>
          <a:bodyPr wrap="square" lIns="0" tIns="0" rIns="0" bIns="0" rtlCol="0">
            <a:spAutoFit/>
          </a:bodyPr>
          <a:lstStyle/>
          <a:p>
            <a:pPr marL="171450" lvl="2" indent="-171450">
              <a:spcBef>
                <a:spcPts val="0"/>
              </a:spcBef>
              <a:buClrTx/>
              <a:buAutoNum type="arabicParenBoth"/>
            </a:pPr>
            <a:r>
              <a:rPr lang="en-US" sz="800" dirty="0" smtClean="0"/>
              <a:t>Debt Ratios shown above include existing General </a:t>
            </a:r>
            <a:r>
              <a:rPr lang="en-US" sz="800" dirty="0"/>
              <a:t>Fund, Schools, and Utility </a:t>
            </a:r>
            <a:r>
              <a:rPr lang="en-US" sz="800" dirty="0" smtClean="0"/>
              <a:t>debt and proposed debt under the Multi-Year Capital Plan.</a:t>
            </a:r>
          </a:p>
          <a:p>
            <a:pPr marL="171450" lvl="2" indent="-171450">
              <a:spcBef>
                <a:spcPts val="0"/>
              </a:spcBef>
              <a:buClrTx/>
              <a:buAutoNum type="arabicParenBoth"/>
            </a:pPr>
            <a:r>
              <a:rPr lang="en-US" sz="800" dirty="0" smtClean="0"/>
              <a:t>Expenditures are based on the County’s FY 19 budgeted expenditures </a:t>
            </a:r>
            <a:r>
              <a:rPr lang="en-US" sz="800" dirty="0"/>
              <a:t>of $</a:t>
            </a:r>
            <a:r>
              <a:rPr lang="en-US" sz="800" dirty="0" smtClean="0"/>
              <a:t>81,708,680 plus 2% annual growth in FY 20 and beyond. Consists of general government expenditures (including school fund expenditures).</a:t>
            </a:r>
          </a:p>
          <a:p>
            <a:pPr marL="171450" lvl="2" indent="-171450">
              <a:spcBef>
                <a:spcPts val="0"/>
              </a:spcBef>
              <a:buClrTx/>
              <a:buAutoNum type="arabicParenBoth"/>
            </a:pPr>
            <a:r>
              <a:rPr lang="en-US" sz="800" dirty="0" smtClean="0"/>
              <a:t>Assessed Value is based on the County’s FY </a:t>
            </a:r>
            <a:r>
              <a:rPr lang="en-US" sz="800" dirty="0"/>
              <a:t>2017 Assessed Value of $3,684,547,331 </a:t>
            </a:r>
            <a:r>
              <a:rPr lang="en-US" sz="800" dirty="0" smtClean="0"/>
              <a:t>per the FY </a:t>
            </a:r>
            <a:r>
              <a:rPr lang="en-US" sz="800" dirty="0"/>
              <a:t>2017 </a:t>
            </a:r>
            <a:r>
              <a:rPr lang="en-US" sz="800" dirty="0" smtClean="0"/>
              <a:t>CAFR </a:t>
            </a:r>
            <a:r>
              <a:rPr lang="en-US" sz="800" dirty="0"/>
              <a:t>plus 1% growth in FY </a:t>
            </a:r>
            <a:r>
              <a:rPr lang="en-US" sz="800" dirty="0" smtClean="0"/>
              <a:t>2018 and beyond.</a:t>
            </a:r>
            <a:endParaRPr lang="en-US" sz="800" b="1" dirty="0">
              <a:solidFill>
                <a:srgbClr val="FF0000"/>
              </a:solidFill>
            </a:endParaRPr>
          </a:p>
        </p:txBody>
      </p:sp>
    </p:spTree>
    <p:extLst>
      <p:ext uri="{BB962C8B-B14F-4D97-AF65-F5344CB8AC3E}">
        <p14:creationId xmlns:p14="http://schemas.microsoft.com/office/powerpoint/2010/main" val="2616541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23336" y="2715195"/>
            <a:ext cx="5209275" cy="3300538"/>
          </a:xfrm>
          <a:prstGeom prst="rect">
            <a:avLst/>
          </a:prstGeom>
        </p:spPr>
      </p:pic>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31</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rPr>
              <a:t>Case 3B </a:t>
            </a:r>
            <a:r>
              <a:rPr lang="en-US" sz="2400" dirty="0">
                <a:solidFill>
                  <a:schemeClr val="accent1"/>
                </a:solidFill>
                <a:latin typeface="+mj-lt"/>
              </a:rPr>
              <a:t>– </a:t>
            </a:r>
            <a:r>
              <a:rPr lang="en-US" sz="2400" dirty="0" smtClean="0">
                <a:solidFill>
                  <a:schemeClr val="accent1"/>
                </a:solidFill>
                <a:latin typeface="+mj-lt"/>
                <a:ea typeface="+mj-ea"/>
                <a:cs typeface="+mj-cs"/>
              </a:rPr>
              <a:t>10 Year Payout Ratio</a:t>
            </a:r>
            <a:endParaRPr lang="en-US" sz="2400" dirty="0">
              <a:solidFill>
                <a:schemeClr val="accent1"/>
              </a:solidFill>
              <a:latin typeface="+mj-lt"/>
              <a:ea typeface="+mj-ea"/>
              <a:cs typeface="+mj-cs"/>
            </a:endParaRP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0"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The County’s resulting 10 Year Payout Ratio is estimated to stay above the County’s policy of 50%. </a:t>
            </a:r>
          </a:p>
          <a:p>
            <a:pPr marL="282575" lvl="2" indent="-282575" algn="l">
              <a:spcBef>
                <a:spcPts val="4500"/>
              </a:spcBef>
              <a:buSzPct val="110000"/>
              <a:buFont typeface="Wingdings 2" pitchFamily="18" charset="2"/>
              <a:buChar char="¡"/>
              <a:defRPr/>
            </a:pPr>
            <a:endParaRPr lang="en-US" sz="1400" dirty="0"/>
          </a:p>
        </p:txBody>
      </p:sp>
      <p:sp>
        <p:nvSpPr>
          <p:cNvPr id="15" name="TextBox 14"/>
          <p:cNvSpPr txBox="1"/>
          <p:nvPr/>
        </p:nvSpPr>
        <p:spPr>
          <a:xfrm>
            <a:off x="3233114" y="2429551"/>
            <a:ext cx="3075540" cy="184666"/>
          </a:xfrm>
          <a:prstGeom prst="rect">
            <a:avLst/>
          </a:prstGeom>
          <a:noFill/>
        </p:spPr>
        <p:txBody>
          <a:bodyPr wrap="square" lIns="0" tIns="0" rIns="0" bIns="0" rtlCol="0">
            <a:spAutoFit/>
          </a:bodyPr>
          <a:lstStyle/>
          <a:p>
            <a:pPr algn="ctr">
              <a:spcBef>
                <a:spcPts val="0"/>
              </a:spcBef>
            </a:pPr>
            <a:r>
              <a:rPr lang="en-US" b="1" dirty="0" smtClean="0"/>
              <a:t>10 Year Payout Ratio</a:t>
            </a:r>
            <a:endParaRPr lang="en-US" b="1" u="sng" dirty="0" smtClean="0"/>
          </a:p>
        </p:txBody>
      </p:sp>
      <p:cxnSp>
        <p:nvCxnSpPr>
          <p:cNvPr id="12" name="Straight Connector 11"/>
          <p:cNvCxnSpPr/>
          <p:nvPr/>
        </p:nvCxnSpPr>
        <p:spPr>
          <a:xfrm>
            <a:off x="3233114" y="2614217"/>
            <a:ext cx="314771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8462" y="7040222"/>
            <a:ext cx="9557658" cy="123111"/>
          </a:xfrm>
          <a:prstGeom prst="rect">
            <a:avLst/>
          </a:prstGeom>
          <a:noFill/>
        </p:spPr>
        <p:txBody>
          <a:bodyPr wrap="square" lIns="0" tIns="0" rIns="0" bIns="0" rtlCol="0">
            <a:spAutoFit/>
          </a:bodyPr>
          <a:lstStyle/>
          <a:p>
            <a:pPr>
              <a:spcBef>
                <a:spcPts val="0"/>
              </a:spcBef>
            </a:pPr>
            <a:r>
              <a:rPr lang="en-US" sz="800" dirty="0" smtClean="0"/>
              <a:t>Note: Estimates are preliminary, subject to change. Actual results may vary significantly from these estimates.</a:t>
            </a:r>
          </a:p>
        </p:txBody>
      </p:sp>
      <p:sp>
        <p:nvSpPr>
          <p:cNvPr id="14"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Tree>
    <p:extLst>
      <p:ext uri="{BB962C8B-B14F-4D97-AF65-F5344CB8AC3E}">
        <p14:creationId xmlns:p14="http://schemas.microsoft.com/office/powerpoint/2010/main" val="756295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Conclusions and Next Steps</a:t>
            </a:r>
            <a:endParaRPr lang="en-US" dirty="0"/>
          </a:p>
        </p:txBody>
      </p:sp>
      <p:sp>
        <p:nvSpPr>
          <p:cNvPr id="6"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7" name="Footer Placeholder 6"/>
          <p:cNvSpPr>
            <a:spLocks noGrp="1"/>
          </p:cNvSpPr>
          <p:nvPr>
            <p:ph type="ftr" sz="quarter" idx="11"/>
          </p:nvPr>
        </p:nvSpPr>
        <p:spPr>
          <a:xfrm>
            <a:off x="4101509" y="7409391"/>
            <a:ext cx="5276668" cy="150372"/>
          </a:xfrm>
        </p:spPr>
        <p:txBody>
          <a:bodyPr/>
          <a:lstStyle/>
          <a:p>
            <a:r>
              <a:rPr lang="en-GB" noProof="0" dirty="0" smtClean="0"/>
              <a:t>Powhatan County, VA</a:t>
            </a:r>
            <a:endParaRPr lang="en-US" noProof="0" dirty="0"/>
          </a:p>
        </p:txBody>
      </p:sp>
      <p:sp>
        <p:nvSpPr>
          <p:cNvPr id="8" name="Slide Number Placeholder 4"/>
          <p:cNvSpPr>
            <a:spLocks noGrp="1"/>
          </p:cNvSpPr>
          <p:nvPr>
            <p:ph type="sldNum" sz="quarter" idx="12"/>
          </p:nvPr>
        </p:nvSpPr>
        <p:spPr>
          <a:xfrm>
            <a:off x="9387167" y="7409391"/>
            <a:ext cx="386796" cy="150372"/>
          </a:xfrm>
        </p:spPr>
        <p:txBody>
          <a:bodyPr/>
          <a:lstStyle/>
          <a:p>
            <a:fld id="{B6C5C70F-29B9-4C29-A3AC-C74909B9D5BE}" type="slidenum">
              <a:rPr lang="en-US" noProof="0" smtClean="0"/>
              <a:t>32</a:t>
            </a:fld>
            <a:endParaRPr lang="en-US" noProof="0" dirty="0"/>
          </a:p>
        </p:txBody>
      </p:sp>
    </p:spTree>
    <p:extLst>
      <p:ext uri="{BB962C8B-B14F-4D97-AF65-F5344CB8AC3E}">
        <p14:creationId xmlns:p14="http://schemas.microsoft.com/office/powerpoint/2010/main" val="4130372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61" y="287221"/>
            <a:ext cx="8897309" cy="647436"/>
          </a:xfrm>
        </p:spPr>
        <p:txBody>
          <a:bodyPr/>
          <a:lstStyle/>
          <a:p>
            <a:r>
              <a:rPr lang="en-US" dirty="0" smtClean="0"/>
              <a:t>Summary Conclusions</a:t>
            </a:r>
            <a:endParaRPr lang="en-US" noProof="0" dirty="0"/>
          </a:p>
        </p:txBody>
      </p:sp>
      <p:sp>
        <p:nvSpPr>
          <p:cNvPr id="3" name="Content Placeholder 2"/>
          <p:cNvSpPr>
            <a:spLocks noGrp="1"/>
          </p:cNvSpPr>
          <p:nvPr>
            <p:ph idx="1"/>
          </p:nvPr>
        </p:nvSpPr>
        <p:spPr>
          <a:xfrm>
            <a:off x="342899" y="1221707"/>
            <a:ext cx="9258301" cy="5713167"/>
          </a:xfrm>
        </p:spPr>
        <p:txBody>
          <a:bodyPr/>
          <a:lstStyle/>
          <a:p>
            <a:pPr marL="233363" lvl="2" indent="-233363">
              <a:spcBef>
                <a:spcPts val="2400"/>
              </a:spcBef>
              <a:tabLst>
                <a:tab pos="1828800" algn="l"/>
                <a:tab pos="2914650" algn="l"/>
              </a:tabLst>
            </a:pPr>
            <a:r>
              <a:rPr lang="en-US" sz="1400" dirty="0" smtClean="0"/>
              <a:t>Given the County’s current Debt Service decline, Davenport does not recommend obtaining both phases of funding simultaneously in FY 2019.</a:t>
            </a:r>
          </a:p>
          <a:p>
            <a:pPr marL="233363" lvl="2" indent="-233363">
              <a:spcBef>
                <a:spcPts val="2400"/>
              </a:spcBef>
              <a:tabLst>
                <a:tab pos="1828800" algn="l"/>
                <a:tab pos="2914650" algn="l"/>
              </a:tabLst>
            </a:pPr>
            <a:r>
              <a:rPr lang="en-US" sz="1400" dirty="0" smtClean="0"/>
              <a:t>The County could implement Phase 1 </a:t>
            </a:r>
            <a:r>
              <a:rPr lang="en-US" sz="1400" dirty="0"/>
              <a:t>of the Multi-Year Capital </a:t>
            </a:r>
            <a:r>
              <a:rPr lang="en-US" sz="1400" dirty="0" smtClean="0"/>
              <a:t>Plan without the need to identify new recurring annual revenues.</a:t>
            </a:r>
          </a:p>
          <a:p>
            <a:pPr marL="233363" lvl="2" indent="-233363">
              <a:spcBef>
                <a:spcPts val="2400"/>
              </a:spcBef>
              <a:tabLst>
                <a:tab pos="1828800" algn="l"/>
                <a:tab pos="2914650" algn="l"/>
              </a:tabLst>
            </a:pPr>
            <a:r>
              <a:rPr lang="en-US" sz="1400" dirty="0" smtClean="0"/>
              <a:t>The one time budgetary impact that would occur in FY </a:t>
            </a:r>
            <a:r>
              <a:rPr lang="en-US" sz="1400" dirty="0" smtClean="0"/>
              <a:t>2020 </a:t>
            </a:r>
            <a:r>
              <a:rPr lang="en-US" sz="1400" dirty="0" smtClean="0"/>
              <a:t>that results from Phase </a:t>
            </a:r>
            <a:r>
              <a:rPr lang="en-US" sz="1400" dirty="0" smtClean="0"/>
              <a:t>1 - estimated </a:t>
            </a:r>
            <a:r>
              <a:rPr lang="en-US" sz="1400" dirty="0" smtClean="0"/>
              <a:t>at $</a:t>
            </a:r>
            <a:r>
              <a:rPr lang="en-US" sz="1400" dirty="0" smtClean="0"/>
              <a:t>600,000 - </a:t>
            </a:r>
            <a:r>
              <a:rPr lang="en-US" sz="1400" dirty="0" smtClean="0"/>
              <a:t>could be covered by fund balance or the operating budget. Additionally, the budgetary impact could be further offset by savings that the school board anticipates could occur as a results of school energy improvements. </a:t>
            </a:r>
          </a:p>
          <a:p>
            <a:pPr marL="233363" lvl="2" indent="-233363">
              <a:spcBef>
                <a:spcPts val="2400"/>
              </a:spcBef>
              <a:tabLst>
                <a:tab pos="1828800" algn="l"/>
                <a:tab pos="2914650" algn="l"/>
              </a:tabLst>
            </a:pPr>
            <a:r>
              <a:rPr lang="en-US" sz="1400" dirty="0" smtClean="0"/>
              <a:t>The estimated Tax Equivalent Impact of funding both phases of the Multi-Year Capital Plan, via a two-Phase approach, is in the range of 2.5¢. This </a:t>
            </a:r>
            <a:r>
              <a:rPr lang="en-US" sz="1400" dirty="0"/>
              <a:t>Tax Equivalent Impact </a:t>
            </a:r>
            <a:r>
              <a:rPr lang="en-US" sz="1400" dirty="0" smtClean="0"/>
              <a:t>is not required until FY2021 if/when the Phase 2 financing occurs.</a:t>
            </a:r>
          </a:p>
          <a:p>
            <a:pPr marL="233363" lvl="2" indent="-233363" algn="just">
              <a:spcBef>
                <a:spcPts val="2400"/>
              </a:spcBef>
              <a:tabLst>
                <a:tab pos="1828800" algn="l"/>
                <a:tab pos="2914650" algn="l"/>
              </a:tabLst>
            </a:pPr>
            <a:r>
              <a:rPr lang="en-US" sz="1400" dirty="0" smtClean="0"/>
              <a:t>Based on the assumptions herein, the County can complete both phases of the Multi-Year Capital Plan while reducing its Debt Service vs. Expenditures ratio to roughly the 12% Optimum Policy Level by the </a:t>
            </a:r>
            <a:r>
              <a:rPr lang="en-US" sz="1400" dirty="0" smtClean="0"/>
              <a:t>FY2025 / FY2026 </a:t>
            </a:r>
            <a:r>
              <a:rPr lang="en-US" sz="1400" dirty="0" smtClean="0"/>
              <a:t>time period (i.e. within the time frame presented to the National Credit Rating Agencies in 2016).</a:t>
            </a:r>
            <a:endParaRPr lang="en-US" sz="1400" dirty="0"/>
          </a:p>
          <a:p>
            <a:pPr marL="233363" lvl="2" indent="-233363">
              <a:spcBef>
                <a:spcPts val="2400"/>
              </a:spcBef>
              <a:tabLst>
                <a:tab pos="1828800" algn="l"/>
                <a:tab pos="2914650" algn="l"/>
              </a:tabLst>
            </a:pPr>
            <a:r>
              <a:rPr lang="en-US" sz="1400" dirty="0" smtClean="0"/>
              <a:t>In order to maintain the County’s very high credit ratings it will be important to continue to maintain strong finances (i.e. fund balance levels, structurally balanced budgets) and management practices (i.e. financial policies, multi-year planning</a:t>
            </a:r>
            <a:r>
              <a:rPr lang="en-US" sz="1400" dirty="0" smtClean="0"/>
              <a:t>), </a:t>
            </a:r>
            <a:r>
              <a:rPr lang="en-US" sz="1400" dirty="0" smtClean="0"/>
              <a:t>in addition to solid economic metrics.</a:t>
            </a:r>
          </a:p>
          <a:p>
            <a:pPr marL="233363" lvl="2" indent="-233363">
              <a:spcBef>
                <a:spcPts val="2400"/>
              </a:spcBef>
              <a:tabLst>
                <a:tab pos="1828800" algn="l"/>
                <a:tab pos="2914650" algn="l"/>
              </a:tabLst>
            </a:pPr>
            <a:r>
              <a:rPr lang="en-US" sz="1400" dirty="0" smtClean="0"/>
              <a:t>The economy is the single most heavily weighted factor in the rating </a:t>
            </a:r>
            <a:r>
              <a:rPr lang="en-US" sz="1400" dirty="0" smtClean="0"/>
              <a:t>criteria </a:t>
            </a:r>
            <a:r>
              <a:rPr lang="en-US" sz="1400" dirty="0" smtClean="0"/>
              <a:t>defined by both Moody’s and S&amp;P.</a:t>
            </a:r>
          </a:p>
          <a:p>
            <a:pPr marL="233363" lvl="2" indent="-233363">
              <a:spcBef>
                <a:spcPts val="2400"/>
              </a:spcBef>
              <a:tabLst>
                <a:tab pos="1828800" algn="l"/>
                <a:tab pos="2914650" algn="l"/>
              </a:tabLst>
            </a:pPr>
            <a:r>
              <a:rPr lang="en-US" sz="1400" dirty="0" smtClean="0"/>
              <a:t>A proactive economic development strategy will be critical to increasing the County’s credit ratings in the future.</a:t>
            </a:r>
          </a:p>
        </p:txBody>
      </p:sp>
      <p:sp>
        <p:nvSpPr>
          <p:cNvPr id="10" name="Date Placeholder 3"/>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11" name="Footer Placeholder 4"/>
          <p:cNvSpPr>
            <a:spLocks noGrp="1"/>
          </p:cNvSpPr>
          <p:nvPr>
            <p:ph type="ftr" sz="quarter" idx="11"/>
          </p:nvPr>
        </p:nvSpPr>
        <p:spPr>
          <a:xfrm>
            <a:off x="4101509" y="7409391"/>
            <a:ext cx="5276668" cy="150372"/>
          </a:xfrm>
        </p:spPr>
        <p:txBody>
          <a:bodyPr/>
          <a:lstStyle/>
          <a:p>
            <a:r>
              <a:rPr lang="en-US" noProof="0" smtClean="0"/>
              <a:t>Powhatan County, VA</a:t>
            </a:r>
            <a:endParaRPr lang="en-US" noProof="0" dirty="0"/>
          </a:p>
        </p:txBody>
      </p:sp>
      <p:sp>
        <p:nvSpPr>
          <p:cNvPr id="12" name="Slide Number Placeholder 5"/>
          <p:cNvSpPr>
            <a:spLocks noGrp="1"/>
          </p:cNvSpPr>
          <p:nvPr>
            <p:ph type="sldNum" sz="quarter" idx="12"/>
          </p:nvPr>
        </p:nvSpPr>
        <p:spPr>
          <a:xfrm>
            <a:off x="9387167" y="7409391"/>
            <a:ext cx="386796" cy="150372"/>
          </a:xfrm>
        </p:spPr>
        <p:txBody>
          <a:bodyPr/>
          <a:lstStyle/>
          <a:p>
            <a:fld id="{65E8D34D-C18F-4072-82C9-C5818739C48B}" type="slidenum">
              <a:rPr lang="en-US" noProof="0" smtClean="0"/>
              <a:pPr/>
              <a:t>33</a:t>
            </a:fld>
            <a:endParaRPr lang="en-US" noProof="0" dirty="0"/>
          </a:p>
        </p:txBody>
      </p:sp>
    </p:spTree>
    <p:extLst>
      <p:ext uri="{BB962C8B-B14F-4D97-AF65-F5344CB8AC3E}">
        <p14:creationId xmlns:p14="http://schemas.microsoft.com/office/powerpoint/2010/main" val="2699669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61" y="287221"/>
            <a:ext cx="8897309" cy="647436"/>
          </a:xfrm>
        </p:spPr>
        <p:txBody>
          <a:bodyPr/>
          <a:lstStyle/>
          <a:p>
            <a:r>
              <a:rPr lang="en-US" dirty="0" smtClean="0"/>
              <a:t>Next Steps</a:t>
            </a:r>
            <a:endParaRPr lang="en-US" noProof="0" dirty="0"/>
          </a:p>
        </p:txBody>
      </p:sp>
      <p:sp>
        <p:nvSpPr>
          <p:cNvPr id="3" name="Content Placeholder 2"/>
          <p:cNvSpPr>
            <a:spLocks noGrp="1"/>
          </p:cNvSpPr>
          <p:nvPr>
            <p:ph idx="1"/>
          </p:nvPr>
        </p:nvSpPr>
        <p:spPr>
          <a:xfrm>
            <a:off x="342899" y="1221707"/>
            <a:ext cx="9298941" cy="5713167"/>
          </a:xfrm>
        </p:spPr>
        <p:txBody>
          <a:bodyPr/>
          <a:lstStyle/>
          <a:p>
            <a:pPr lvl="2" defTabSz="1046163">
              <a:spcBef>
                <a:spcPts val="1800"/>
              </a:spcBef>
              <a:buFont typeface="Wingdings" pitchFamily="2" charset="2"/>
              <a:buChar char="§"/>
              <a:tabLst>
                <a:tab pos="1828800" algn="l"/>
                <a:tab pos="2914650" algn="l"/>
              </a:tabLst>
            </a:pPr>
            <a:r>
              <a:rPr lang="en-US" sz="1400" dirty="0" smtClean="0"/>
              <a:t>Thursday, September 13</a:t>
            </a:r>
            <a:r>
              <a:rPr lang="en-US" sz="1400" baseline="30000" dirty="0" smtClean="0"/>
              <a:t>th</a:t>
            </a:r>
            <a:r>
              <a:rPr lang="en-US" sz="1400" dirty="0" smtClean="0"/>
              <a:t>	</a:t>
            </a:r>
            <a:r>
              <a:rPr lang="en-US" sz="1400" b="1" u="sng" dirty="0" smtClean="0"/>
              <a:t>Board of Supervisors Work-session</a:t>
            </a:r>
            <a:r>
              <a:rPr lang="en-US" sz="1400" b="1" dirty="0" smtClean="0"/>
              <a:t>.</a:t>
            </a:r>
            <a:endParaRPr lang="en-US" sz="1400" dirty="0" smtClean="0"/>
          </a:p>
          <a:p>
            <a:pPr marL="3201987" lvl="2" indent="-285750" defTabSz="1046163">
              <a:spcBef>
                <a:spcPts val="4800"/>
              </a:spcBef>
              <a:buFontTx/>
              <a:buChar char="-"/>
              <a:tabLst>
                <a:tab pos="1828800" algn="l"/>
                <a:tab pos="2914650" algn="l"/>
              </a:tabLst>
            </a:pPr>
            <a:r>
              <a:rPr lang="en-US" sz="1400" dirty="0" smtClean="0"/>
              <a:t>Davenport presents the Multi-Year Capital Plan to the full Board of Supervisors.</a:t>
            </a:r>
          </a:p>
          <a:p>
            <a:pPr marL="3201987" lvl="2" indent="-285750" defTabSz="1046163">
              <a:spcBef>
                <a:spcPts val="4800"/>
              </a:spcBef>
              <a:buFontTx/>
              <a:buChar char="-"/>
              <a:tabLst>
                <a:tab pos="1828800" algn="l"/>
                <a:tab pos="2914650" algn="l"/>
              </a:tabLst>
            </a:pPr>
            <a:r>
              <a:rPr lang="en-US" sz="1400" dirty="0" smtClean="0"/>
              <a:t>Board </a:t>
            </a:r>
            <a:r>
              <a:rPr lang="en-US" sz="1400" dirty="0"/>
              <a:t>of Supervisors authorizes County Staff and Davenport to begin the process </a:t>
            </a:r>
            <a:r>
              <a:rPr lang="en-US" sz="1400" dirty="0" smtClean="0"/>
              <a:t>of </a:t>
            </a:r>
            <a:r>
              <a:rPr lang="en-US" sz="1400" dirty="0"/>
              <a:t>obtaining financing for the Phase 1 Projects.</a:t>
            </a:r>
          </a:p>
          <a:p>
            <a:pPr lvl="2" defTabSz="1046163">
              <a:spcBef>
                <a:spcPts val="7800"/>
              </a:spcBef>
              <a:buSzPct val="110000"/>
              <a:buFont typeface="Wingdings" pitchFamily="2" charset="2"/>
              <a:buChar char="§"/>
              <a:tabLst>
                <a:tab pos="1828800" algn="l"/>
                <a:tab pos="2914650" algn="l"/>
              </a:tabLst>
            </a:pPr>
            <a:r>
              <a:rPr lang="en-US" sz="1400" dirty="0" smtClean="0"/>
              <a:t>Balance of September /                                                                                                                                                                                            Early October	</a:t>
            </a:r>
            <a:r>
              <a:rPr lang="en-US" sz="1400" dirty="0"/>
              <a:t>	</a:t>
            </a:r>
            <a:r>
              <a:rPr lang="en-US" sz="1400" dirty="0" smtClean="0"/>
              <a:t>- 	Davenport solicits competitive proposals from banking institutions for the Phase 1 			financing.</a:t>
            </a:r>
          </a:p>
          <a:p>
            <a:pPr marL="2916237" lvl="2" indent="0" defTabSz="1046163">
              <a:spcBef>
                <a:spcPts val="4800"/>
              </a:spcBef>
              <a:buNone/>
              <a:tabLst>
                <a:tab pos="1828800" algn="l"/>
                <a:tab pos="2914650" algn="l"/>
              </a:tabLst>
            </a:pPr>
            <a:r>
              <a:rPr lang="en-US" sz="1400" dirty="0" smtClean="0"/>
              <a:t>- 	Davenport evaluates competitive proposals versus potential public market 	financing options.</a:t>
            </a:r>
            <a:endParaRPr lang="en-US" sz="1400" dirty="0"/>
          </a:p>
          <a:p>
            <a:pPr marL="0" lvl="2" indent="0">
              <a:spcBef>
                <a:spcPts val="0"/>
              </a:spcBef>
              <a:buSzPct val="110000"/>
              <a:buNone/>
              <a:tabLst>
                <a:tab pos="1828800" algn="l"/>
                <a:tab pos="2914650" algn="l"/>
              </a:tabLst>
            </a:pPr>
            <a:endParaRPr lang="en-US" sz="1400" dirty="0"/>
          </a:p>
        </p:txBody>
      </p:sp>
      <p:sp>
        <p:nvSpPr>
          <p:cNvPr id="10" name="Date Placeholder 3"/>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11" name="Footer Placeholder 4"/>
          <p:cNvSpPr>
            <a:spLocks noGrp="1"/>
          </p:cNvSpPr>
          <p:nvPr>
            <p:ph type="ftr" sz="quarter" idx="11"/>
          </p:nvPr>
        </p:nvSpPr>
        <p:spPr>
          <a:xfrm>
            <a:off x="4101509" y="7409391"/>
            <a:ext cx="5276668" cy="150372"/>
          </a:xfrm>
        </p:spPr>
        <p:txBody>
          <a:bodyPr/>
          <a:lstStyle/>
          <a:p>
            <a:r>
              <a:rPr lang="en-US" noProof="0" smtClean="0"/>
              <a:t>Powhatan County, VA</a:t>
            </a:r>
            <a:endParaRPr lang="en-US" noProof="0" dirty="0"/>
          </a:p>
        </p:txBody>
      </p:sp>
      <p:sp>
        <p:nvSpPr>
          <p:cNvPr id="12" name="Slide Number Placeholder 5"/>
          <p:cNvSpPr>
            <a:spLocks noGrp="1"/>
          </p:cNvSpPr>
          <p:nvPr>
            <p:ph type="sldNum" sz="quarter" idx="12"/>
          </p:nvPr>
        </p:nvSpPr>
        <p:spPr>
          <a:xfrm>
            <a:off x="9387167" y="7409391"/>
            <a:ext cx="386796" cy="150372"/>
          </a:xfrm>
        </p:spPr>
        <p:txBody>
          <a:bodyPr/>
          <a:lstStyle/>
          <a:p>
            <a:fld id="{65E8D34D-C18F-4072-82C9-C5818739C48B}" type="slidenum">
              <a:rPr lang="en-US" noProof="0" smtClean="0"/>
              <a:pPr/>
              <a:t>34</a:t>
            </a:fld>
            <a:endParaRPr lang="en-US" noProof="0" dirty="0"/>
          </a:p>
        </p:txBody>
      </p:sp>
    </p:spTree>
    <p:extLst>
      <p:ext uri="{BB962C8B-B14F-4D97-AF65-F5344CB8AC3E}">
        <p14:creationId xmlns:p14="http://schemas.microsoft.com/office/powerpoint/2010/main" val="2995252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61" y="287221"/>
            <a:ext cx="8897309" cy="647436"/>
          </a:xfrm>
        </p:spPr>
        <p:txBody>
          <a:bodyPr/>
          <a:lstStyle/>
          <a:p>
            <a:r>
              <a:rPr lang="en-US" dirty="0" smtClean="0"/>
              <a:t>Next Steps (cont.)</a:t>
            </a:r>
            <a:endParaRPr lang="en-US" noProof="0" dirty="0"/>
          </a:p>
        </p:txBody>
      </p:sp>
      <p:sp>
        <p:nvSpPr>
          <p:cNvPr id="3" name="Content Placeholder 2"/>
          <p:cNvSpPr>
            <a:spLocks noGrp="1"/>
          </p:cNvSpPr>
          <p:nvPr>
            <p:ph idx="1"/>
          </p:nvPr>
        </p:nvSpPr>
        <p:spPr>
          <a:xfrm>
            <a:off x="342899" y="1221707"/>
            <a:ext cx="9431063" cy="5908558"/>
          </a:xfrm>
        </p:spPr>
        <p:txBody>
          <a:bodyPr/>
          <a:lstStyle/>
          <a:p>
            <a:pPr lvl="2">
              <a:spcBef>
                <a:spcPts val="9000"/>
              </a:spcBef>
              <a:buSzPct val="110000"/>
              <a:buFont typeface="Wingdings" pitchFamily="2" charset="2"/>
              <a:buChar char="§"/>
              <a:tabLst>
                <a:tab pos="1828800" algn="l"/>
                <a:tab pos="2914650" algn="l"/>
              </a:tabLst>
            </a:pPr>
            <a:r>
              <a:rPr lang="en-US" sz="1400" dirty="0" smtClean="0"/>
              <a:t>Thursday, October 11</a:t>
            </a:r>
            <a:r>
              <a:rPr lang="en-US" sz="1400" baseline="30000" dirty="0" smtClean="0"/>
              <a:t>th</a:t>
            </a:r>
            <a:r>
              <a:rPr lang="en-US" sz="1400" dirty="0" smtClean="0"/>
              <a:t>	</a:t>
            </a:r>
            <a:r>
              <a:rPr lang="en-US" sz="1400" b="1" u="sng" dirty="0" smtClean="0"/>
              <a:t>Board of Supervisors Work-session</a:t>
            </a:r>
            <a:r>
              <a:rPr lang="en-US" sz="1400" b="1" dirty="0" smtClean="0"/>
              <a:t>.</a:t>
            </a:r>
            <a:r>
              <a:rPr lang="en-US" sz="1400" dirty="0" smtClean="0"/>
              <a:t>                                                                          			Davenport presents update on Phase 1 financing.</a:t>
            </a:r>
          </a:p>
          <a:p>
            <a:pPr lvl="2">
              <a:spcBef>
                <a:spcPts val="9000"/>
              </a:spcBef>
              <a:buSzPct val="110000"/>
              <a:buFont typeface="Wingdings" pitchFamily="2" charset="2"/>
              <a:buChar char="§"/>
              <a:tabLst>
                <a:tab pos="1828800" algn="l"/>
                <a:tab pos="2914650" algn="l"/>
              </a:tabLst>
            </a:pPr>
            <a:r>
              <a:rPr lang="en-US" sz="1400" dirty="0" smtClean="0"/>
              <a:t>Monday, October</a:t>
            </a:r>
            <a:r>
              <a:rPr lang="en-US" sz="1400" dirty="0"/>
              <a:t> </a:t>
            </a:r>
            <a:r>
              <a:rPr lang="en-US" sz="1400" dirty="0" smtClean="0"/>
              <a:t>22</a:t>
            </a:r>
            <a:r>
              <a:rPr lang="en-US" sz="1400" baseline="30000" dirty="0" smtClean="0"/>
              <a:t>nd</a:t>
            </a:r>
            <a:r>
              <a:rPr lang="en-US" sz="1400" dirty="0"/>
              <a:t>		</a:t>
            </a:r>
            <a:r>
              <a:rPr lang="en-US" sz="1400" b="1" u="sng" dirty="0" smtClean="0"/>
              <a:t>Board </a:t>
            </a:r>
            <a:r>
              <a:rPr lang="en-US" sz="1400" b="1" u="sng" dirty="0"/>
              <a:t>of Supervisors </a:t>
            </a:r>
            <a:r>
              <a:rPr lang="en-US" sz="1400" b="1" u="sng" dirty="0" smtClean="0"/>
              <a:t>Meeting</a:t>
            </a:r>
            <a:r>
              <a:rPr lang="en-US" sz="1400" b="1" dirty="0"/>
              <a:t>.</a:t>
            </a:r>
            <a:r>
              <a:rPr lang="en-US" sz="1400" dirty="0" smtClean="0"/>
              <a:t>                                                                                               </a:t>
            </a:r>
            <a:r>
              <a:rPr lang="en-US" sz="1400" dirty="0"/>
              <a:t>		</a:t>
            </a:r>
            <a:r>
              <a:rPr lang="en-US" sz="1400" dirty="0" smtClean="0"/>
              <a:t>Board considers approval of financing documents for Phase 1 of the Multi-Year Capital 		Plan. (Earliest available approval date)</a:t>
            </a:r>
          </a:p>
          <a:p>
            <a:pPr lvl="2">
              <a:spcBef>
                <a:spcPts val="9000"/>
              </a:spcBef>
              <a:buSzPct val="110000"/>
              <a:buFont typeface="Wingdings" pitchFamily="2" charset="2"/>
              <a:buChar char="§"/>
              <a:tabLst>
                <a:tab pos="1828800" algn="l"/>
                <a:tab pos="2914650" algn="l"/>
              </a:tabLst>
            </a:pPr>
            <a:r>
              <a:rPr lang="en-US" sz="1400" dirty="0" smtClean="0"/>
              <a:t>Monday, November 26</a:t>
            </a:r>
            <a:r>
              <a:rPr lang="en-US" sz="1400" baseline="30000" dirty="0" smtClean="0"/>
              <a:t>nd</a:t>
            </a:r>
            <a:r>
              <a:rPr lang="en-US" sz="1400" dirty="0"/>
              <a:t>	</a:t>
            </a:r>
            <a:r>
              <a:rPr lang="en-US" sz="1400" b="1" u="sng" dirty="0" smtClean="0"/>
              <a:t>Board of Supervisors Meeting</a:t>
            </a:r>
            <a:r>
              <a:rPr lang="en-US" sz="1400" b="1" dirty="0" smtClean="0"/>
              <a:t>. </a:t>
            </a:r>
            <a:r>
              <a:rPr lang="en-US" sz="1400" b="1" dirty="0"/>
              <a:t>	</a:t>
            </a:r>
            <a:r>
              <a:rPr lang="en-US" sz="1400" b="1" dirty="0" smtClean="0"/>
              <a:t>					</a:t>
            </a:r>
            <a:r>
              <a:rPr lang="en-US" sz="1400" dirty="0"/>
              <a:t>Board considers approval of financing </a:t>
            </a:r>
            <a:r>
              <a:rPr lang="en-US" sz="1400" dirty="0" smtClean="0"/>
              <a:t>documents </a:t>
            </a:r>
            <a:r>
              <a:rPr lang="en-US" sz="1400" dirty="0"/>
              <a:t>for Phase 1 of the Multi-Year Capital </a:t>
            </a:r>
            <a:r>
              <a:rPr lang="en-US" sz="1400" dirty="0" smtClean="0"/>
              <a:t>		Plan. (Second available approval date)</a:t>
            </a:r>
            <a:endParaRPr lang="en-US" sz="1400" dirty="0"/>
          </a:p>
          <a:p>
            <a:pPr lvl="2">
              <a:spcBef>
                <a:spcPts val="9000"/>
              </a:spcBef>
              <a:buSzPct val="110000"/>
              <a:buFont typeface="Wingdings" pitchFamily="2" charset="2"/>
              <a:buChar char="§"/>
              <a:tabLst>
                <a:tab pos="1828800" algn="l"/>
                <a:tab pos="2914650" algn="l"/>
              </a:tabLst>
            </a:pPr>
            <a:r>
              <a:rPr lang="en-US" sz="1400" dirty="0" smtClean="0"/>
              <a:t>By Mid-December		Close on Phase 1 financing.</a:t>
            </a:r>
          </a:p>
        </p:txBody>
      </p:sp>
      <p:sp>
        <p:nvSpPr>
          <p:cNvPr id="10" name="Date Placeholder 3"/>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11" name="Footer Placeholder 4"/>
          <p:cNvSpPr>
            <a:spLocks noGrp="1"/>
          </p:cNvSpPr>
          <p:nvPr>
            <p:ph type="ftr" sz="quarter" idx="11"/>
          </p:nvPr>
        </p:nvSpPr>
        <p:spPr>
          <a:xfrm>
            <a:off x="4101509" y="7409391"/>
            <a:ext cx="5276668" cy="150372"/>
          </a:xfrm>
        </p:spPr>
        <p:txBody>
          <a:bodyPr/>
          <a:lstStyle/>
          <a:p>
            <a:r>
              <a:rPr lang="en-US" noProof="0" smtClean="0"/>
              <a:t>Powhatan County, VA</a:t>
            </a:r>
            <a:endParaRPr lang="en-US" noProof="0" dirty="0"/>
          </a:p>
        </p:txBody>
      </p:sp>
      <p:sp>
        <p:nvSpPr>
          <p:cNvPr id="12" name="Slide Number Placeholder 5"/>
          <p:cNvSpPr>
            <a:spLocks noGrp="1"/>
          </p:cNvSpPr>
          <p:nvPr>
            <p:ph type="sldNum" sz="quarter" idx="12"/>
          </p:nvPr>
        </p:nvSpPr>
        <p:spPr>
          <a:xfrm>
            <a:off x="9387167" y="7409391"/>
            <a:ext cx="386796" cy="150372"/>
          </a:xfrm>
        </p:spPr>
        <p:txBody>
          <a:bodyPr/>
          <a:lstStyle/>
          <a:p>
            <a:fld id="{65E8D34D-C18F-4072-82C9-C5818739C48B}" type="slidenum">
              <a:rPr lang="en-US" noProof="0" smtClean="0"/>
              <a:pPr/>
              <a:t>35</a:t>
            </a:fld>
            <a:endParaRPr lang="en-US" noProof="0" dirty="0"/>
          </a:p>
        </p:txBody>
      </p:sp>
    </p:spTree>
    <p:extLst>
      <p:ext uri="{BB962C8B-B14F-4D97-AF65-F5344CB8AC3E}">
        <p14:creationId xmlns:p14="http://schemas.microsoft.com/office/powerpoint/2010/main" val="2678416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6"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7" name="Footer Placeholder 6"/>
          <p:cNvSpPr>
            <a:spLocks noGrp="1"/>
          </p:cNvSpPr>
          <p:nvPr>
            <p:ph type="ftr" sz="quarter" idx="11"/>
          </p:nvPr>
        </p:nvSpPr>
        <p:spPr>
          <a:xfrm>
            <a:off x="4101509" y="7409391"/>
            <a:ext cx="5276668" cy="150372"/>
          </a:xfrm>
        </p:spPr>
        <p:txBody>
          <a:bodyPr/>
          <a:lstStyle/>
          <a:p>
            <a:r>
              <a:rPr lang="en-GB" noProof="0" dirty="0" smtClean="0"/>
              <a:t>Powhatan County, VA</a:t>
            </a:r>
            <a:endParaRPr lang="en-US" noProof="0" dirty="0"/>
          </a:p>
        </p:txBody>
      </p:sp>
      <p:sp>
        <p:nvSpPr>
          <p:cNvPr id="8" name="Slide Number Placeholder 4"/>
          <p:cNvSpPr>
            <a:spLocks noGrp="1"/>
          </p:cNvSpPr>
          <p:nvPr>
            <p:ph type="sldNum" sz="quarter" idx="12"/>
          </p:nvPr>
        </p:nvSpPr>
        <p:spPr>
          <a:xfrm>
            <a:off x="9387167" y="7409391"/>
            <a:ext cx="386796" cy="150372"/>
          </a:xfrm>
        </p:spPr>
        <p:txBody>
          <a:bodyPr/>
          <a:lstStyle/>
          <a:p>
            <a:fld id="{7F098291-FC28-49F2-A41F-082C744D25CC}" type="slidenum">
              <a:rPr lang="en-US" noProof="0" smtClean="0"/>
              <a:t>36</a:t>
            </a:fld>
            <a:endParaRPr lang="en-US" noProof="0" dirty="0"/>
          </a:p>
        </p:txBody>
      </p:sp>
    </p:spTree>
    <p:extLst>
      <p:ext uri="{BB962C8B-B14F-4D97-AF65-F5344CB8AC3E}">
        <p14:creationId xmlns:p14="http://schemas.microsoft.com/office/powerpoint/2010/main" val="1469983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37</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Key Assumptions</a:t>
            </a:r>
            <a:endParaRPr lang="en-US" sz="2400" dirty="0">
              <a:solidFill>
                <a:schemeClr val="accent1"/>
              </a:solidFill>
              <a:latin typeface="+mj-lt"/>
              <a:ea typeface="+mj-ea"/>
              <a:cs typeface="+mj-cs"/>
            </a:endParaRPr>
          </a:p>
        </p:txBody>
      </p:sp>
      <p:sp>
        <p:nvSpPr>
          <p:cNvPr id="10" name="Content Placeholder 2"/>
          <p:cNvSpPr txBox="1">
            <a:spLocks/>
          </p:cNvSpPr>
          <p:nvPr/>
        </p:nvSpPr>
        <p:spPr bwMode="gray">
          <a:xfrm>
            <a:off x="-51955" y="1237915"/>
            <a:ext cx="9791526" cy="4258583"/>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792079" lvl="3" indent="-282575" algn="l">
              <a:spcBef>
                <a:spcPts val="3400"/>
              </a:spcBef>
              <a:buSzPct val="110000"/>
              <a:buFont typeface="Wingdings 2" pitchFamily="18" charset="2"/>
              <a:buChar char="¡"/>
              <a:defRPr/>
            </a:pPr>
            <a:r>
              <a:rPr lang="en-US" sz="1400" b="1" dirty="0" smtClean="0"/>
              <a:t>Phase 1 Financing (Cases 1, 2, and 3)</a:t>
            </a:r>
            <a:r>
              <a:rPr lang="en-US" sz="1400" dirty="0" smtClean="0"/>
              <a:t>: </a:t>
            </a:r>
            <a:r>
              <a:rPr lang="en-US" sz="1400" dirty="0"/>
              <a:t>	</a:t>
            </a:r>
            <a:r>
              <a:rPr lang="en-US" sz="1400" dirty="0" smtClean="0"/>
              <a:t>	$9.4 </a:t>
            </a:r>
            <a:r>
              <a:rPr lang="en-US" sz="1400" dirty="0"/>
              <a:t>million issued in </a:t>
            </a:r>
            <a:r>
              <a:rPr lang="en-US" sz="1400" dirty="0" smtClean="0"/>
              <a:t>FY2019 </a:t>
            </a:r>
            <a:r>
              <a:rPr lang="en-US" sz="1400" dirty="0"/>
              <a:t>							        </a:t>
            </a:r>
            <a:r>
              <a:rPr lang="en-US" sz="1400" b="1" dirty="0"/>
              <a:t>- </a:t>
            </a:r>
            <a:r>
              <a:rPr lang="en-US" sz="1400" dirty="0"/>
              <a:t>Principal and Interest in </a:t>
            </a:r>
            <a:r>
              <a:rPr lang="en-US" sz="1400" dirty="0" smtClean="0"/>
              <a:t>FY2020-2035</a:t>
            </a:r>
            <a:endParaRPr lang="en-US" sz="1400" dirty="0"/>
          </a:p>
          <a:p>
            <a:pPr marL="792079" lvl="3" indent="-282575" algn="l">
              <a:spcBef>
                <a:spcPts val="2600"/>
              </a:spcBef>
              <a:buSzPct val="110000"/>
              <a:buFont typeface="Wingdings 2" pitchFamily="18" charset="2"/>
              <a:buChar char="¡"/>
              <a:defRPr/>
            </a:pPr>
            <a:r>
              <a:rPr lang="en-US" sz="1400" b="1" dirty="0" smtClean="0"/>
              <a:t>Phase 2 Financing (Case 1)</a:t>
            </a:r>
            <a:r>
              <a:rPr lang="en-US" sz="1400" dirty="0" smtClean="0"/>
              <a:t>: 			$14.5 million issued in FY2019 		</a:t>
            </a:r>
            <a:r>
              <a:rPr lang="en-US" sz="1400" dirty="0"/>
              <a:t>					        </a:t>
            </a:r>
            <a:r>
              <a:rPr lang="en-US" sz="1400" b="1" dirty="0"/>
              <a:t>- </a:t>
            </a:r>
            <a:r>
              <a:rPr lang="en-US" sz="1400" dirty="0"/>
              <a:t>Principal and Interest in </a:t>
            </a:r>
            <a:r>
              <a:rPr lang="en-US" sz="1400" dirty="0" smtClean="0"/>
              <a:t>FY2020-2040</a:t>
            </a:r>
            <a:endParaRPr lang="en-US" sz="1400" dirty="0"/>
          </a:p>
          <a:p>
            <a:pPr marL="792079" lvl="3" indent="-282575" algn="l">
              <a:spcBef>
                <a:spcPts val="2600"/>
              </a:spcBef>
              <a:buSzPct val="110000"/>
              <a:buFont typeface="Wingdings 2" pitchFamily="18" charset="2"/>
              <a:buChar char="¡"/>
              <a:defRPr/>
            </a:pPr>
            <a:r>
              <a:rPr lang="en-US" sz="1400" b="1" dirty="0" smtClean="0"/>
              <a:t>Phase </a:t>
            </a:r>
            <a:r>
              <a:rPr lang="en-US" sz="1400" b="1" dirty="0"/>
              <a:t>2 Financing (</a:t>
            </a:r>
            <a:r>
              <a:rPr lang="en-US" sz="1400" b="1" dirty="0" smtClean="0"/>
              <a:t>Case 3)</a:t>
            </a:r>
            <a:r>
              <a:rPr lang="en-US" sz="1400" dirty="0" smtClean="0"/>
              <a:t>: </a:t>
            </a:r>
            <a:r>
              <a:rPr lang="en-US" sz="1400" dirty="0"/>
              <a:t>	</a:t>
            </a:r>
            <a:r>
              <a:rPr lang="en-US" sz="1400" dirty="0" smtClean="0"/>
              <a:t>	</a:t>
            </a:r>
            <a:r>
              <a:rPr lang="en-US" sz="1400" dirty="0"/>
              <a:t>	$14.5 million </a:t>
            </a:r>
            <a:r>
              <a:rPr lang="en-US" sz="1400" dirty="0" smtClean="0"/>
              <a:t>issued in FY2021</a:t>
            </a:r>
            <a:r>
              <a:rPr lang="en-US" sz="1400" dirty="0"/>
              <a:t>		</a:t>
            </a:r>
            <a:r>
              <a:rPr lang="en-US" sz="1400" dirty="0" smtClean="0"/>
              <a:t>			</a:t>
            </a:r>
            <a:r>
              <a:rPr lang="en-US" sz="1400" dirty="0"/>
              <a:t>		</a:t>
            </a:r>
            <a:r>
              <a:rPr lang="en-US" sz="1400" dirty="0" smtClean="0"/>
              <a:t>        </a:t>
            </a:r>
            <a:r>
              <a:rPr lang="en-US" sz="1400" b="1" dirty="0" smtClean="0"/>
              <a:t>- </a:t>
            </a:r>
            <a:r>
              <a:rPr lang="en-US" sz="1400" dirty="0"/>
              <a:t>Principal and Interest in </a:t>
            </a:r>
            <a:r>
              <a:rPr lang="en-US" sz="1400" dirty="0" smtClean="0"/>
              <a:t>FY2022-2042</a:t>
            </a:r>
          </a:p>
          <a:p>
            <a:pPr marL="792079" lvl="3" indent="-282575" algn="l">
              <a:spcBef>
                <a:spcPts val="2600"/>
              </a:spcBef>
              <a:buSzPct val="110000"/>
              <a:buFont typeface="Wingdings 2" pitchFamily="18" charset="2"/>
              <a:buChar char="¡"/>
              <a:defRPr/>
            </a:pPr>
            <a:r>
              <a:rPr lang="en-US" sz="1400" b="1" dirty="0" smtClean="0"/>
              <a:t>Financing Term: 	</a:t>
            </a:r>
            <a:r>
              <a:rPr lang="en-US" sz="1400" dirty="0" smtClean="0"/>
              <a:t>			Phase 1:	16 years</a:t>
            </a:r>
          </a:p>
          <a:p>
            <a:pPr marL="509504" lvl="3" algn="l">
              <a:spcBef>
                <a:spcPts val="0"/>
              </a:spcBef>
              <a:buSzPct val="110000"/>
              <a:defRPr/>
            </a:pPr>
            <a:r>
              <a:rPr lang="en-US" sz="1400" dirty="0"/>
              <a:t>	</a:t>
            </a:r>
            <a:r>
              <a:rPr lang="en-US" sz="1400" dirty="0" smtClean="0"/>
              <a:t>				Phase 2: 	21 years</a:t>
            </a:r>
            <a:endParaRPr lang="en-US" sz="1400" dirty="0"/>
          </a:p>
          <a:p>
            <a:pPr marL="792079" lvl="3" indent="-282575" algn="l">
              <a:spcBef>
                <a:spcPts val="2600"/>
              </a:spcBef>
              <a:buSzPct val="110000"/>
              <a:buFont typeface="Wingdings 2" pitchFamily="18" charset="2"/>
              <a:buChar char="¡"/>
              <a:defRPr/>
            </a:pPr>
            <a:r>
              <a:rPr lang="en-US" sz="1400" b="1" dirty="0" smtClean="0"/>
              <a:t>Interest </a:t>
            </a:r>
            <a:r>
              <a:rPr lang="en-US" sz="1400" b="1" dirty="0"/>
              <a:t>R</a:t>
            </a:r>
            <a:r>
              <a:rPr lang="en-US" sz="1400" b="1" dirty="0" smtClean="0"/>
              <a:t>ate Assumed for Planning: </a:t>
            </a:r>
            <a:r>
              <a:rPr lang="en-US" sz="1400" dirty="0" smtClean="0"/>
              <a:t>		Phase 1: 	4.50% for “A” Cases</a:t>
            </a:r>
          </a:p>
          <a:p>
            <a:pPr marL="509504" lvl="3" algn="l">
              <a:spcBef>
                <a:spcPts val="0"/>
              </a:spcBef>
              <a:buSzPct val="110000"/>
              <a:defRPr/>
            </a:pPr>
            <a:r>
              <a:rPr lang="en-US" sz="1400" dirty="0"/>
              <a:t>	</a:t>
            </a:r>
            <a:r>
              <a:rPr lang="en-US" sz="1400" dirty="0" smtClean="0"/>
              <a:t>					3.75% for “B” Cases</a:t>
            </a:r>
            <a:endParaRPr lang="en-US" sz="1400" dirty="0"/>
          </a:p>
          <a:p>
            <a:pPr marL="509504" lvl="3" algn="l">
              <a:spcBef>
                <a:spcPts val="1200"/>
              </a:spcBef>
              <a:buSzPct val="110000"/>
              <a:defRPr/>
            </a:pPr>
            <a:r>
              <a:rPr lang="en-US" sz="1400" dirty="0"/>
              <a:t>					Phase </a:t>
            </a:r>
            <a:r>
              <a:rPr lang="en-US" sz="1400" dirty="0" smtClean="0"/>
              <a:t>2: </a:t>
            </a:r>
            <a:r>
              <a:rPr lang="en-US" sz="1400" dirty="0"/>
              <a:t>	</a:t>
            </a:r>
            <a:r>
              <a:rPr lang="en-US" sz="1400" dirty="0" smtClean="0"/>
              <a:t>4.75% </a:t>
            </a:r>
            <a:r>
              <a:rPr lang="en-US" sz="1400" dirty="0"/>
              <a:t>for “A” Cases</a:t>
            </a:r>
          </a:p>
          <a:p>
            <a:pPr marL="509504" lvl="3" algn="l">
              <a:spcBef>
                <a:spcPts val="0"/>
              </a:spcBef>
              <a:buSzPct val="110000"/>
              <a:defRPr/>
            </a:pPr>
            <a:r>
              <a:rPr lang="en-US" sz="1400" dirty="0"/>
              <a:t>						</a:t>
            </a:r>
            <a:r>
              <a:rPr lang="en-US" sz="1400" dirty="0" smtClean="0"/>
              <a:t>4.00% </a:t>
            </a:r>
            <a:r>
              <a:rPr lang="en-US" sz="1400" dirty="0"/>
              <a:t>for “B” Cases</a:t>
            </a:r>
          </a:p>
          <a:p>
            <a:pPr marL="792079" lvl="3" indent="-282575" algn="l">
              <a:spcBef>
                <a:spcPts val="2600"/>
              </a:spcBef>
              <a:buSzPct val="110000"/>
              <a:buFont typeface="Wingdings 2" pitchFamily="18" charset="2"/>
              <a:buChar char="¡"/>
              <a:defRPr/>
            </a:pPr>
            <a:r>
              <a:rPr lang="en-US" sz="1400" b="1" dirty="0" smtClean="0"/>
              <a:t>Value of 1 Cent on Real Estate:</a:t>
            </a:r>
            <a:r>
              <a:rPr lang="en-US" sz="1400" dirty="0" smtClean="0"/>
              <a:t>		Approximately $334,128 (FY 2019)</a:t>
            </a:r>
          </a:p>
          <a:p>
            <a:pPr marL="792079" lvl="3" indent="-282575" algn="l">
              <a:spcBef>
                <a:spcPts val="2600"/>
              </a:spcBef>
              <a:buSzPct val="110000"/>
              <a:buFont typeface="Wingdings 2" pitchFamily="18" charset="2"/>
              <a:buChar char="¡"/>
              <a:defRPr/>
            </a:pPr>
            <a:r>
              <a:rPr lang="en-US" sz="1400" b="1" dirty="0" smtClean="0"/>
              <a:t>Annual Growth in the Value of 1 Cent</a:t>
            </a:r>
            <a:r>
              <a:rPr lang="en-US" sz="1400" dirty="0" smtClean="0"/>
              <a:t>:		1% per year</a:t>
            </a:r>
          </a:p>
          <a:p>
            <a:pPr marL="792079" lvl="3" indent="-282575" algn="l">
              <a:spcBef>
                <a:spcPts val="2600"/>
              </a:spcBef>
              <a:buSzPct val="110000"/>
              <a:buFont typeface="Wingdings 2" pitchFamily="18" charset="2"/>
              <a:buChar char="¡"/>
              <a:defRPr/>
            </a:pPr>
            <a:r>
              <a:rPr lang="en-US" sz="1400" dirty="0" smtClean="0"/>
              <a:t>The </a:t>
            </a:r>
            <a:r>
              <a:rPr lang="en-US" sz="1400" dirty="0"/>
              <a:t>County’s Debt Service Budget is based on existing FY 2019 debt </a:t>
            </a:r>
            <a:r>
              <a:rPr lang="en-US" sz="1400" dirty="0" smtClean="0"/>
              <a:t>service. Includes leases closed prior 6/30/2018.</a:t>
            </a:r>
            <a:endParaRPr lang="en-US" sz="1400" dirty="0"/>
          </a:p>
        </p:txBody>
      </p:sp>
      <p:sp>
        <p:nvSpPr>
          <p:cNvPr id="8" name="Content Placeholder 2"/>
          <p:cNvSpPr txBox="1">
            <a:spLocks/>
          </p:cNvSpPr>
          <p:nvPr/>
        </p:nvSpPr>
        <p:spPr bwMode="gray">
          <a:xfrm>
            <a:off x="756142" y="6152798"/>
            <a:ext cx="9687196" cy="942944"/>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endParaRPr lang="en-US" sz="1400" dirty="0" smtClean="0"/>
          </a:p>
        </p:txBody>
      </p:sp>
    </p:spTree>
    <p:extLst>
      <p:ext uri="{BB962C8B-B14F-4D97-AF65-F5344CB8AC3E}">
        <p14:creationId xmlns:p14="http://schemas.microsoft.com/office/powerpoint/2010/main" val="3011362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331130" y="6039948"/>
            <a:ext cx="1179871" cy="4522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smtClean="0"/>
          </a:p>
        </p:txBody>
      </p:sp>
      <p:pic>
        <p:nvPicPr>
          <p:cNvPr id="4" name="Picture 3"/>
          <p:cNvPicPr>
            <a:picLocks noChangeAspect="1"/>
          </p:cNvPicPr>
          <p:nvPr/>
        </p:nvPicPr>
        <p:blipFill>
          <a:blip r:embed="rId2"/>
          <a:stretch>
            <a:fillRect/>
          </a:stretch>
        </p:blipFill>
        <p:spPr>
          <a:xfrm>
            <a:off x="2518150" y="2172293"/>
            <a:ext cx="5864513" cy="4254500"/>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38</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a:solidFill>
                  <a:schemeClr val="accent1"/>
                </a:solidFill>
                <a:latin typeface="+mj-lt"/>
                <a:ea typeface="+mj-ea"/>
                <a:cs typeface="+mj-cs"/>
              </a:rPr>
              <a:t>Key Assumptions </a:t>
            </a:r>
            <a:r>
              <a:rPr lang="en-US" sz="2400" dirty="0" smtClean="0">
                <a:solidFill>
                  <a:schemeClr val="accent1"/>
                </a:solidFill>
                <a:latin typeface="+mj-lt"/>
                <a:ea typeface="+mj-ea"/>
                <a:cs typeface="+mj-cs"/>
              </a:rPr>
              <a:t>– Case 1</a:t>
            </a:r>
            <a:endParaRPr lang="en-US" sz="2400" dirty="0">
              <a:solidFill>
                <a:schemeClr val="accent1"/>
              </a:solidFill>
              <a:latin typeface="+mj-lt"/>
              <a:ea typeface="+mj-ea"/>
              <a:cs typeface="+mj-cs"/>
            </a:endParaRPr>
          </a:p>
        </p:txBody>
      </p:sp>
      <p:sp>
        <p:nvSpPr>
          <p:cNvPr id="6" name="Content Placeholder 2"/>
          <p:cNvSpPr txBox="1">
            <a:spLocks/>
          </p:cNvSpPr>
          <p:nvPr/>
        </p:nvSpPr>
        <p:spPr bwMode="gray">
          <a:xfrm>
            <a:off x="280485" y="1176729"/>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a:t>Below are </a:t>
            </a:r>
            <a:r>
              <a:rPr lang="en-US" sz="1400" dirty="0" smtClean="0"/>
              <a:t>capital funding assumptions </a:t>
            </a:r>
            <a:r>
              <a:rPr lang="en-US" sz="1400" dirty="0"/>
              <a:t>for Multi-Year Capital Plan </a:t>
            </a:r>
            <a:r>
              <a:rPr lang="en-US" sz="1400" dirty="0" smtClean="0"/>
              <a:t>Case 1:</a:t>
            </a:r>
            <a:endParaRPr lang="en-US" sz="1400" dirty="0"/>
          </a:p>
        </p:txBody>
      </p:sp>
      <p:sp>
        <p:nvSpPr>
          <p:cNvPr id="23" name="TextBox 22"/>
          <p:cNvSpPr txBox="1"/>
          <p:nvPr/>
        </p:nvSpPr>
        <p:spPr>
          <a:xfrm>
            <a:off x="6628123" y="6161242"/>
            <a:ext cx="1406013" cy="215444"/>
          </a:xfrm>
          <a:prstGeom prst="rect">
            <a:avLst/>
          </a:prstGeom>
          <a:noFill/>
        </p:spPr>
        <p:txBody>
          <a:bodyPr wrap="square" lIns="0" tIns="0" rIns="0" bIns="0" rtlCol="0">
            <a:spAutoFit/>
          </a:bodyPr>
          <a:lstStyle/>
          <a:p>
            <a:r>
              <a:rPr lang="en-US" sz="1400" b="1" dirty="0" smtClean="0"/>
              <a:t>Case 1</a:t>
            </a:r>
          </a:p>
        </p:txBody>
      </p:sp>
    </p:spTree>
    <p:extLst>
      <p:ext uri="{BB962C8B-B14F-4D97-AF65-F5344CB8AC3E}">
        <p14:creationId xmlns:p14="http://schemas.microsoft.com/office/powerpoint/2010/main" val="205916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and Observations</a:t>
            </a:r>
            <a:endParaRPr lang="en-US" dirty="0"/>
          </a:p>
        </p:txBody>
      </p:sp>
      <p:sp>
        <p:nvSpPr>
          <p:cNvPr id="3" name="Content Placeholder 2"/>
          <p:cNvSpPr>
            <a:spLocks noGrp="1"/>
          </p:cNvSpPr>
          <p:nvPr>
            <p:ph idx="1"/>
          </p:nvPr>
        </p:nvSpPr>
        <p:spPr>
          <a:xfrm>
            <a:off x="269875" y="1246034"/>
            <a:ext cx="9513888" cy="5654448"/>
          </a:xfrm>
        </p:spPr>
        <p:txBody>
          <a:bodyPr/>
          <a:lstStyle/>
          <a:p>
            <a:pPr marL="234950" lvl="2" indent="-234950">
              <a:spcBef>
                <a:spcPts val="6000"/>
              </a:spcBef>
              <a:buClr>
                <a:srgbClr val="006325"/>
              </a:buClr>
              <a:tabLst>
                <a:tab pos="6289675" algn="l"/>
              </a:tabLst>
            </a:pPr>
            <a:r>
              <a:rPr lang="en-US" sz="1400" dirty="0" smtClean="0">
                <a:solidFill>
                  <a:srgbClr val="5A5A5A"/>
                </a:solidFill>
              </a:rPr>
              <a:t>Davenport &amp; Company LLC (“Davenport”) serves as Financial Advisor to Powhatan County (the “County”). Davenport has historically assisted the County with:</a:t>
            </a:r>
          </a:p>
          <a:p>
            <a:pPr marL="685800" lvl="3" indent="-282575">
              <a:spcBef>
                <a:spcPts val="1500"/>
              </a:spcBef>
            </a:pPr>
            <a:r>
              <a:rPr lang="en-US" sz="1400" dirty="0" smtClean="0">
                <a:solidFill>
                  <a:srgbClr val="5A5A5A"/>
                </a:solidFill>
              </a:rPr>
              <a:t>Multi-year capital planning; </a:t>
            </a:r>
          </a:p>
          <a:p>
            <a:pPr marL="685800" lvl="3" indent="-282575">
              <a:spcBef>
                <a:spcPts val="1500"/>
              </a:spcBef>
            </a:pPr>
            <a:r>
              <a:rPr lang="en-US" sz="1400" dirty="0" smtClean="0">
                <a:solidFill>
                  <a:srgbClr val="5A5A5A"/>
                </a:solidFill>
              </a:rPr>
              <a:t>Rating agency interaction</a:t>
            </a:r>
            <a:r>
              <a:rPr lang="en-US" sz="1400" dirty="0">
                <a:solidFill>
                  <a:srgbClr val="5A5A5A"/>
                </a:solidFill>
              </a:rPr>
              <a:t>;</a:t>
            </a:r>
            <a:endParaRPr lang="en-US" sz="1400" dirty="0" smtClean="0">
              <a:solidFill>
                <a:srgbClr val="5A5A5A"/>
              </a:solidFill>
            </a:endParaRPr>
          </a:p>
          <a:p>
            <a:pPr marL="685800" lvl="3" indent="-282575">
              <a:spcBef>
                <a:spcPts val="1500"/>
              </a:spcBef>
            </a:pPr>
            <a:r>
              <a:rPr lang="en-US" sz="1400" dirty="0">
                <a:solidFill>
                  <a:srgbClr val="5A5A5A"/>
                </a:solidFill>
              </a:rPr>
              <a:t>Borrowing for new projects</a:t>
            </a:r>
            <a:r>
              <a:rPr lang="en-US" sz="1400" dirty="0" smtClean="0">
                <a:solidFill>
                  <a:srgbClr val="5A5A5A"/>
                </a:solidFill>
              </a:rPr>
              <a:t>; and</a:t>
            </a:r>
            <a:endParaRPr lang="en-US" sz="1400" dirty="0">
              <a:solidFill>
                <a:srgbClr val="5A5A5A"/>
              </a:solidFill>
            </a:endParaRPr>
          </a:p>
          <a:p>
            <a:pPr marL="685800" lvl="3" indent="-282575">
              <a:spcBef>
                <a:spcPts val="1500"/>
              </a:spcBef>
            </a:pPr>
            <a:r>
              <a:rPr lang="en-US" sz="1400" dirty="0" smtClean="0">
                <a:solidFill>
                  <a:srgbClr val="5A5A5A"/>
                </a:solidFill>
              </a:rPr>
              <a:t>Refinancing </a:t>
            </a:r>
            <a:r>
              <a:rPr lang="en-US" sz="1400" dirty="0">
                <a:solidFill>
                  <a:srgbClr val="5A5A5A"/>
                </a:solidFill>
              </a:rPr>
              <a:t>existing debt for </a:t>
            </a:r>
            <a:r>
              <a:rPr lang="en-US" sz="1400" dirty="0" smtClean="0">
                <a:solidFill>
                  <a:srgbClr val="5A5A5A"/>
                </a:solidFill>
              </a:rPr>
              <a:t>savings.</a:t>
            </a:r>
            <a:endParaRPr lang="en-US" sz="1400" dirty="0" smtClean="0"/>
          </a:p>
          <a:p>
            <a:pPr marL="234950" lvl="2" indent="-234950">
              <a:spcBef>
                <a:spcPts val="6000"/>
              </a:spcBef>
              <a:buClr>
                <a:srgbClr val="006325"/>
              </a:buClr>
              <a:tabLst>
                <a:tab pos="6289675" algn="l"/>
              </a:tabLst>
            </a:pPr>
            <a:r>
              <a:rPr lang="en-US" sz="1400" dirty="0" smtClean="0">
                <a:solidFill>
                  <a:srgbClr val="5A5A5A"/>
                </a:solidFill>
              </a:rPr>
              <a:t>In June 2018, County Staff requested Davenport’s assistance in planning for upcoming County and school capital funding needs.  </a:t>
            </a:r>
          </a:p>
          <a:p>
            <a:pPr marL="234950" lvl="2" indent="-234950">
              <a:spcBef>
                <a:spcPts val="6000"/>
              </a:spcBef>
              <a:buClr>
                <a:srgbClr val="006325"/>
              </a:buClr>
              <a:tabLst>
                <a:tab pos="6289675" algn="l"/>
              </a:tabLst>
            </a:pPr>
            <a:r>
              <a:rPr lang="en-US" sz="1400" dirty="0" smtClean="0">
                <a:solidFill>
                  <a:srgbClr val="5A5A5A"/>
                </a:solidFill>
              </a:rPr>
              <a:t>County Staff identified approximately $23.9 million of </a:t>
            </a:r>
            <a:r>
              <a:rPr lang="en-US" sz="1400" dirty="0">
                <a:solidFill>
                  <a:srgbClr val="5A5A5A"/>
                </a:solidFill>
              </a:rPr>
              <a:t>potential </a:t>
            </a:r>
            <a:r>
              <a:rPr lang="en-US" sz="1400" dirty="0" smtClean="0">
                <a:solidFill>
                  <a:srgbClr val="5A5A5A"/>
                </a:solidFill>
              </a:rPr>
              <a:t>long-term, </a:t>
            </a:r>
            <a:r>
              <a:rPr lang="en-US" sz="1400" dirty="0">
                <a:solidFill>
                  <a:srgbClr val="5A5A5A"/>
                </a:solidFill>
              </a:rPr>
              <a:t>debt-funded </a:t>
            </a:r>
            <a:r>
              <a:rPr lang="en-US" sz="1400" dirty="0" smtClean="0">
                <a:solidFill>
                  <a:srgbClr val="5A5A5A"/>
                </a:solidFill>
              </a:rPr>
              <a:t>projects (the “Projects”) and approximately $2.4 million of additional short-term lease needs (the “Leases”).</a:t>
            </a:r>
          </a:p>
          <a:p>
            <a:pPr marL="234950" lvl="2" indent="-234950">
              <a:spcBef>
                <a:spcPts val="6000"/>
              </a:spcBef>
              <a:buClr>
                <a:srgbClr val="006325"/>
              </a:buClr>
              <a:tabLst>
                <a:tab pos="6289675" algn="l"/>
              </a:tabLst>
            </a:pPr>
            <a:r>
              <a:rPr lang="en-US" sz="1400" dirty="0" smtClean="0">
                <a:solidFill>
                  <a:srgbClr val="5A5A5A"/>
                </a:solidFill>
              </a:rPr>
              <a:t>Davenport has developed a Multi-Year Capital Plan to secure debt funding for the Projects in two phases.</a:t>
            </a:r>
          </a:p>
          <a:p>
            <a:pPr marL="234950" lvl="2" indent="-234950">
              <a:spcBef>
                <a:spcPts val="6000"/>
              </a:spcBef>
              <a:buFont typeface="Wingdings" pitchFamily="2" charset="2"/>
              <a:buChar char="§"/>
            </a:pPr>
            <a:endParaRPr lang="en-US" sz="1400" dirty="0" smtClean="0"/>
          </a:p>
        </p:txBody>
      </p:sp>
      <p:sp>
        <p:nvSpPr>
          <p:cNvPr id="7" name="Date Placeholder 6"/>
          <p:cNvSpPr>
            <a:spLocks noGrp="1"/>
          </p:cNvSpPr>
          <p:nvPr>
            <p:ph type="dt" sz="half" idx="10"/>
          </p:nvPr>
        </p:nvSpPr>
        <p:spPr/>
        <p:txBody>
          <a:bodyPr/>
          <a:lstStyle/>
          <a:p>
            <a:r>
              <a:rPr lang="en-US" dirty="0" smtClean="0"/>
              <a:t>September 13, 2018</a:t>
            </a:r>
            <a:endParaRPr lang="en-US" dirty="0"/>
          </a:p>
        </p:txBody>
      </p:sp>
      <p:sp>
        <p:nvSpPr>
          <p:cNvPr id="9" name="Slide Number Placeholder 8"/>
          <p:cNvSpPr>
            <a:spLocks noGrp="1"/>
          </p:cNvSpPr>
          <p:nvPr>
            <p:ph type="sldNum" sz="quarter" idx="12"/>
          </p:nvPr>
        </p:nvSpPr>
        <p:spPr/>
        <p:txBody>
          <a:bodyPr/>
          <a:lstStyle/>
          <a:p>
            <a:fld id="{65E8D34D-C18F-4072-82C9-C5818739C48B}" type="slidenum">
              <a:rPr lang="en-US" noProof="0" smtClean="0"/>
              <a:pPr/>
              <a:t>3</a:t>
            </a:fld>
            <a:endParaRPr lang="en-US" noProof="0" dirty="0"/>
          </a:p>
        </p:txBody>
      </p:sp>
      <p:sp>
        <p:nvSpPr>
          <p:cNvPr id="11" name="Footer Placeholder 10"/>
          <p:cNvSpPr>
            <a:spLocks noGrp="1"/>
          </p:cNvSpPr>
          <p:nvPr>
            <p:ph type="ftr" sz="quarter" idx="11"/>
          </p:nvPr>
        </p:nvSpPr>
        <p:spPr/>
        <p:txBody>
          <a:bodyPr/>
          <a:lstStyle/>
          <a:p>
            <a:r>
              <a:rPr lang="en-US" noProof="0" smtClean="0"/>
              <a:t>Powhatan County, VA</a:t>
            </a:r>
            <a:endParaRPr lang="en-US" noProof="0" dirty="0"/>
          </a:p>
        </p:txBody>
      </p:sp>
    </p:spTree>
    <p:extLst>
      <p:ext uri="{BB962C8B-B14F-4D97-AF65-F5344CB8AC3E}">
        <p14:creationId xmlns:p14="http://schemas.microsoft.com/office/powerpoint/2010/main" val="3653108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874966" y="6187235"/>
            <a:ext cx="1179871" cy="4522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smtClean="0"/>
          </a:p>
        </p:txBody>
      </p:sp>
      <p:sp>
        <p:nvSpPr>
          <p:cNvPr id="9" name="Oval 8"/>
          <p:cNvSpPr/>
          <p:nvPr/>
        </p:nvSpPr>
        <p:spPr>
          <a:xfrm>
            <a:off x="4745765" y="6187235"/>
            <a:ext cx="1179871" cy="4522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smtClean="0"/>
          </a:p>
        </p:txBody>
      </p:sp>
      <p:pic>
        <p:nvPicPr>
          <p:cNvPr id="2" name="Picture 1"/>
          <p:cNvPicPr>
            <a:picLocks noChangeAspect="1"/>
          </p:cNvPicPr>
          <p:nvPr/>
        </p:nvPicPr>
        <p:blipFill>
          <a:blip r:embed="rId2"/>
          <a:stretch>
            <a:fillRect/>
          </a:stretch>
        </p:blipFill>
        <p:spPr>
          <a:xfrm>
            <a:off x="1232328" y="1893859"/>
            <a:ext cx="7763499" cy="4679950"/>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39</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a:solidFill>
                  <a:schemeClr val="accent1"/>
                </a:solidFill>
                <a:latin typeface="+mj-lt"/>
                <a:ea typeface="+mj-ea"/>
                <a:cs typeface="+mj-cs"/>
              </a:rPr>
              <a:t>Key Assumptions </a:t>
            </a:r>
            <a:r>
              <a:rPr lang="en-US" sz="2400" dirty="0" smtClean="0">
                <a:solidFill>
                  <a:schemeClr val="accent1"/>
                </a:solidFill>
                <a:latin typeface="+mj-lt"/>
                <a:ea typeface="+mj-ea"/>
                <a:cs typeface="+mj-cs"/>
              </a:rPr>
              <a:t>– Cases 2 and 3</a:t>
            </a:r>
            <a:endParaRPr lang="en-US" sz="2400" dirty="0">
              <a:solidFill>
                <a:schemeClr val="accent1"/>
              </a:solidFill>
              <a:latin typeface="+mj-lt"/>
              <a:ea typeface="+mj-ea"/>
              <a:cs typeface="+mj-cs"/>
            </a:endParaRPr>
          </a:p>
        </p:txBody>
      </p:sp>
      <p:sp>
        <p:nvSpPr>
          <p:cNvPr id="6"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Below are </a:t>
            </a:r>
            <a:r>
              <a:rPr lang="en-US" sz="1400" dirty="0"/>
              <a:t>capital funding </a:t>
            </a:r>
            <a:r>
              <a:rPr lang="en-US" sz="1400" dirty="0" smtClean="0"/>
              <a:t>assumptions for Multi-Year Capital Plan Cases 2 and 3:</a:t>
            </a:r>
            <a:endParaRPr lang="en-US" sz="1400" dirty="0"/>
          </a:p>
        </p:txBody>
      </p:sp>
      <p:sp>
        <p:nvSpPr>
          <p:cNvPr id="23" name="TextBox 22"/>
          <p:cNvSpPr txBox="1"/>
          <p:nvPr/>
        </p:nvSpPr>
        <p:spPr>
          <a:xfrm>
            <a:off x="4131411" y="6305654"/>
            <a:ext cx="1406013" cy="215444"/>
          </a:xfrm>
          <a:prstGeom prst="rect">
            <a:avLst/>
          </a:prstGeom>
          <a:noFill/>
        </p:spPr>
        <p:txBody>
          <a:bodyPr wrap="square" lIns="0" tIns="0" rIns="0" bIns="0" rtlCol="0">
            <a:spAutoFit/>
          </a:bodyPr>
          <a:lstStyle/>
          <a:p>
            <a:r>
              <a:rPr lang="en-US" sz="1400" b="1" dirty="0" smtClean="0"/>
              <a:t>Case 2</a:t>
            </a:r>
          </a:p>
        </p:txBody>
      </p:sp>
      <p:sp>
        <p:nvSpPr>
          <p:cNvPr id="24" name="TextBox 23"/>
          <p:cNvSpPr txBox="1"/>
          <p:nvPr/>
        </p:nvSpPr>
        <p:spPr>
          <a:xfrm>
            <a:off x="7244176" y="6305654"/>
            <a:ext cx="1406013" cy="215444"/>
          </a:xfrm>
          <a:prstGeom prst="rect">
            <a:avLst/>
          </a:prstGeom>
          <a:noFill/>
        </p:spPr>
        <p:txBody>
          <a:bodyPr wrap="square" lIns="0" tIns="0" rIns="0" bIns="0" rtlCol="0">
            <a:spAutoFit/>
          </a:bodyPr>
          <a:lstStyle/>
          <a:p>
            <a:r>
              <a:rPr lang="en-US" sz="1400" b="1" dirty="0" smtClean="0"/>
              <a:t>Case 3</a:t>
            </a:r>
          </a:p>
        </p:txBody>
      </p:sp>
    </p:spTree>
    <p:extLst>
      <p:ext uri="{BB962C8B-B14F-4D97-AF65-F5344CB8AC3E}">
        <p14:creationId xmlns:p14="http://schemas.microsoft.com/office/powerpoint/2010/main" val="1987999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8462" y="1955096"/>
            <a:ext cx="9434435" cy="4548796"/>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40</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Case 1A – Debt Affordability</a:t>
            </a:r>
            <a:endParaRPr lang="en-US" sz="2400" dirty="0">
              <a:solidFill>
                <a:schemeClr val="accent1"/>
              </a:solidFill>
              <a:latin typeface="+mj-lt"/>
              <a:ea typeface="+mj-ea"/>
              <a:cs typeface="+mj-cs"/>
            </a:endParaRP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0"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The Real Estate Tax Equivalent Impact of the Multi-Year Capital Plan following Case 1A is shown below:</a:t>
            </a:r>
          </a:p>
          <a:p>
            <a:pPr marL="282575" lvl="2" indent="-282575" algn="l">
              <a:spcBef>
                <a:spcPts val="4500"/>
              </a:spcBef>
              <a:buSzPct val="110000"/>
              <a:buFont typeface="Wingdings 2" pitchFamily="18" charset="2"/>
              <a:buChar char="¡"/>
              <a:defRPr/>
            </a:pPr>
            <a:endParaRPr lang="en-US" sz="1400" dirty="0"/>
          </a:p>
        </p:txBody>
      </p:sp>
    </p:spTree>
    <p:extLst>
      <p:ext uri="{BB962C8B-B14F-4D97-AF65-F5344CB8AC3E}">
        <p14:creationId xmlns:p14="http://schemas.microsoft.com/office/powerpoint/2010/main" val="2208678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56736" y="1860743"/>
            <a:ext cx="7346515" cy="4719473"/>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41</a:t>
            </a:fld>
            <a:endParaRPr lang="en-US" noProof="0" dirty="0"/>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4"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rPr>
              <a:t>Case 1A </a:t>
            </a:r>
            <a:r>
              <a:rPr lang="en-US" sz="2400" dirty="0">
                <a:solidFill>
                  <a:schemeClr val="accent1"/>
                </a:solidFill>
                <a:latin typeface="+mj-lt"/>
              </a:rPr>
              <a:t>– Debt </a:t>
            </a:r>
            <a:r>
              <a:rPr lang="en-US" sz="2400" dirty="0" smtClean="0">
                <a:solidFill>
                  <a:schemeClr val="accent1"/>
                </a:solidFill>
                <a:latin typeface="+mj-lt"/>
              </a:rPr>
              <a:t>Affordability (cont.)</a:t>
            </a:r>
            <a:endParaRPr lang="en-US" sz="2400" dirty="0">
              <a:solidFill>
                <a:schemeClr val="accent1"/>
              </a:solidFill>
              <a:latin typeface="+mj-lt"/>
            </a:endParaRPr>
          </a:p>
        </p:txBody>
      </p:sp>
      <p:sp>
        <p:nvSpPr>
          <p:cNvPr id="2" name="Rectangle 1"/>
          <p:cNvSpPr/>
          <p:nvPr/>
        </p:nvSpPr>
        <p:spPr>
          <a:xfrm>
            <a:off x="170328" y="1181275"/>
            <a:ext cx="9107236" cy="307777"/>
          </a:xfrm>
          <a:prstGeom prst="rect">
            <a:avLst/>
          </a:prstGeom>
        </p:spPr>
        <p:txBody>
          <a:bodyPr wrap="square">
            <a:spAutoFit/>
          </a:bodyPr>
          <a:lstStyle/>
          <a:p>
            <a:pPr marL="282575" lvl="2" indent="-282575">
              <a:spcBef>
                <a:spcPts val="4500"/>
              </a:spcBef>
              <a:buSzPct val="110000"/>
              <a:buFont typeface="Wingdings 2" pitchFamily="18" charset="2"/>
              <a:buChar char="¡"/>
              <a:defRPr/>
            </a:pPr>
            <a:r>
              <a:rPr lang="en-US" sz="1400" dirty="0"/>
              <a:t>The Real Estate Tax Equivalent Impact of </a:t>
            </a:r>
            <a:r>
              <a:rPr lang="en-US" sz="1400" dirty="0" smtClean="0"/>
              <a:t>the Multi-Year Capital Plan </a:t>
            </a:r>
            <a:r>
              <a:rPr lang="en-US" sz="1400" dirty="0"/>
              <a:t>following </a:t>
            </a:r>
            <a:r>
              <a:rPr lang="en-US" sz="1400" dirty="0" smtClean="0"/>
              <a:t>Case 1A </a:t>
            </a:r>
            <a:r>
              <a:rPr lang="en-US" sz="1400" dirty="0"/>
              <a:t>is </a:t>
            </a:r>
            <a:r>
              <a:rPr lang="en-US" sz="1400" dirty="0" smtClean="0"/>
              <a:t>shown below:</a:t>
            </a:r>
            <a:endParaRPr lang="en-US" sz="1400" dirty="0"/>
          </a:p>
        </p:txBody>
      </p:sp>
      <p:sp>
        <p:nvSpPr>
          <p:cNvPr id="3" name="Rectangle 2"/>
          <p:cNvSpPr/>
          <p:nvPr/>
        </p:nvSpPr>
        <p:spPr>
          <a:xfrm>
            <a:off x="1051516" y="6939909"/>
            <a:ext cx="9207942" cy="230832"/>
          </a:xfrm>
          <a:prstGeom prst="rect">
            <a:avLst/>
          </a:prstGeom>
        </p:spPr>
        <p:txBody>
          <a:bodyPr wrap="square">
            <a:spAutoFit/>
          </a:bodyPr>
          <a:lstStyle/>
          <a:p>
            <a:r>
              <a:rPr lang="en-US" sz="900" i="1" dirty="0">
                <a:solidFill>
                  <a:srgbClr val="000000"/>
                </a:solidFill>
              </a:rPr>
              <a:t>(1) Assumes 1 additional penny on the real estate tax rate is equivalent to additional revenues of $</a:t>
            </a:r>
            <a:r>
              <a:rPr lang="en-US" sz="900" i="1" dirty="0" smtClean="0">
                <a:solidFill>
                  <a:srgbClr val="000000"/>
                </a:solidFill>
              </a:rPr>
              <a:t>334,128 </a:t>
            </a:r>
            <a:r>
              <a:rPr lang="en-US" sz="900" i="1" dirty="0">
                <a:solidFill>
                  <a:srgbClr val="000000"/>
                </a:solidFill>
              </a:rPr>
              <a:t>in </a:t>
            </a:r>
            <a:r>
              <a:rPr lang="en-US" sz="900" i="1" dirty="0" smtClean="0">
                <a:solidFill>
                  <a:srgbClr val="000000"/>
                </a:solidFill>
              </a:rPr>
              <a:t>FY2019. Assumes penny </a:t>
            </a:r>
            <a:r>
              <a:rPr lang="en-US" sz="900" i="1" dirty="0">
                <a:solidFill>
                  <a:srgbClr val="000000"/>
                </a:solidFill>
              </a:rPr>
              <a:t>value </a:t>
            </a:r>
            <a:r>
              <a:rPr lang="en-US" sz="900" i="1" dirty="0" smtClean="0">
                <a:solidFill>
                  <a:srgbClr val="000000"/>
                </a:solidFill>
              </a:rPr>
              <a:t>grows by 1</a:t>
            </a:r>
            <a:r>
              <a:rPr lang="en-US" sz="900" i="1" dirty="0">
                <a:solidFill>
                  <a:srgbClr val="000000"/>
                </a:solidFill>
              </a:rPr>
              <a:t>% per year.</a:t>
            </a:r>
          </a:p>
        </p:txBody>
      </p:sp>
    </p:spTree>
    <p:extLst>
      <p:ext uri="{BB962C8B-B14F-4D97-AF65-F5344CB8AC3E}">
        <p14:creationId xmlns:p14="http://schemas.microsoft.com/office/powerpoint/2010/main" val="15255300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8462" y="1955094"/>
            <a:ext cx="9434435" cy="4548793"/>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42</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Case 1B – Debt Affordability</a:t>
            </a:r>
            <a:endParaRPr lang="en-US" sz="2400" dirty="0">
              <a:solidFill>
                <a:schemeClr val="accent1"/>
              </a:solidFill>
              <a:latin typeface="+mj-lt"/>
              <a:ea typeface="+mj-ea"/>
              <a:cs typeface="+mj-cs"/>
            </a:endParaRP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0"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The Real Estate Tax Equivalent Impact of the Multi-Year Capital Plan following Case 1B is shown below:</a:t>
            </a:r>
          </a:p>
          <a:p>
            <a:pPr marL="282575" lvl="2" indent="-282575" algn="l">
              <a:spcBef>
                <a:spcPts val="4500"/>
              </a:spcBef>
              <a:buSzPct val="110000"/>
              <a:buFont typeface="Wingdings 2" pitchFamily="18" charset="2"/>
              <a:buChar char="¡"/>
              <a:defRPr/>
            </a:pPr>
            <a:endParaRPr lang="en-US" sz="1400" dirty="0"/>
          </a:p>
        </p:txBody>
      </p:sp>
    </p:spTree>
    <p:extLst>
      <p:ext uri="{BB962C8B-B14F-4D97-AF65-F5344CB8AC3E}">
        <p14:creationId xmlns:p14="http://schemas.microsoft.com/office/powerpoint/2010/main" val="1238822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56736" y="1860743"/>
            <a:ext cx="7346516" cy="4719473"/>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43</a:t>
            </a:fld>
            <a:endParaRPr lang="en-US" noProof="0" dirty="0"/>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4"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rPr>
              <a:t>Case 1B </a:t>
            </a:r>
            <a:r>
              <a:rPr lang="en-US" sz="2400" dirty="0">
                <a:solidFill>
                  <a:schemeClr val="accent1"/>
                </a:solidFill>
                <a:latin typeface="+mj-lt"/>
              </a:rPr>
              <a:t>– Debt </a:t>
            </a:r>
            <a:r>
              <a:rPr lang="en-US" sz="2400" dirty="0" smtClean="0">
                <a:solidFill>
                  <a:schemeClr val="accent1"/>
                </a:solidFill>
                <a:latin typeface="+mj-lt"/>
              </a:rPr>
              <a:t>Affordability (cont.)</a:t>
            </a:r>
            <a:endParaRPr lang="en-US" sz="2400" dirty="0">
              <a:solidFill>
                <a:schemeClr val="accent1"/>
              </a:solidFill>
              <a:latin typeface="+mj-lt"/>
            </a:endParaRPr>
          </a:p>
        </p:txBody>
      </p:sp>
      <p:sp>
        <p:nvSpPr>
          <p:cNvPr id="2" name="Rectangle 1"/>
          <p:cNvSpPr/>
          <p:nvPr/>
        </p:nvSpPr>
        <p:spPr>
          <a:xfrm>
            <a:off x="170328" y="1181275"/>
            <a:ext cx="9107236" cy="307777"/>
          </a:xfrm>
          <a:prstGeom prst="rect">
            <a:avLst/>
          </a:prstGeom>
        </p:spPr>
        <p:txBody>
          <a:bodyPr wrap="square">
            <a:spAutoFit/>
          </a:bodyPr>
          <a:lstStyle/>
          <a:p>
            <a:pPr marL="282575" lvl="2" indent="-282575">
              <a:spcBef>
                <a:spcPts val="4500"/>
              </a:spcBef>
              <a:buSzPct val="110000"/>
              <a:buFont typeface="Wingdings 2" pitchFamily="18" charset="2"/>
              <a:buChar char="¡"/>
              <a:defRPr/>
            </a:pPr>
            <a:r>
              <a:rPr lang="en-US" sz="1400" dirty="0"/>
              <a:t>The Real Estate Tax Equivalent Impact of </a:t>
            </a:r>
            <a:r>
              <a:rPr lang="en-US" sz="1400" dirty="0" smtClean="0"/>
              <a:t>the Multi-Year Capital Plan </a:t>
            </a:r>
            <a:r>
              <a:rPr lang="en-US" sz="1400" dirty="0"/>
              <a:t>following </a:t>
            </a:r>
            <a:r>
              <a:rPr lang="en-US" sz="1400" dirty="0" smtClean="0"/>
              <a:t>Case 1B </a:t>
            </a:r>
            <a:r>
              <a:rPr lang="en-US" sz="1400" dirty="0"/>
              <a:t>is </a:t>
            </a:r>
            <a:r>
              <a:rPr lang="en-US" sz="1400" dirty="0" smtClean="0"/>
              <a:t>shown below:</a:t>
            </a:r>
            <a:endParaRPr lang="en-US" sz="1400" dirty="0"/>
          </a:p>
        </p:txBody>
      </p:sp>
      <p:sp>
        <p:nvSpPr>
          <p:cNvPr id="3" name="Rectangle 2"/>
          <p:cNvSpPr/>
          <p:nvPr/>
        </p:nvSpPr>
        <p:spPr>
          <a:xfrm>
            <a:off x="1051516" y="6939909"/>
            <a:ext cx="9207942" cy="230832"/>
          </a:xfrm>
          <a:prstGeom prst="rect">
            <a:avLst/>
          </a:prstGeom>
        </p:spPr>
        <p:txBody>
          <a:bodyPr wrap="square">
            <a:spAutoFit/>
          </a:bodyPr>
          <a:lstStyle/>
          <a:p>
            <a:r>
              <a:rPr lang="en-US" sz="900" i="1" dirty="0">
                <a:solidFill>
                  <a:srgbClr val="000000"/>
                </a:solidFill>
              </a:rPr>
              <a:t>(1) Assumes 1 additional penny on the real estate tax rate is equivalent to additional revenues of $</a:t>
            </a:r>
            <a:r>
              <a:rPr lang="en-US" sz="900" i="1" dirty="0" smtClean="0">
                <a:solidFill>
                  <a:srgbClr val="000000"/>
                </a:solidFill>
              </a:rPr>
              <a:t>334,128 </a:t>
            </a:r>
            <a:r>
              <a:rPr lang="en-US" sz="900" i="1" dirty="0">
                <a:solidFill>
                  <a:srgbClr val="000000"/>
                </a:solidFill>
              </a:rPr>
              <a:t>in </a:t>
            </a:r>
            <a:r>
              <a:rPr lang="en-US" sz="900" i="1" dirty="0" smtClean="0">
                <a:solidFill>
                  <a:srgbClr val="000000"/>
                </a:solidFill>
              </a:rPr>
              <a:t>FY2019. Assumes penny </a:t>
            </a:r>
            <a:r>
              <a:rPr lang="en-US" sz="900" i="1" dirty="0">
                <a:solidFill>
                  <a:srgbClr val="000000"/>
                </a:solidFill>
              </a:rPr>
              <a:t>value </a:t>
            </a:r>
            <a:r>
              <a:rPr lang="en-US" sz="900" i="1" dirty="0" smtClean="0">
                <a:solidFill>
                  <a:srgbClr val="000000"/>
                </a:solidFill>
              </a:rPr>
              <a:t>grows by 1</a:t>
            </a:r>
            <a:r>
              <a:rPr lang="en-US" sz="900" i="1" dirty="0">
                <a:solidFill>
                  <a:srgbClr val="000000"/>
                </a:solidFill>
              </a:rPr>
              <a:t>% per year.</a:t>
            </a:r>
          </a:p>
        </p:txBody>
      </p:sp>
    </p:spTree>
    <p:extLst>
      <p:ext uri="{BB962C8B-B14F-4D97-AF65-F5344CB8AC3E}">
        <p14:creationId xmlns:p14="http://schemas.microsoft.com/office/powerpoint/2010/main" val="3368200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2148" y="2016559"/>
            <a:ext cx="9313719" cy="4223450"/>
          </a:xfrm>
          <a:prstGeom prst="rect">
            <a:avLst/>
          </a:prstGeom>
        </p:spPr>
      </p:pic>
      <p:sp>
        <p:nvSpPr>
          <p:cNvPr id="10"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The Real Estate Tax Equivalent Impact of the Multi-Year Capital Plan </a:t>
            </a:r>
            <a:r>
              <a:rPr lang="en-US" sz="1400" dirty="0"/>
              <a:t>following </a:t>
            </a:r>
            <a:r>
              <a:rPr lang="en-US" sz="1400" dirty="0" smtClean="0"/>
              <a:t>Case 2A is shown below:</a:t>
            </a:r>
          </a:p>
          <a:p>
            <a:pPr marL="282575" lvl="2" indent="-282575" algn="l">
              <a:spcBef>
                <a:spcPts val="4500"/>
              </a:spcBef>
              <a:buSzPct val="110000"/>
              <a:buFont typeface="Wingdings 2" pitchFamily="18" charset="2"/>
              <a:buChar char="¡"/>
              <a:defRPr/>
            </a:pPr>
            <a:endParaRPr lang="en-US" sz="1400" dirty="0"/>
          </a:p>
        </p:txBody>
      </p:sp>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44</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Case 2A – Debt Affordability</a:t>
            </a:r>
            <a:endParaRPr lang="en-US" sz="2400" dirty="0">
              <a:solidFill>
                <a:schemeClr val="accent1"/>
              </a:solidFill>
              <a:latin typeface="+mj-lt"/>
              <a:ea typeface="+mj-ea"/>
              <a:cs typeface="+mj-cs"/>
            </a:endParaRP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Tree>
    <p:extLst>
      <p:ext uri="{BB962C8B-B14F-4D97-AF65-F5344CB8AC3E}">
        <p14:creationId xmlns:p14="http://schemas.microsoft.com/office/powerpoint/2010/main" val="3439613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51516" y="6852257"/>
            <a:ext cx="9207942" cy="230832"/>
          </a:xfrm>
          <a:prstGeom prst="rect">
            <a:avLst/>
          </a:prstGeom>
        </p:spPr>
        <p:txBody>
          <a:bodyPr wrap="square">
            <a:spAutoFit/>
          </a:bodyPr>
          <a:lstStyle/>
          <a:p>
            <a:r>
              <a:rPr lang="en-US" sz="900" i="1" dirty="0">
                <a:solidFill>
                  <a:srgbClr val="000000"/>
                </a:solidFill>
              </a:rPr>
              <a:t>(1) Assumes 1 additional penny on the real estate tax rate is equivalent to additional revenues of $</a:t>
            </a:r>
            <a:r>
              <a:rPr lang="en-US" sz="900" i="1" dirty="0" smtClean="0">
                <a:solidFill>
                  <a:srgbClr val="000000"/>
                </a:solidFill>
              </a:rPr>
              <a:t>334,128 </a:t>
            </a:r>
            <a:r>
              <a:rPr lang="en-US" sz="900" i="1" dirty="0">
                <a:solidFill>
                  <a:srgbClr val="000000"/>
                </a:solidFill>
              </a:rPr>
              <a:t>in </a:t>
            </a:r>
            <a:r>
              <a:rPr lang="en-US" sz="900" i="1" dirty="0" smtClean="0">
                <a:solidFill>
                  <a:srgbClr val="000000"/>
                </a:solidFill>
              </a:rPr>
              <a:t>FY2019</a:t>
            </a:r>
            <a:r>
              <a:rPr lang="en-US" sz="900" dirty="0" smtClean="0">
                <a:solidFill>
                  <a:srgbClr val="000000"/>
                </a:solidFill>
              </a:rPr>
              <a:t>. Assumes penny </a:t>
            </a:r>
            <a:r>
              <a:rPr lang="en-US" sz="900" dirty="0">
                <a:solidFill>
                  <a:srgbClr val="000000"/>
                </a:solidFill>
              </a:rPr>
              <a:t>value </a:t>
            </a:r>
            <a:r>
              <a:rPr lang="en-US" sz="900" dirty="0" smtClean="0">
                <a:solidFill>
                  <a:srgbClr val="000000"/>
                </a:solidFill>
              </a:rPr>
              <a:t>grows by 1</a:t>
            </a:r>
            <a:r>
              <a:rPr lang="en-US" sz="900" dirty="0">
                <a:solidFill>
                  <a:srgbClr val="000000"/>
                </a:solidFill>
              </a:rPr>
              <a:t>% per year.</a:t>
            </a:r>
          </a:p>
        </p:txBody>
      </p:sp>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45</a:t>
            </a:fld>
            <a:endParaRPr lang="en-US" noProof="0" dirty="0"/>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4"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rPr>
              <a:t>Case 2A </a:t>
            </a:r>
            <a:r>
              <a:rPr lang="en-US" sz="2400" dirty="0">
                <a:solidFill>
                  <a:schemeClr val="accent1"/>
                </a:solidFill>
                <a:latin typeface="+mj-lt"/>
              </a:rPr>
              <a:t>– </a:t>
            </a:r>
            <a:r>
              <a:rPr lang="en-US" sz="2400" dirty="0" smtClean="0">
                <a:solidFill>
                  <a:schemeClr val="accent1"/>
                </a:solidFill>
                <a:latin typeface="+mj-lt"/>
                <a:ea typeface="+mj-ea"/>
                <a:cs typeface="+mj-cs"/>
              </a:rPr>
              <a:t>Debt Affordability (cont.)</a:t>
            </a:r>
            <a:endParaRPr lang="en-US" sz="2400" dirty="0">
              <a:solidFill>
                <a:schemeClr val="accent1"/>
              </a:solidFill>
              <a:latin typeface="+mj-lt"/>
              <a:ea typeface="+mj-ea"/>
              <a:cs typeface="+mj-cs"/>
            </a:endParaRPr>
          </a:p>
        </p:txBody>
      </p:sp>
      <p:sp>
        <p:nvSpPr>
          <p:cNvPr id="2" name="Rectangle 1"/>
          <p:cNvSpPr/>
          <p:nvPr/>
        </p:nvSpPr>
        <p:spPr>
          <a:xfrm>
            <a:off x="170327" y="1181275"/>
            <a:ext cx="8531883" cy="307777"/>
          </a:xfrm>
          <a:prstGeom prst="rect">
            <a:avLst/>
          </a:prstGeom>
        </p:spPr>
        <p:txBody>
          <a:bodyPr wrap="square">
            <a:spAutoFit/>
          </a:bodyPr>
          <a:lstStyle/>
          <a:p>
            <a:pPr marL="282575" lvl="2" indent="-282575">
              <a:spcBef>
                <a:spcPts val="4500"/>
              </a:spcBef>
              <a:buSzPct val="110000"/>
              <a:buFont typeface="Wingdings 2" pitchFamily="18" charset="2"/>
              <a:buChar char="¡"/>
              <a:defRPr/>
            </a:pPr>
            <a:r>
              <a:rPr lang="en-US" sz="1400" dirty="0"/>
              <a:t>The Real Estate Tax Equivalent Impact of </a:t>
            </a:r>
            <a:r>
              <a:rPr lang="en-US" sz="1400" dirty="0" smtClean="0"/>
              <a:t>the Multi-Year Capital Plan </a:t>
            </a:r>
            <a:r>
              <a:rPr lang="en-US" sz="1400" dirty="0"/>
              <a:t>following </a:t>
            </a:r>
            <a:r>
              <a:rPr lang="en-US" sz="1400" dirty="0" smtClean="0"/>
              <a:t>Case 2A is shown below:</a:t>
            </a:r>
            <a:endParaRPr lang="en-US" sz="1400" dirty="0"/>
          </a:p>
        </p:txBody>
      </p:sp>
      <p:pic>
        <p:nvPicPr>
          <p:cNvPr id="4" name="Picture 3"/>
          <p:cNvPicPr>
            <a:picLocks noChangeAspect="1"/>
          </p:cNvPicPr>
          <p:nvPr/>
        </p:nvPicPr>
        <p:blipFill>
          <a:blip r:embed="rId3"/>
          <a:stretch>
            <a:fillRect/>
          </a:stretch>
        </p:blipFill>
        <p:spPr>
          <a:xfrm>
            <a:off x="972432" y="1785265"/>
            <a:ext cx="8115124" cy="4848918"/>
          </a:xfrm>
          <a:prstGeom prst="rect">
            <a:avLst/>
          </a:prstGeom>
        </p:spPr>
      </p:pic>
    </p:spTree>
    <p:extLst>
      <p:ext uri="{BB962C8B-B14F-4D97-AF65-F5344CB8AC3E}">
        <p14:creationId xmlns:p14="http://schemas.microsoft.com/office/powerpoint/2010/main" val="3461697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2148" y="2016559"/>
            <a:ext cx="9313719" cy="4223450"/>
          </a:xfrm>
          <a:prstGeom prst="rect">
            <a:avLst/>
          </a:prstGeom>
        </p:spPr>
      </p:pic>
      <p:sp>
        <p:nvSpPr>
          <p:cNvPr id="10"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The Real Estate Tax Equivalent Impact of the Multi-Year Capital Plan </a:t>
            </a:r>
            <a:r>
              <a:rPr lang="en-US" sz="1400" dirty="0"/>
              <a:t>following </a:t>
            </a:r>
            <a:r>
              <a:rPr lang="en-US" sz="1400" dirty="0" smtClean="0"/>
              <a:t>Case 2B is shown below:</a:t>
            </a:r>
          </a:p>
          <a:p>
            <a:pPr marL="282575" lvl="2" indent="-282575" algn="l">
              <a:spcBef>
                <a:spcPts val="4500"/>
              </a:spcBef>
              <a:buSzPct val="110000"/>
              <a:buFont typeface="Wingdings 2" pitchFamily="18" charset="2"/>
              <a:buChar char="¡"/>
              <a:defRPr/>
            </a:pPr>
            <a:endParaRPr lang="en-US" sz="1400" dirty="0"/>
          </a:p>
        </p:txBody>
      </p:sp>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46</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Case 2B – Debt Affordability</a:t>
            </a:r>
            <a:endParaRPr lang="en-US" sz="2400" dirty="0">
              <a:solidFill>
                <a:schemeClr val="accent1"/>
              </a:solidFill>
              <a:latin typeface="+mj-lt"/>
              <a:ea typeface="+mj-ea"/>
              <a:cs typeface="+mj-cs"/>
            </a:endParaRP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Tree>
    <p:extLst>
      <p:ext uri="{BB962C8B-B14F-4D97-AF65-F5344CB8AC3E}">
        <p14:creationId xmlns:p14="http://schemas.microsoft.com/office/powerpoint/2010/main" val="41894458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72431" y="1785265"/>
            <a:ext cx="8115125" cy="4848918"/>
          </a:xfrm>
          <a:prstGeom prst="rect">
            <a:avLst/>
          </a:prstGeom>
        </p:spPr>
      </p:pic>
      <p:sp>
        <p:nvSpPr>
          <p:cNvPr id="11" name="Rectangle 10"/>
          <p:cNvSpPr/>
          <p:nvPr/>
        </p:nvSpPr>
        <p:spPr>
          <a:xfrm>
            <a:off x="1051516" y="6852257"/>
            <a:ext cx="9207942" cy="230832"/>
          </a:xfrm>
          <a:prstGeom prst="rect">
            <a:avLst/>
          </a:prstGeom>
        </p:spPr>
        <p:txBody>
          <a:bodyPr wrap="square">
            <a:spAutoFit/>
          </a:bodyPr>
          <a:lstStyle/>
          <a:p>
            <a:r>
              <a:rPr lang="en-US" sz="900" i="1" dirty="0">
                <a:solidFill>
                  <a:srgbClr val="000000"/>
                </a:solidFill>
              </a:rPr>
              <a:t>(1) Assumes 1 additional penny on the real estate tax rate is equivalent to additional revenues of $</a:t>
            </a:r>
            <a:r>
              <a:rPr lang="en-US" sz="900" i="1" dirty="0" smtClean="0">
                <a:solidFill>
                  <a:srgbClr val="000000"/>
                </a:solidFill>
              </a:rPr>
              <a:t>334,128 </a:t>
            </a:r>
            <a:r>
              <a:rPr lang="en-US" sz="900" i="1" dirty="0">
                <a:solidFill>
                  <a:srgbClr val="000000"/>
                </a:solidFill>
              </a:rPr>
              <a:t>in </a:t>
            </a:r>
            <a:r>
              <a:rPr lang="en-US" sz="900" i="1" dirty="0" smtClean="0">
                <a:solidFill>
                  <a:srgbClr val="000000"/>
                </a:solidFill>
              </a:rPr>
              <a:t>FY2019</a:t>
            </a:r>
            <a:r>
              <a:rPr lang="en-US" sz="900" dirty="0" smtClean="0">
                <a:solidFill>
                  <a:srgbClr val="000000"/>
                </a:solidFill>
              </a:rPr>
              <a:t>. Assumes penny </a:t>
            </a:r>
            <a:r>
              <a:rPr lang="en-US" sz="900" dirty="0">
                <a:solidFill>
                  <a:srgbClr val="000000"/>
                </a:solidFill>
              </a:rPr>
              <a:t>value </a:t>
            </a:r>
            <a:r>
              <a:rPr lang="en-US" sz="900" dirty="0" smtClean="0">
                <a:solidFill>
                  <a:srgbClr val="000000"/>
                </a:solidFill>
              </a:rPr>
              <a:t>grows by 1</a:t>
            </a:r>
            <a:r>
              <a:rPr lang="en-US" sz="900" dirty="0">
                <a:solidFill>
                  <a:srgbClr val="000000"/>
                </a:solidFill>
              </a:rPr>
              <a:t>% per year.</a:t>
            </a:r>
          </a:p>
        </p:txBody>
      </p:sp>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47</a:t>
            </a:fld>
            <a:endParaRPr lang="en-US" noProof="0" dirty="0"/>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4"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rPr>
              <a:t>Case 2B </a:t>
            </a:r>
            <a:r>
              <a:rPr lang="en-US" sz="2400" dirty="0">
                <a:solidFill>
                  <a:schemeClr val="accent1"/>
                </a:solidFill>
                <a:latin typeface="+mj-lt"/>
              </a:rPr>
              <a:t>– </a:t>
            </a:r>
            <a:r>
              <a:rPr lang="en-US" sz="2400" dirty="0" smtClean="0">
                <a:solidFill>
                  <a:schemeClr val="accent1"/>
                </a:solidFill>
                <a:latin typeface="+mj-lt"/>
                <a:ea typeface="+mj-ea"/>
                <a:cs typeface="+mj-cs"/>
              </a:rPr>
              <a:t>Debt Affordability (cont.)</a:t>
            </a:r>
            <a:endParaRPr lang="en-US" sz="2400" dirty="0">
              <a:solidFill>
                <a:schemeClr val="accent1"/>
              </a:solidFill>
              <a:latin typeface="+mj-lt"/>
              <a:ea typeface="+mj-ea"/>
              <a:cs typeface="+mj-cs"/>
            </a:endParaRPr>
          </a:p>
        </p:txBody>
      </p:sp>
      <p:sp>
        <p:nvSpPr>
          <p:cNvPr id="2" name="Rectangle 1"/>
          <p:cNvSpPr/>
          <p:nvPr/>
        </p:nvSpPr>
        <p:spPr>
          <a:xfrm>
            <a:off x="170327" y="1181275"/>
            <a:ext cx="8531883" cy="307777"/>
          </a:xfrm>
          <a:prstGeom prst="rect">
            <a:avLst/>
          </a:prstGeom>
        </p:spPr>
        <p:txBody>
          <a:bodyPr wrap="square">
            <a:spAutoFit/>
          </a:bodyPr>
          <a:lstStyle/>
          <a:p>
            <a:pPr marL="282575" lvl="2" indent="-282575">
              <a:spcBef>
                <a:spcPts val="4500"/>
              </a:spcBef>
              <a:buSzPct val="110000"/>
              <a:buFont typeface="Wingdings 2" pitchFamily="18" charset="2"/>
              <a:buChar char="¡"/>
              <a:defRPr/>
            </a:pPr>
            <a:r>
              <a:rPr lang="en-US" sz="1400" dirty="0"/>
              <a:t>The Real Estate Tax Equivalent Impact of </a:t>
            </a:r>
            <a:r>
              <a:rPr lang="en-US" sz="1400" dirty="0" smtClean="0"/>
              <a:t>the Multi-Year Capital Plan </a:t>
            </a:r>
            <a:r>
              <a:rPr lang="en-US" sz="1400" dirty="0"/>
              <a:t>following </a:t>
            </a:r>
            <a:r>
              <a:rPr lang="en-US" sz="1400" dirty="0" smtClean="0"/>
              <a:t>Case 2B is shown below:</a:t>
            </a:r>
            <a:endParaRPr lang="en-US" sz="1400" dirty="0"/>
          </a:p>
        </p:txBody>
      </p:sp>
    </p:spTree>
    <p:extLst>
      <p:ext uri="{BB962C8B-B14F-4D97-AF65-F5344CB8AC3E}">
        <p14:creationId xmlns:p14="http://schemas.microsoft.com/office/powerpoint/2010/main" val="42461046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2147" y="1886795"/>
            <a:ext cx="9313719" cy="4757741"/>
          </a:xfrm>
          <a:prstGeom prst="rect">
            <a:avLst/>
          </a:prstGeom>
        </p:spPr>
      </p:pic>
      <p:sp>
        <p:nvSpPr>
          <p:cNvPr id="10"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The Real Estate Tax Equivalent Impact of the Multi-Year Capital Plan </a:t>
            </a:r>
            <a:r>
              <a:rPr lang="en-US" sz="1400" dirty="0"/>
              <a:t>following </a:t>
            </a:r>
            <a:r>
              <a:rPr lang="en-US" sz="1400" dirty="0" smtClean="0"/>
              <a:t>Case 3A is shown below:</a:t>
            </a:r>
          </a:p>
          <a:p>
            <a:pPr marL="282575" lvl="2" indent="-282575" algn="l">
              <a:spcBef>
                <a:spcPts val="4500"/>
              </a:spcBef>
              <a:buSzPct val="110000"/>
              <a:buFont typeface="Wingdings 2" pitchFamily="18" charset="2"/>
              <a:buChar char="¡"/>
              <a:defRPr/>
            </a:pPr>
            <a:endParaRPr lang="en-US" sz="1400" dirty="0"/>
          </a:p>
        </p:txBody>
      </p:sp>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48</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Case 3A – Debt Affordability</a:t>
            </a:r>
            <a:endParaRPr lang="en-US" sz="2400" dirty="0">
              <a:solidFill>
                <a:schemeClr val="accent1"/>
              </a:solidFill>
              <a:latin typeface="+mj-lt"/>
              <a:ea typeface="+mj-ea"/>
              <a:cs typeface="+mj-cs"/>
            </a:endParaRP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Tree>
    <p:extLst>
      <p:ext uri="{BB962C8B-B14F-4D97-AF65-F5344CB8AC3E}">
        <p14:creationId xmlns:p14="http://schemas.microsoft.com/office/powerpoint/2010/main" val="868056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a:xfrm>
            <a:off x="269875" y="1290638"/>
            <a:ext cx="9387081" cy="5654448"/>
          </a:xfrm>
        </p:spPr>
        <p:txBody>
          <a:bodyPr/>
          <a:lstStyle/>
          <a:p>
            <a:pPr marL="234950" lvl="2" indent="-234950">
              <a:spcBef>
                <a:spcPts val="6000"/>
              </a:spcBef>
              <a:buClr>
                <a:srgbClr val="006325"/>
              </a:buClr>
              <a:tabLst>
                <a:tab pos="6289675" algn="l"/>
              </a:tabLst>
            </a:pPr>
            <a:r>
              <a:rPr lang="en-US" sz="1400" dirty="0" smtClean="0">
                <a:solidFill>
                  <a:srgbClr val="5A5A5A"/>
                </a:solidFill>
              </a:rPr>
              <a:t>Present an overview of the County’s Existing Debt Profile and current credit ratings.</a:t>
            </a:r>
          </a:p>
          <a:p>
            <a:pPr marL="234950" lvl="2" indent="-234950">
              <a:spcBef>
                <a:spcPts val="9000"/>
              </a:spcBef>
              <a:buClr>
                <a:srgbClr val="006325"/>
              </a:buClr>
              <a:tabLst>
                <a:tab pos="6289675" algn="l"/>
              </a:tabLst>
            </a:pPr>
            <a:r>
              <a:rPr lang="en-US" sz="1400" dirty="0" smtClean="0">
                <a:solidFill>
                  <a:srgbClr val="5A5A5A"/>
                </a:solidFill>
              </a:rPr>
              <a:t>Analyze the impact of the Multi-Year Capital Plan on: </a:t>
            </a:r>
          </a:p>
          <a:p>
            <a:pPr marL="685800" lvl="3" indent="-282575">
              <a:spcBef>
                <a:spcPts val="3600"/>
              </a:spcBef>
              <a:tabLst>
                <a:tab pos="6289675" algn="l"/>
              </a:tabLst>
            </a:pPr>
            <a:r>
              <a:rPr lang="en-US" sz="1400" dirty="0" smtClean="0">
                <a:solidFill>
                  <a:srgbClr val="5A5A5A"/>
                </a:solidFill>
              </a:rPr>
              <a:t>Debt Affordability (i.e. the budgetary/cash-flow impact of new debt); and </a:t>
            </a:r>
          </a:p>
          <a:p>
            <a:pPr marL="685800" lvl="3" indent="-282575">
              <a:spcBef>
                <a:spcPts val="3600"/>
              </a:spcBef>
              <a:tabLst>
                <a:tab pos="6289675" algn="l"/>
              </a:tabLst>
            </a:pPr>
            <a:r>
              <a:rPr lang="en-US" sz="1400" dirty="0" smtClean="0">
                <a:solidFill>
                  <a:srgbClr val="5A5A5A"/>
                </a:solidFill>
              </a:rPr>
              <a:t>Debt Capacity (i.e. the effect on Key Debt Ratios with respect to the County’s Financial Policy Guidelines).</a:t>
            </a:r>
          </a:p>
          <a:p>
            <a:pPr marL="234950" lvl="2" indent="-234950">
              <a:spcBef>
                <a:spcPts val="9000"/>
              </a:spcBef>
              <a:buClr>
                <a:srgbClr val="006325"/>
              </a:buClr>
              <a:tabLst>
                <a:tab pos="6289675" algn="l"/>
              </a:tabLst>
            </a:pPr>
            <a:r>
              <a:rPr lang="en-US" sz="1400" dirty="0" smtClean="0">
                <a:solidFill>
                  <a:srgbClr val="5A5A5A"/>
                </a:solidFill>
              </a:rPr>
              <a:t>Discuss “Next Steps” that will allow the County to enact the Multi-Year Capital Plan.</a:t>
            </a:r>
          </a:p>
          <a:p>
            <a:pPr marL="414950" lvl="3" indent="-234950">
              <a:spcBef>
                <a:spcPts val="6000"/>
              </a:spcBef>
              <a:buFont typeface="Wingdings" pitchFamily="2" charset="2"/>
              <a:buChar char="§"/>
            </a:pPr>
            <a:endParaRPr lang="en-US" sz="1400" dirty="0" smtClean="0"/>
          </a:p>
          <a:p>
            <a:pPr marL="342900" lvl="2" indent="-342900">
              <a:spcBef>
                <a:spcPts val="1800"/>
              </a:spcBef>
            </a:pPr>
            <a:endParaRPr lang="en-US" sz="1400" dirty="0" smtClean="0"/>
          </a:p>
        </p:txBody>
      </p:sp>
      <p:sp>
        <p:nvSpPr>
          <p:cNvPr id="7" name="Date Placeholder 6"/>
          <p:cNvSpPr>
            <a:spLocks noGrp="1"/>
          </p:cNvSpPr>
          <p:nvPr>
            <p:ph type="dt" sz="half" idx="10"/>
          </p:nvPr>
        </p:nvSpPr>
        <p:spPr/>
        <p:txBody>
          <a:bodyPr/>
          <a:lstStyle/>
          <a:p>
            <a:r>
              <a:rPr lang="en-US" dirty="0" smtClean="0"/>
              <a:t>September 13, 2018</a:t>
            </a:r>
            <a:endParaRPr lang="en-US" dirty="0"/>
          </a:p>
        </p:txBody>
      </p:sp>
      <p:sp>
        <p:nvSpPr>
          <p:cNvPr id="9" name="Slide Number Placeholder 8"/>
          <p:cNvSpPr>
            <a:spLocks noGrp="1"/>
          </p:cNvSpPr>
          <p:nvPr>
            <p:ph type="sldNum" sz="quarter" idx="12"/>
          </p:nvPr>
        </p:nvSpPr>
        <p:spPr/>
        <p:txBody>
          <a:bodyPr/>
          <a:lstStyle/>
          <a:p>
            <a:fld id="{65E8D34D-C18F-4072-82C9-C5818739C48B}" type="slidenum">
              <a:rPr lang="en-US" noProof="0" smtClean="0"/>
              <a:pPr/>
              <a:t>4</a:t>
            </a:fld>
            <a:endParaRPr lang="en-US" noProof="0" dirty="0"/>
          </a:p>
        </p:txBody>
      </p:sp>
      <p:sp>
        <p:nvSpPr>
          <p:cNvPr id="11" name="Footer Placeholder 10"/>
          <p:cNvSpPr>
            <a:spLocks noGrp="1"/>
          </p:cNvSpPr>
          <p:nvPr>
            <p:ph type="ftr" sz="quarter" idx="11"/>
          </p:nvPr>
        </p:nvSpPr>
        <p:spPr/>
        <p:txBody>
          <a:bodyPr/>
          <a:lstStyle/>
          <a:p>
            <a:r>
              <a:rPr lang="en-US" noProof="0" smtClean="0"/>
              <a:t>Powhatan County, VA</a:t>
            </a:r>
            <a:endParaRPr lang="en-US" noProof="0" dirty="0"/>
          </a:p>
        </p:txBody>
      </p:sp>
    </p:spTree>
    <p:extLst>
      <p:ext uri="{BB962C8B-B14F-4D97-AF65-F5344CB8AC3E}">
        <p14:creationId xmlns:p14="http://schemas.microsoft.com/office/powerpoint/2010/main" val="1963839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82905" y="1666608"/>
            <a:ext cx="7494179" cy="5150778"/>
          </a:xfrm>
          <a:prstGeom prst="rect">
            <a:avLst/>
          </a:prstGeom>
        </p:spPr>
      </p:pic>
      <p:sp>
        <p:nvSpPr>
          <p:cNvPr id="11" name="Rectangle 10"/>
          <p:cNvSpPr/>
          <p:nvPr/>
        </p:nvSpPr>
        <p:spPr>
          <a:xfrm>
            <a:off x="1051516" y="6959836"/>
            <a:ext cx="9207942" cy="230832"/>
          </a:xfrm>
          <a:prstGeom prst="rect">
            <a:avLst/>
          </a:prstGeom>
        </p:spPr>
        <p:txBody>
          <a:bodyPr wrap="square">
            <a:spAutoFit/>
          </a:bodyPr>
          <a:lstStyle/>
          <a:p>
            <a:r>
              <a:rPr lang="en-US" sz="900" i="1" dirty="0">
                <a:solidFill>
                  <a:srgbClr val="000000"/>
                </a:solidFill>
              </a:rPr>
              <a:t>(1) Assumes 1 additional penny on the real estate tax rate is equivalent to additional revenues of $</a:t>
            </a:r>
            <a:r>
              <a:rPr lang="en-US" sz="900" i="1" dirty="0" smtClean="0">
                <a:solidFill>
                  <a:srgbClr val="000000"/>
                </a:solidFill>
              </a:rPr>
              <a:t>334,128 </a:t>
            </a:r>
            <a:r>
              <a:rPr lang="en-US" sz="900" i="1" dirty="0">
                <a:solidFill>
                  <a:srgbClr val="000000"/>
                </a:solidFill>
              </a:rPr>
              <a:t>in </a:t>
            </a:r>
            <a:r>
              <a:rPr lang="en-US" sz="900" i="1" dirty="0" smtClean="0">
                <a:solidFill>
                  <a:srgbClr val="000000"/>
                </a:solidFill>
              </a:rPr>
              <a:t>FY2019. Assumes penny </a:t>
            </a:r>
            <a:r>
              <a:rPr lang="en-US" sz="900" i="1" dirty="0">
                <a:solidFill>
                  <a:srgbClr val="000000"/>
                </a:solidFill>
              </a:rPr>
              <a:t>value </a:t>
            </a:r>
            <a:r>
              <a:rPr lang="en-US" sz="900" i="1" dirty="0" smtClean="0">
                <a:solidFill>
                  <a:srgbClr val="000000"/>
                </a:solidFill>
              </a:rPr>
              <a:t>grows by 1</a:t>
            </a:r>
            <a:r>
              <a:rPr lang="en-US" sz="900" i="1" dirty="0">
                <a:solidFill>
                  <a:srgbClr val="000000"/>
                </a:solidFill>
              </a:rPr>
              <a:t>% per year.</a:t>
            </a:r>
          </a:p>
        </p:txBody>
      </p:sp>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49</a:t>
            </a:fld>
            <a:endParaRPr lang="en-US" noProof="0" dirty="0"/>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4"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rPr>
              <a:t>Case 3A </a:t>
            </a:r>
            <a:r>
              <a:rPr lang="en-US" sz="2400" dirty="0">
                <a:solidFill>
                  <a:schemeClr val="accent1"/>
                </a:solidFill>
                <a:latin typeface="+mj-lt"/>
              </a:rPr>
              <a:t>– </a:t>
            </a:r>
            <a:r>
              <a:rPr lang="en-US" sz="2400" dirty="0" smtClean="0">
                <a:solidFill>
                  <a:schemeClr val="accent1"/>
                </a:solidFill>
                <a:latin typeface="+mj-lt"/>
                <a:ea typeface="+mj-ea"/>
                <a:cs typeface="+mj-cs"/>
              </a:rPr>
              <a:t>Debt Affordability (cont.)</a:t>
            </a:r>
            <a:endParaRPr lang="en-US" sz="2400" dirty="0">
              <a:solidFill>
                <a:schemeClr val="accent1"/>
              </a:solidFill>
              <a:latin typeface="+mj-lt"/>
              <a:ea typeface="+mj-ea"/>
              <a:cs typeface="+mj-cs"/>
            </a:endParaRPr>
          </a:p>
        </p:txBody>
      </p:sp>
      <p:sp>
        <p:nvSpPr>
          <p:cNvPr id="2" name="Rectangle 1"/>
          <p:cNvSpPr/>
          <p:nvPr/>
        </p:nvSpPr>
        <p:spPr>
          <a:xfrm>
            <a:off x="170327" y="1181275"/>
            <a:ext cx="8531883" cy="307777"/>
          </a:xfrm>
          <a:prstGeom prst="rect">
            <a:avLst/>
          </a:prstGeom>
        </p:spPr>
        <p:txBody>
          <a:bodyPr wrap="square">
            <a:spAutoFit/>
          </a:bodyPr>
          <a:lstStyle/>
          <a:p>
            <a:pPr marL="282575" lvl="2" indent="-282575">
              <a:spcBef>
                <a:spcPts val="4500"/>
              </a:spcBef>
              <a:buSzPct val="110000"/>
              <a:buFont typeface="Wingdings 2" pitchFamily="18" charset="2"/>
              <a:buChar char="¡"/>
              <a:defRPr/>
            </a:pPr>
            <a:r>
              <a:rPr lang="en-US" sz="1400" dirty="0"/>
              <a:t>The Real Estate Tax Equivalent Impact of </a:t>
            </a:r>
            <a:r>
              <a:rPr lang="en-US" sz="1400" dirty="0" smtClean="0"/>
              <a:t>the Multi-Year Capital Plan </a:t>
            </a:r>
            <a:r>
              <a:rPr lang="en-US" sz="1400" dirty="0"/>
              <a:t>following </a:t>
            </a:r>
            <a:r>
              <a:rPr lang="en-US" sz="1400" dirty="0" smtClean="0"/>
              <a:t>Case 3A is shown below:</a:t>
            </a:r>
            <a:endParaRPr lang="en-US" sz="1400" dirty="0"/>
          </a:p>
        </p:txBody>
      </p:sp>
    </p:spTree>
    <p:extLst>
      <p:ext uri="{BB962C8B-B14F-4D97-AF65-F5344CB8AC3E}">
        <p14:creationId xmlns:p14="http://schemas.microsoft.com/office/powerpoint/2010/main" val="40214494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2148" y="1885992"/>
            <a:ext cx="9313719" cy="4757741"/>
          </a:xfrm>
          <a:prstGeom prst="rect">
            <a:avLst/>
          </a:prstGeom>
        </p:spPr>
      </p:pic>
      <p:sp>
        <p:nvSpPr>
          <p:cNvPr id="10"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The Real Estate Tax Equivalent Impact of the Multi-Year Capital Plan </a:t>
            </a:r>
            <a:r>
              <a:rPr lang="en-US" sz="1400" dirty="0"/>
              <a:t>following </a:t>
            </a:r>
            <a:r>
              <a:rPr lang="en-US" sz="1400" dirty="0" smtClean="0"/>
              <a:t>Case 3B is shown below:</a:t>
            </a:r>
          </a:p>
          <a:p>
            <a:pPr marL="282575" lvl="2" indent="-282575" algn="l">
              <a:spcBef>
                <a:spcPts val="4500"/>
              </a:spcBef>
              <a:buSzPct val="110000"/>
              <a:buFont typeface="Wingdings 2" pitchFamily="18" charset="2"/>
              <a:buChar char="¡"/>
              <a:defRPr/>
            </a:pPr>
            <a:endParaRPr lang="en-US" sz="1400" dirty="0"/>
          </a:p>
        </p:txBody>
      </p:sp>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50</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Case 3B – Debt Affordability</a:t>
            </a:r>
            <a:endParaRPr lang="en-US" sz="2400" dirty="0">
              <a:solidFill>
                <a:schemeClr val="accent1"/>
              </a:solidFill>
              <a:latin typeface="+mj-lt"/>
              <a:ea typeface="+mj-ea"/>
              <a:cs typeface="+mj-cs"/>
            </a:endParaRP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Tree>
    <p:extLst>
      <p:ext uri="{BB962C8B-B14F-4D97-AF65-F5344CB8AC3E}">
        <p14:creationId xmlns:p14="http://schemas.microsoft.com/office/powerpoint/2010/main" val="33487486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82905" y="1666607"/>
            <a:ext cx="7494179" cy="5150779"/>
          </a:xfrm>
          <a:prstGeom prst="rect">
            <a:avLst/>
          </a:prstGeom>
        </p:spPr>
      </p:pic>
      <p:sp>
        <p:nvSpPr>
          <p:cNvPr id="11" name="Rectangle 10"/>
          <p:cNvSpPr/>
          <p:nvPr/>
        </p:nvSpPr>
        <p:spPr>
          <a:xfrm>
            <a:off x="1051516" y="6959836"/>
            <a:ext cx="9207942" cy="230832"/>
          </a:xfrm>
          <a:prstGeom prst="rect">
            <a:avLst/>
          </a:prstGeom>
        </p:spPr>
        <p:txBody>
          <a:bodyPr wrap="square">
            <a:spAutoFit/>
          </a:bodyPr>
          <a:lstStyle/>
          <a:p>
            <a:r>
              <a:rPr lang="en-US" sz="900" i="1" dirty="0">
                <a:solidFill>
                  <a:srgbClr val="000000"/>
                </a:solidFill>
              </a:rPr>
              <a:t>(1) Assumes 1 additional penny on the real estate tax rate is equivalent to additional revenues of $</a:t>
            </a:r>
            <a:r>
              <a:rPr lang="en-US" sz="900" i="1" dirty="0" smtClean="0">
                <a:solidFill>
                  <a:srgbClr val="000000"/>
                </a:solidFill>
              </a:rPr>
              <a:t>334,128 </a:t>
            </a:r>
            <a:r>
              <a:rPr lang="en-US" sz="900" i="1" dirty="0">
                <a:solidFill>
                  <a:srgbClr val="000000"/>
                </a:solidFill>
              </a:rPr>
              <a:t>in </a:t>
            </a:r>
            <a:r>
              <a:rPr lang="en-US" sz="900" i="1" dirty="0" smtClean="0">
                <a:solidFill>
                  <a:srgbClr val="000000"/>
                </a:solidFill>
              </a:rPr>
              <a:t>FY2019. Assumes penny </a:t>
            </a:r>
            <a:r>
              <a:rPr lang="en-US" sz="900" i="1" dirty="0">
                <a:solidFill>
                  <a:srgbClr val="000000"/>
                </a:solidFill>
              </a:rPr>
              <a:t>value </a:t>
            </a:r>
            <a:r>
              <a:rPr lang="en-US" sz="900" i="1" dirty="0" smtClean="0">
                <a:solidFill>
                  <a:srgbClr val="000000"/>
                </a:solidFill>
              </a:rPr>
              <a:t>grows by 1</a:t>
            </a:r>
            <a:r>
              <a:rPr lang="en-US" sz="900" i="1" dirty="0">
                <a:solidFill>
                  <a:srgbClr val="000000"/>
                </a:solidFill>
              </a:rPr>
              <a:t>% per year.</a:t>
            </a:r>
          </a:p>
        </p:txBody>
      </p:sp>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51</a:t>
            </a:fld>
            <a:endParaRPr lang="en-US" noProof="0" dirty="0"/>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4"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rPr>
              <a:t>Case 3B </a:t>
            </a:r>
            <a:r>
              <a:rPr lang="en-US" sz="2400" dirty="0">
                <a:solidFill>
                  <a:schemeClr val="accent1"/>
                </a:solidFill>
                <a:latin typeface="+mj-lt"/>
              </a:rPr>
              <a:t>– </a:t>
            </a:r>
            <a:r>
              <a:rPr lang="en-US" sz="2400" dirty="0" smtClean="0">
                <a:solidFill>
                  <a:schemeClr val="accent1"/>
                </a:solidFill>
                <a:latin typeface="+mj-lt"/>
                <a:ea typeface="+mj-ea"/>
                <a:cs typeface="+mj-cs"/>
              </a:rPr>
              <a:t>Debt Affordability (cont.)</a:t>
            </a:r>
            <a:endParaRPr lang="en-US" sz="2400" dirty="0">
              <a:solidFill>
                <a:schemeClr val="accent1"/>
              </a:solidFill>
              <a:latin typeface="+mj-lt"/>
              <a:ea typeface="+mj-ea"/>
              <a:cs typeface="+mj-cs"/>
            </a:endParaRPr>
          </a:p>
        </p:txBody>
      </p:sp>
      <p:sp>
        <p:nvSpPr>
          <p:cNvPr id="2" name="Rectangle 1"/>
          <p:cNvSpPr/>
          <p:nvPr/>
        </p:nvSpPr>
        <p:spPr>
          <a:xfrm>
            <a:off x="170327" y="1181275"/>
            <a:ext cx="8531883" cy="307777"/>
          </a:xfrm>
          <a:prstGeom prst="rect">
            <a:avLst/>
          </a:prstGeom>
        </p:spPr>
        <p:txBody>
          <a:bodyPr wrap="square">
            <a:spAutoFit/>
          </a:bodyPr>
          <a:lstStyle/>
          <a:p>
            <a:pPr marL="282575" lvl="2" indent="-282575">
              <a:spcBef>
                <a:spcPts val="4500"/>
              </a:spcBef>
              <a:buSzPct val="110000"/>
              <a:buFont typeface="Wingdings 2" pitchFamily="18" charset="2"/>
              <a:buChar char="¡"/>
              <a:defRPr/>
            </a:pPr>
            <a:r>
              <a:rPr lang="en-US" sz="1400" dirty="0"/>
              <a:t>The Real Estate Tax Equivalent Impact of </a:t>
            </a:r>
            <a:r>
              <a:rPr lang="en-US" sz="1400" dirty="0" smtClean="0"/>
              <a:t>the Multi-Year Capital Plan </a:t>
            </a:r>
            <a:r>
              <a:rPr lang="en-US" sz="1400" dirty="0"/>
              <a:t>following </a:t>
            </a:r>
            <a:r>
              <a:rPr lang="en-US" sz="1400" dirty="0" smtClean="0"/>
              <a:t>Case 3B is shown below:</a:t>
            </a:r>
            <a:endParaRPr lang="en-US" sz="1400" dirty="0"/>
          </a:p>
        </p:txBody>
      </p:sp>
    </p:spTree>
    <p:extLst>
      <p:ext uri="{BB962C8B-B14F-4D97-AF65-F5344CB8AC3E}">
        <p14:creationId xmlns:p14="http://schemas.microsoft.com/office/powerpoint/2010/main" val="5369128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62473" y="2475462"/>
            <a:ext cx="5330145" cy="3355450"/>
          </a:xfrm>
          <a:prstGeom prst="rect">
            <a:avLst/>
          </a:prstGeom>
        </p:spPr>
      </p:pic>
      <p:pic>
        <p:nvPicPr>
          <p:cNvPr id="2" name="Picture 1"/>
          <p:cNvPicPr>
            <a:picLocks noChangeAspect="1"/>
          </p:cNvPicPr>
          <p:nvPr/>
        </p:nvPicPr>
        <p:blipFill>
          <a:blip r:embed="rId4"/>
          <a:stretch>
            <a:fillRect/>
          </a:stretch>
        </p:blipFill>
        <p:spPr>
          <a:xfrm>
            <a:off x="433580" y="1679870"/>
            <a:ext cx="3777032" cy="4792321"/>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52</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Case 1A – Existing and Proposed New Debt</a:t>
            </a: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1" name="TextBox 10"/>
          <p:cNvSpPr txBox="1"/>
          <p:nvPr/>
        </p:nvSpPr>
        <p:spPr>
          <a:xfrm>
            <a:off x="268462" y="7044642"/>
            <a:ext cx="9557658" cy="123111"/>
          </a:xfrm>
          <a:prstGeom prst="rect">
            <a:avLst/>
          </a:prstGeom>
          <a:noFill/>
        </p:spPr>
        <p:txBody>
          <a:bodyPr wrap="square" lIns="0" tIns="0" rIns="0" bIns="0" rtlCol="0">
            <a:spAutoFit/>
          </a:bodyPr>
          <a:lstStyle/>
          <a:p>
            <a:pPr>
              <a:spcBef>
                <a:spcPts val="0"/>
              </a:spcBef>
            </a:pPr>
            <a:r>
              <a:rPr lang="en-US" sz="800" dirty="0" smtClean="0"/>
              <a:t>Note: Per the County’s Audited Financial Statements, debt documents, and Davenport debt model.</a:t>
            </a:r>
          </a:p>
        </p:txBody>
      </p:sp>
    </p:spTree>
    <p:extLst>
      <p:ext uri="{BB962C8B-B14F-4D97-AF65-F5344CB8AC3E}">
        <p14:creationId xmlns:p14="http://schemas.microsoft.com/office/powerpoint/2010/main" val="13847622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373106" y="2464829"/>
            <a:ext cx="5323393" cy="3382068"/>
          </a:xfrm>
          <a:prstGeom prst="rect">
            <a:avLst/>
          </a:prstGeom>
        </p:spPr>
      </p:pic>
      <p:pic>
        <p:nvPicPr>
          <p:cNvPr id="4" name="Picture 3"/>
          <p:cNvPicPr>
            <a:picLocks noChangeAspect="1"/>
          </p:cNvPicPr>
          <p:nvPr/>
        </p:nvPicPr>
        <p:blipFill>
          <a:blip r:embed="rId4"/>
          <a:stretch>
            <a:fillRect/>
          </a:stretch>
        </p:blipFill>
        <p:spPr>
          <a:xfrm>
            <a:off x="433581" y="1679871"/>
            <a:ext cx="3777032" cy="4792322"/>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53</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Case 1B – Existing and Proposed New Debt</a:t>
            </a: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1" name="TextBox 10"/>
          <p:cNvSpPr txBox="1"/>
          <p:nvPr/>
        </p:nvSpPr>
        <p:spPr>
          <a:xfrm>
            <a:off x="268462" y="7044642"/>
            <a:ext cx="9557658" cy="123111"/>
          </a:xfrm>
          <a:prstGeom prst="rect">
            <a:avLst/>
          </a:prstGeom>
          <a:noFill/>
        </p:spPr>
        <p:txBody>
          <a:bodyPr wrap="square" lIns="0" tIns="0" rIns="0" bIns="0" rtlCol="0">
            <a:spAutoFit/>
          </a:bodyPr>
          <a:lstStyle/>
          <a:p>
            <a:pPr>
              <a:spcBef>
                <a:spcPts val="0"/>
              </a:spcBef>
            </a:pPr>
            <a:r>
              <a:rPr lang="en-US" sz="800" dirty="0" smtClean="0"/>
              <a:t>Note: Per the County’s Audited Financial Statements, debt documents, and Davenport debt model.</a:t>
            </a:r>
          </a:p>
        </p:txBody>
      </p:sp>
    </p:spTree>
    <p:extLst>
      <p:ext uri="{BB962C8B-B14F-4D97-AF65-F5344CB8AC3E}">
        <p14:creationId xmlns:p14="http://schemas.microsoft.com/office/powerpoint/2010/main" val="20933551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97384" y="2471048"/>
            <a:ext cx="5202450" cy="3305230"/>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54</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Case 2A – Existing and Proposed New Debt</a:t>
            </a: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1" name="TextBox 10"/>
          <p:cNvSpPr txBox="1"/>
          <p:nvPr/>
        </p:nvSpPr>
        <p:spPr>
          <a:xfrm>
            <a:off x="268462" y="7044642"/>
            <a:ext cx="9557658" cy="123111"/>
          </a:xfrm>
          <a:prstGeom prst="rect">
            <a:avLst/>
          </a:prstGeom>
          <a:noFill/>
        </p:spPr>
        <p:txBody>
          <a:bodyPr wrap="square" lIns="0" tIns="0" rIns="0" bIns="0" rtlCol="0">
            <a:spAutoFit/>
          </a:bodyPr>
          <a:lstStyle/>
          <a:p>
            <a:pPr>
              <a:spcBef>
                <a:spcPts val="0"/>
              </a:spcBef>
            </a:pPr>
            <a:r>
              <a:rPr lang="en-US" sz="800" dirty="0" smtClean="0"/>
              <a:t>Note: Per the County’s Audited Financial Statements, debt documents, and Davenport debt model.</a:t>
            </a:r>
          </a:p>
        </p:txBody>
      </p:sp>
      <p:pic>
        <p:nvPicPr>
          <p:cNvPr id="2" name="Picture 1"/>
          <p:cNvPicPr>
            <a:picLocks noChangeAspect="1"/>
          </p:cNvPicPr>
          <p:nvPr/>
        </p:nvPicPr>
        <p:blipFill>
          <a:blip r:embed="rId4"/>
          <a:stretch>
            <a:fillRect/>
          </a:stretch>
        </p:blipFill>
        <p:spPr>
          <a:xfrm>
            <a:off x="508020" y="1862321"/>
            <a:ext cx="3739636" cy="4387731"/>
          </a:xfrm>
          <a:prstGeom prst="rect">
            <a:avLst/>
          </a:prstGeom>
        </p:spPr>
      </p:pic>
    </p:spTree>
    <p:extLst>
      <p:ext uri="{BB962C8B-B14F-4D97-AF65-F5344CB8AC3E}">
        <p14:creationId xmlns:p14="http://schemas.microsoft.com/office/powerpoint/2010/main" val="37352942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397385" y="2472304"/>
            <a:ext cx="5202450" cy="3305230"/>
          </a:xfrm>
          <a:prstGeom prst="rect">
            <a:avLst/>
          </a:prstGeom>
        </p:spPr>
      </p:pic>
      <p:pic>
        <p:nvPicPr>
          <p:cNvPr id="4" name="Picture 3"/>
          <p:cNvPicPr>
            <a:picLocks noChangeAspect="1"/>
          </p:cNvPicPr>
          <p:nvPr/>
        </p:nvPicPr>
        <p:blipFill>
          <a:blip r:embed="rId4"/>
          <a:stretch>
            <a:fillRect/>
          </a:stretch>
        </p:blipFill>
        <p:spPr>
          <a:xfrm>
            <a:off x="508021" y="1862322"/>
            <a:ext cx="3739636" cy="4387732"/>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55</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Case 2B – Existing and Proposed New Debt</a:t>
            </a: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1" name="TextBox 10"/>
          <p:cNvSpPr txBox="1"/>
          <p:nvPr/>
        </p:nvSpPr>
        <p:spPr>
          <a:xfrm>
            <a:off x="268462" y="7044642"/>
            <a:ext cx="9557658" cy="123111"/>
          </a:xfrm>
          <a:prstGeom prst="rect">
            <a:avLst/>
          </a:prstGeom>
          <a:noFill/>
        </p:spPr>
        <p:txBody>
          <a:bodyPr wrap="square" lIns="0" tIns="0" rIns="0" bIns="0" rtlCol="0">
            <a:spAutoFit/>
          </a:bodyPr>
          <a:lstStyle/>
          <a:p>
            <a:pPr>
              <a:spcBef>
                <a:spcPts val="0"/>
              </a:spcBef>
            </a:pPr>
            <a:r>
              <a:rPr lang="en-US" sz="800" dirty="0" smtClean="0"/>
              <a:t>Note: Per the County’s Audited Financial Statements, debt documents, and Davenport debt model.</a:t>
            </a:r>
          </a:p>
        </p:txBody>
      </p:sp>
    </p:spTree>
    <p:extLst>
      <p:ext uri="{BB962C8B-B14F-4D97-AF65-F5344CB8AC3E}">
        <p14:creationId xmlns:p14="http://schemas.microsoft.com/office/powerpoint/2010/main" val="25690796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27159" y="2434713"/>
            <a:ext cx="5224311" cy="3319119"/>
          </a:xfrm>
          <a:prstGeom prst="rect">
            <a:avLst/>
          </a:prstGeom>
        </p:spPr>
      </p:pic>
      <p:pic>
        <p:nvPicPr>
          <p:cNvPr id="2" name="Picture 1"/>
          <p:cNvPicPr>
            <a:picLocks noChangeAspect="1"/>
          </p:cNvPicPr>
          <p:nvPr/>
        </p:nvPicPr>
        <p:blipFill>
          <a:blip r:embed="rId4"/>
          <a:stretch>
            <a:fillRect/>
          </a:stretch>
        </p:blipFill>
        <p:spPr>
          <a:xfrm>
            <a:off x="514607" y="1516644"/>
            <a:ext cx="3558135" cy="4854391"/>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56</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Case 3A – Existing and Proposed New Debt</a:t>
            </a: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1" name="TextBox 10"/>
          <p:cNvSpPr txBox="1"/>
          <p:nvPr/>
        </p:nvSpPr>
        <p:spPr>
          <a:xfrm>
            <a:off x="268462" y="7044642"/>
            <a:ext cx="9557658" cy="123111"/>
          </a:xfrm>
          <a:prstGeom prst="rect">
            <a:avLst/>
          </a:prstGeom>
          <a:noFill/>
        </p:spPr>
        <p:txBody>
          <a:bodyPr wrap="square" lIns="0" tIns="0" rIns="0" bIns="0" rtlCol="0">
            <a:spAutoFit/>
          </a:bodyPr>
          <a:lstStyle/>
          <a:p>
            <a:pPr>
              <a:spcBef>
                <a:spcPts val="0"/>
              </a:spcBef>
            </a:pPr>
            <a:r>
              <a:rPr lang="en-US" sz="800" dirty="0" smtClean="0"/>
              <a:t>Note: Per the County’s Audited Financial Statements, debt documents, and Davenport debt model.</a:t>
            </a:r>
          </a:p>
        </p:txBody>
      </p:sp>
    </p:spTree>
    <p:extLst>
      <p:ext uri="{BB962C8B-B14F-4D97-AF65-F5344CB8AC3E}">
        <p14:creationId xmlns:p14="http://schemas.microsoft.com/office/powerpoint/2010/main" val="7416685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29764" y="2435254"/>
            <a:ext cx="5224311" cy="3319119"/>
          </a:xfrm>
          <a:prstGeom prst="rect">
            <a:avLst/>
          </a:prstGeom>
        </p:spPr>
      </p:pic>
      <p:pic>
        <p:nvPicPr>
          <p:cNvPr id="4" name="Picture 3"/>
          <p:cNvPicPr>
            <a:picLocks noChangeAspect="1"/>
          </p:cNvPicPr>
          <p:nvPr/>
        </p:nvPicPr>
        <p:blipFill>
          <a:blip r:embed="rId4"/>
          <a:stretch>
            <a:fillRect/>
          </a:stretch>
        </p:blipFill>
        <p:spPr>
          <a:xfrm>
            <a:off x="511164" y="1516644"/>
            <a:ext cx="3558135" cy="4854391"/>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57</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Case 3B – Existing and Proposed New Debt</a:t>
            </a: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1" name="TextBox 10"/>
          <p:cNvSpPr txBox="1"/>
          <p:nvPr/>
        </p:nvSpPr>
        <p:spPr>
          <a:xfrm>
            <a:off x="268462" y="7044642"/>
            <a:ext cx="9557658" cy="123111"/>
          </a:xfrm>
          <a:prstGeom prst="rect">
            <a:avLst/>
          </a:prstGeom>
          <a:noFill/>
        </p:spPr>
        <p:txBody>
          <a:bodyPr wrap="square" lIns="0" tIns="0" rIns="0" bIns="0" rtlCol="0">
            <a:spAutoFit/>
          </a:bodyPr>
          <a:lstStyle/>
          <a:p>
            <a:pPr>
              <a:spcBef>
                <a:spcPts val="0"/>
              </a:spcBef>
            </a:pPr>
            <a:r>
              <a:rPr lang="en-US" sz="800" dirty="0" smtClean="0"/>
              <a:t>Note: Per the County’s Audited Financial Statements, debt documents, and Davenport debt model.</a:t>
            </a:r>
          </a:p>
        </p:txBody>
      </p:sp>
    </p:spTree>
    <p:extLst>
      <p:ext uri="{BB962C8B-B14F-4D97-AF65-F5344CB8AC3E}">
        <p14:creationId xmlns:p14="http://schemas.microsoft.com/office/powerpoint/2010/main" val="8624921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3287" y="3408148"/>
            <a:ext cx="4266414" cy="3131930"/>
          </a:xfrm>
          <a:prstGeom prst="rect">
            <a:avLst/>
          </a:prstGeom>
        </p:spPr>
      </p:pic>
      <p:pic>
        <p:nvPicPr>
          <p:cNvPr id="2" name="Picture 1"/>
          <p:cNvPicPr>
            <a:picLocks noChangeAspect="1"/>
          </p:cNvPicPr>
          <p:nvPr/>
        </p:nvPicPr>
        <p:blipFill>
          <a:blip r:embed="rId4"/>
          <a:stretch>
            <a:fillRect/>
          </a:stretch>
        </p:blipFill>
        <p:spPr>
          <a:xfrm>
            <a:off x="5083528" y="3224515"/>
            <a:ext cx="4619284" cy="3637673"/>
          </a:xfrm>
          <a:prstGeom prst="rect">
            <a:avLst/>
          </a:prstGeom>
        </p:spPr>
      </p:pic>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58</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General Fund and Schools Debt Profile</a:t>
            </a:r>
          </a:p>
        </p:txBody>
      </p:sp>
      <p:sp>
        <p:nvSpPr>
          <p:cNvPr id="9" name="Content Placeholder 2"/>
          <p:cNvSpPr txBox="1">
            <a:spLocks/>
          </p:cNvSpPr>
          <p:nvPr/>
        </p:nvSpPr>
        <p:spPr bwMode="gray">
          <a:xfrm>
            <a:off x="322729" y="1200326"/>
            <a:ext cx="9363138" cy="6024562"/>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25425" lvl="2" indent="-225425" algn="l">
              <a:spcBef>
                <a:spcPts val="2400"/>
              </a:spcBef>
              <a:buSzPct val="115000"/>
              <a:buFont typeface="Wingdings" panose="05000000000000000000" pitchFamily="2" charset="2"/>
              <a:buChar char="§"/>
            </a:pPr>
            <a:endParaRPr lang="en-US" sz="1400" dirty="0" smtClean="0"/>
          </a:p>
        </p:txBody>
      </p:sp>
      <p:sp>
        <p:nvSpPr>
          <p:cNvPr id="10"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3000"/>
              </a:spcBef>
              <a:buSzPct val="110000"/>
              <a:buFont typeface="Wingdings 2" pitchFamily="18" charset="2"/>
              <a:buChar char="¡"/>
              <a:defRPr/>
            </a:pPr>
            <a:r>
              <a:rPr lang="en-US" sz="1400" dirty="0" smtClean="0"/>
              <a:t>The County’s General Fund and School Debt Profile consists of General Government and School-related debt.</a:t>
            </a:r>
          </a:p>
          <a:p>
            <a:pPr marL="282575" lvl="2" indent="-282575" algn="l">
              <a:spcBef>
                <a:spcPts val="3000"/>
              </a:spcBef>
              <a:buSzPct val="110000"/>
              <a:buFont typeface="Wingdings 2" pitchFamily="18" charset="2"/>
              <a:buChar char="¡"/>
              <a:defRPr/>
            </a:pPr>
            <a:r>
              <a:rPr lang="en-US" sz="1400" dirty="0" smtClean="0"/>
              <a:t>The County has approximately $23.8 million of General Government debt and $74.7 million of Schools debt outstanding as of FY2019.</a:t>
            </a:r>
          </a:p>
          <a:p>
            <a:pPr marL="282575" lvl="2" indent="-282575" algn="l">
              <a:spcBef>
                <a:spcPts val="3000"/>
              </a:spcBef>
              <a:buSzPct val="110000"/>
              <a:buFont typeface="Wingdings 2" pitchFamily="18" charset="2"/>
              <a:buChar char="¡"/>
              <a:defRPr/>
            </a:pPr>
            <a:r>
              <a:rPr lang="en-US" sz="1400" dirty="0" smtClean="0"/>
              <a:t>The County maintains a strong 10 year payout ratio in the General Fund and Schools debt profile of approximately 58%.</a:t>
            </a:r>
            <a:endParaRPr lang="en-US" sz="1400" dirty="0"/>
          </a:p>
        </p:txBody>
      </p:sp>
      <p:sp>
        <p:nvSpPr>
          <p:cNvPr id="11" name="TextBox 10"/>
          <p:cNvSpPr txBox="1"/>
          <p:nvPr/>
        </p:nvSpPr>
        <p:spPr>
          <a:xfrm>
            <a:off x="268462" y="7044642"/>
            <a:ext cx="9557658" cy="123111"/>
          </a:xfrm>
          <a:prstGeom prst="rect">
            <a:avLst/>
          </a:prstGeom>
          <a:noFill/>
        </p:spPr>
        <p:txBody>
          <a:bodyPr wrap="square" lIns="0" tIns="0" rIns="0" bIns="0" rtlCol="0">
            <a:spAutoFit/>
          </a:bodyPr>
          <a:lstStyle/>
          <a:p>
            <a:pPr>
              <a:spcBef>
                <a:spcPts val="0"/>
              </a:spcBef>
            </a:pPr>
            <a:r>
              <a:rPr lang="en-US" sz="800" dirty="0" smtClean="0"/>
              <a:t>Note: Per the County’s Audited Financial Statements, debt documents, and Davenport debt model.</a:t>
            </a:r>
          </a:p>
        </p:txBody>
      </p:sp>
    </p:spTree>
    <p:extLst>
      <p:ext uri="{BB962C8B-B14F-4D97-AF65-F5344CB8AC3E}">
        <p14:creationId xmlns:p14="http://schemas.microsoft.com/office/powerpoint/2010/main" val="588234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495665" y="3824154"/>
            <a:ext cx="4170578" cy="2727913"/>
          </a:xfrm>
          <a:prstGeom prst="rect">
            <a:avLst/>
          </a:prstGeom>
        </p:spPr>
      </p:pic>
      <p:pic>
        <p:nvPicPr>
          <p:cNvPr id="4" name="Picture 3"/>
          <p:cNvPicPr>
            <a:picLocks noChangeAspect="1"/>
          </p:cNvPicPr>
          <p:nvPr/>
        </p:nvPicPr>
        <p:blipFill>
          <a:blip r:embed="rId4"/>
          <a:stretch>
            <a:fillRect/>
          </a:stretch>
        </p:blipFill>
        <p:spPr>
          <a:xfrm>
            <a:off x="450104" y="3810135"/>
            <a:ext cx="4224686" cy="2741932"/>
          </a:xfrm>
          <a:prstGeom prst="rect">
            <a:avLst/>
          </a:prstGeom>
        </p:spPr>
      </p:pic>
      <p:sp>
        <p:nvSpPr>
          <p:cNvPr id="3" name="Content Placeholder 2"/>
          <p:cNvSpPr>
            <a:spLocks noGrp="1"/>
          </p:cNvSpPr>
          <p:nvPr>
            <p:ph idx="1"/>
          </p:nvPr>
        </p:nvSpPr>
        <p:spPr>
          <a:xfrm>
            <a:off x="268463" y="1275605"/>
            <a:ext cx="9505500" cy="2775628"/>
          </a:xfrm>
        </p:spPr>
        <p:txBody>
          <a:bodyPr/>
          <a:lstStyle/>
          <a:p>
            <a:pPr marL="234950" lvl="2" indent="-234950">
              <a:spcBef>
                <a:spcPts val="6000"/>
              </a:spcBef>
              <a:buClr>
                <a:srgbClr val="006325"/>
              </a:buClr>
              <a:buSzPct val="100000"/>
              <a:tabLst>
                <a:tab pos="6289675" algn="l"/>
              </a:tabLst>
            </a:pPr>
            <a:r>
              <a:rPr lang="en-US" sz="1400" dirty="0">
                <a:solidFill>
                  <a:srgbClr val="5A5A5A"/>
                </a:solidFill>
              </a:rPr>
              <a:t>Despite a recent upward trend, interest rates for tax-exempt borrowing are at historically low levels. This presents a favorable environment to lock in a long-term, fixed interest rate for new money financing.</a:t>
            </a:r>
          </a:p>
          <a:p>
            <a:pPr marL="234950" lvl="2" indent="-234950">
              <a:spcBef>
                <a:spcPts val="3000"/>
              </a:spcBef>
              <a:buClr>
                <a:srgbClr val="006325"/>
              </a:buClr>
              <a:buSzPct val="100000"/>
              <a:tabLst>
                <a:tab pos="6289675" algn="l"/>
              </a:tabLst>
            </a:pPr>
            <a:r>
              <a:rPr lang="en-US" sz="1400" dirty="0">
                <a:solidFill>
                  <a:srgbClr val="5A5A5A"/>
                </a:solidFill>
              </a:rPr>
              <a:t>Although interest rates remain near historical lows, it is impossible to predict how long rates will remain </a:t>
            </a:r>
            <a:r>
              <a:rPr lang="en-US" sz="1400" dirty="0" smtClean="0">
                <a:solidFill>
                  <a:srgbClr val="5A5A5A"/>
                </a:solidFill>
              </a:rPr>
              <a:t>at these levels.</a:t>
            </a:r>
            <a:endParaRPr lang="en-US" sz="1400" dirty="0">
              <a:solidFill>
                <a:srgbClr val="5A5A5A"/>
              </a:solidFill>
            </a:endParaRPr>
          </a:p>
          <a:p>
            <a:pPr marL="234950" lvl="2" indent="-234950">
              <a:spcBef>
                <a:spcPts val="3000"/>
              </a:spcBef>
              <a:buClr>
                <a:srgbClr val="006325"/>
              </a:buClr>
              <a:buSzPct val="100000"/>
              <a:tabLst>
                <a:tab pos="6289675" algn="l"/>
              </a:tabLst>
            </a:pPr>
            <a:r>
              <a:rPr lang="en-US" sz="1400" dirty="0">
                <a:solidFill>
                  <a:srgbClr val="5A5A5A"/>
                </a:solidFill>
              </a:rPr>
              <a:t>Interest rates are capable of rising quickly, as evidenced by the roughly 100 basis point (1%) jumps that occurred in May to June of 2013 and July to November </a:t>
            </a:r>
            <a:r>
              <a:rPr lang="en-US" sz="1400" dirty="0" smtClean="0">
                <a:solidFill>
                  <a:srgbClr val="5A5A5A"/>
                </a:solidFill>
              </a:rPr>
              <a:t>2016 </a:t>
            </a:r>
            <a:r>
              <a:rPr lang="en-US" sz="1400" dirty="0">
                <a:solidFill>
                  <a:srgbClr val="5A5A5A"/>
                </a:solidFill>
              </a:rPr>
              <a:t>(highlighted below).</a:t>
            </a:r>
          </a:p>
        </p:txBody>
      </p:sp>
      <p:grpSp>
        <p:nvGrpSpPr>
          <p:cNvPr id="12" name="Group 11"/>
          <p:cNvGrpSpPr/>
          <p:nvPr/>
        </p:nvGrpSpPr>
        <p:grpSpPr>
          <a:xfrm>
            <a:off x="4541048" y="3945731"/>
            <a:ext cx="1038223" cy="1926432"/>
            <a:chOff x="4551629" y="2905779"/>
            <a:chExt cx="1049964" cy="2707804"/>
          </a:xfrm>
        </p:grpSpPr>
        <p:cxnSp>
          <p:nvCxnSpPr>
            <p:cNvPr id="13" name="Straight Arrow Connector 12"/>
            <p:cNvCxnSpPr/>
            <p:nvPr/>
          </p:nvCxnSpPr>
          <p:spPr>
            <a:xfrm flipV="1">
              <a:off x="4551629" y="2905779"/>
              <a:ext cx="1049964" cy="171037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51629" y="5129086"/>
              <a:ext cx="1049964" cy="48449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sp>
        <p:nvSpPr>
          <p:cNvPr id="15" name="Oval 14"/>
          <p:cNvSpPr/>
          <p:nvPr/>
        </p:nvSpPr>
        <p:spPr>
          <a:xfrm rot="536717">
            <a:off x="6132292" y="3948421"/>
            <a:ext cx="369962" cy="1484603"/>
          </a:xfrm>
          <a:prstGeom prst="ellipse">
            <a:avLst/>
          </a:prstGeom>
          <a:solidFill>
            <a:srgbClr val="FF0000">
              <a:alpha val="30000"/>
            </a:srgb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smtClean="0"/>
          </a:p>
        </p:txBody>
      </p:sp>
      <p:sp>
        <p:nvSpPr>
          <p:cNvPr id="16" name="TextBox 15"/>
          <p:cNvSpPr txBox="1"/>
          <p:nvPr/>
        </p:nvSpPr>
        <p:spPr>
          <a:xfrm>
            <a:off x="967607" y="3536468"/>
            <a:ext cx="3459480" cy="184666"/>
          </a:xfrm>
          <a:prstGeom prst="rect">
            <a:avLst/>
          </a:prstGeom>
          <a:noFill/>
        </p:spPr>
        <p:txBody>
          <a:bodyPr wrap="square" lIns="0" tIns="0" rIns="0" bIns="0" rtlCol="0">
            <a:spAutoFit/>
          </a:bodyPr>
          <a:lstStyle/>
          <a:p>
            <a:pPr algn="ctr"/>
            <a:r>
              <a:rPr lang="en-US" b="1" dirty="0" smtClean="0"/>
              <a:t>20-Bond Index (1980–Present)</a:t>
            </a:r>
          </a:p>
        </p:txBody>
      </p:sp>
      <p:sp>
        <p:nvSpPr>
          <p:cNvPr id="17" name="TextBox 16"/>
          <p:cNvSpPr txBox="1"/>
          <p:nvPr/>
        </p:nvSpPr>
        <p:spPr>
          <a:xfrm>
            <a:off x="5927687" y="3536468"/>
            <a:ext cx="3459480" cy="184666"/>
          </a:xfrm>
          <a:prstGeom prst="rect">
            <a:avLst/>
          </a:prstGeom>
          <a:noFill/>
        </p:spPr>
        <p:txBody>
          <a:bodyPr wrap="square" lIns="0" tIns="0" rIns="0" bIns="0" rtlCol="0">
            <a:spAutoFit/>
          </a:bodyPr>
          <a:lstStyle/>
          <a:p>
            <a:pPr algn="ctr"/>
            <a:r>
              <a:rPr lang="en-US" b="1" dirty="0" smtClean="0"/>
              <a:t>20-Bond Index (January 2013–Present)</a:t>
            </a:r>
          </a:p>
        </p:txBody>
      </p:sp>
      <p:sp>
        <p:nvSpPr>
          <p:cNvPr id="18" name="Oval 17"/>
          <p:cNvSpPr/>
          <p:nvPr/>
        </p:nvSpPr>
        <p:spPr>
          <a:xfrm rot="688977">
            <a:off x="8176856" y="4600244"/>
            <a:ext cx="330561" cy="1402813"/>
          </a:xfrm>
          <a:prstGeom prst="ellipse">
            <a:avLst/>
          </a:prstGeom>
          <a:solidFill>
            <a:srgbClr val="FF0000">
              <a:alpha val="30000"/>
            </a:srgb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smtClean="0"/>
          </a:p>
        </p:txBody>
      </p:sp>
      <p:sp>
        <p:nvSpPr>
          <p:cNvPr id="19" name="Content Placeholder 2"/>
          <p:cNvSpPr txBox="1">
            <a:spLocks/>
          </p:cNvSpPr>
          <p:nvPr/>
        </p:nvSpPr>
        <p:spPr bwMode="gray">
          <a:xfrm>
            <a:off x="154237" y="6936042"/>
            <a:ext cx="9647011" cy="384348"/>
          </a:xfrm>
          <a:prstGeom prst="rect">
            <a:avLst/>
          </a:prstGeom>
        </p:spPr>
        <p:txBody>
          <a:bodyPr vert="horz" lIns="0" tIns="0" rIns="0" bIns="0" rtlCol="0">
            <a:noAutofit/>
          </a:bodyPr>
          <a:lstStyle/>
          <a:p>
            <a:pPr marL="400050" marR="0" lvl="2" indent="-223838" algn="l" defTabSz="1018367" rtl="0" eaLnBrk="1" fontAlgn="auto" latinLnBrk="0" hangingPunct="1">
              <a:lnSpc>
                <a:spcPct val="100000"/>
              </a:lnSpc>
              <a:spcBef>
                <a:spcPts val="0"/>
              </a:spcBef>
              <a:spcAft>
                <a:spcPts val="0"/>
              </a:spcAft>
              <a:buClr>
                <a:schemeClr val="accent1"/>
              </a:buClr>
              <a:buSzTx/>
              <a:buNone/>
              <a:tabLst>
                <a:tab pos="288925" algn="l"/>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(1) 	The 20-year interest rates</a:t>
            </a:r>
            <a:r>
              <a:rPr kumimoji="0" lang="en-US" sz="800" b="0" i="0" u="none" strike="noStrike" kern="1200" cap="none" spc="0" normalizeH="0" noProof="0" dirty="0" smtClean="0">
                <a:ln>
                  <a:noFill/>
                </a:ln>
                <a:solidFill>
                  <a:schemeClr val="tx1"/>
                </a:solidFill>
                <a:effectLst/>
                <a:uLnTx/>
                <a:uFillTx/>
                <a:latin typeface="+mn-lt"/>
                <a:ea typeface="+mn-ea"/>
                <a:cs typeface="+mn-cs"/>
              </a:rPr>
              <a:t> above  show the</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Bond Buyer’s “20-Bond Index” </a:t>
            </a:r>
            <a:r>
              <a:rPr kumimoji="0" lang="en-US" sz="800" b="0" i="0" u="none" strike="noStrike" kern="1200" cap="none" spc="0" normalizeH="0" noProof="0" dirty="0" smtClean="0">
                <a:ln>
                  <a:noFill/>
                </a:ln>
                <a:solidFill>
                  <a:schemeClr val="tx1"/>
                </a:solidFill>
                <a:effectLst/>
                <a:uLnTx/>
                <a:uFillTx/>
                <a:latin typeface="+mn-lt"/>
                <a:ea typeface="+mn-ea"/>
                <a:cs typeface="+mn-cs"/>
              </a:rPr>
              <a:t>which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consists of 20 tax-exempt bonds with an average rating of ‘Aa2’/‘AA’ (Moody’s / S&amp;P) that mature in 20 years.</a:t>
            </a:r>
            <a:r>
              <a:rPr kumimoji="0" lang="en-US" sz="800" b="0" i="0" u="none" strike="noStrike" kern="1200" cap="none" spc="0" normalizeH="0" noProof="0" dirty="0" smtClean="0">
                <a:ln>
                  <a:noFill/>
                </a:ln>
                <a:solidFill>
                  <a:schemeClr val="tx1"/>
                </a:solidFill>
                <a:effectLst/>
                <a:uLnTx/>
                <a:uFillTx/>
                <a:latin typeface="+mn-lt"/>
                <a:ea typeface="+mn-ea"/>
                <a:cs typeface="+mn-cs"/>
              </a:rPr>
              <a:t> The 20-Bond Index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serves as a general indicator of prevailing interest rates for tax-exempt borrowers.  Shown as of</a:t>
            </a:r>
            <a:r>
              <a:rPr kumimoji="0" lang="en-US" sz="800" b="0" i="0" u="none" strike="noStrike" kern="1200" cap="none" spc="0" normalizeH="0" noProof="0" dirty="0" smtClean="0">
                <a:ln>
                  <a:noFill/>
                </a:ln>
                <a:solidFill>
                  <a:schemeClr val="tx1"/>
                </a:solidFill>
                <a:effectLst/>
                <a:uLnTx/>
                <a:uFillTx/>
                <a:latin typeface="+mn-lt"/>
                <a:ea typeface="+mn-ea"/>
                <a:cs typeface="+mn-cs"/>
              </a:rPr>
              <a:t> September 6, 2018</a:t>
            </a:r>
            <a:r>
              <a:rPr lang="en-US" sz="800" dirty="0" smtClean="0"/>
              <a:t>.</a:t>
            </a: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Title 1"/>
          <p:cNvSpPr>
            <a:spLocks noGrp="1"/>
          </p:cNvSpPr>
          <p:nvPr>
            <p:ph type="title"/>
          </p:nvPr>
        </p:nvSpPr>
        <p:spPr>
          <a:xfrm>
            <a:off x="268462" y="287221"/>
            <a:ext cx="7917595" cy="647436"/>
          </a:xfrm>
        </p:spPr>
        <p:txBody>
          <a:bodyPr/>
          <a:lstStyle/>
          <a:p>
            <a:r>
              <a:rPr lang="en-US" dirty="0" smtClean="0"/>
              <a:t>Interest Rate Trends</a:t>
            </a:r>
            <a:endParaRPr lang="en-US" dirty="0"/>
          </a:p>
        </p:txBody>
      </p:sp>
      <p:sp>
        <p:nvSpPr>
          <p:cNvPr id="26" name="Date Placeholder 6"/>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27" name="Slide Number Placeholder 8"/>
          <p:cNvSpPr>
            <a:spLocks noGrp="1"/>
          </p:cNvSpPr>
          <p:nvPr>
            <p:ph type="sldNum" sz="quarter" idx="12"/>
          </p:nvPr>
        </p:nvSpPr>
        <p:spPr>
          <a:xfrm>
            <a:off x="9387167" y="7409391"/>
            <a:ext cx="386796" cy="150372"/>
          </a:xfrm>
        </p:spPr>
        <p:txBody>
          <a:bodyPr/>
          <a:lstStyle/>
          <a:p>
            <a:fld id="{C37A6BB6-E12A-4067-BFC5-959A556E3783}" type="slidenum">
              <a:rPr lang="en-US" noProof="0" smtClean="0"/>
              <a:t>5</a:t>
            </a:fld>
            <a:endParaRPr lang="en-US" noProof="0" dirty="0"/>
          </a:p>
        </p:txBody>
      </p:sp>
      <p:sp>
        <p:nvSpPr>
          <p:cNvPr id="28" name="Footer Placeholder 10"/>
          <p:cNvSpPr>
            <a:spLocks noGrp="1"/>
          </p:cNvSpPr>
          <p:nvPr>
            <p:ph type="ftr" sz="quarter" idx="11"/>
          </p:nvPr>
        </p:nvSpPr>
        <p:spPr>
          <a:xfrm>
            <a:off x="4101509" y="7409391"/>
            <a:ext cx="5276668" cy="150372"/>
          </a:xfrm>
        </p:spPr>
        <p:txBody>
          <a:bodyPr/>
          <a:lstStyle/>
          <a:p>
            <a:r>
              <a:rPr lang="en-US" noProof="0" smtClean="0"/>
              <a:t>Powhatan County, VA</a:t>
            </a:r>
            <a:endParaRPr lang="en-US" noProof="0" dirty="0"/>
          </a:p>
        </p:txBody>
      </p:sp>
    </p:spTree>
    <p:extLst>
      <p:ext uri="{BB962C8B-B14F-4D97-AF65-F5344CB8AC3E}">
        <p14:creationId xmlns:p14="http://schemas.microsoft.com/office/powerpoint/2010/main" val="22585919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59</a:t>
            </a:fld>
            <a:endParaRPr lang="en-US" noProof="0" dirty="0"/>
          </a:p>
        </p:txBody>
      </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a:lnSpc>
                <a:spcPct val="90000"/>
              </a:lnSpc>
              <a:spcBef>
                <a:spcPct val="0"/>
              </a:spcBef>
              <a:defRPr/>
            </a:pPr>
            <a:r>
              <a:rPr lang="en-US" sz="2400" dirty="0" smtClean="0">
                <a:solidFill>
                  <a:schemeClr val="accent1"/>
                </a:solidFill>
                <a:latin typeface="+mj-lt"/>
                <a:ea typeface="+mj-ea"/>
                <a:cs typeface="+mj-cs"/>
              </a:rPr>
              <a:t>Water and Sewer Fund Debt Profile</a:t>
            </a:r>
          </a:p>
        </p:txBody>
      </p:sp>
      <p:sp>
        <p:nvSpPr>
          <p:cNvPr id="9" name="Content Placeholder 2"/>
          <p:cNvSpPr txBox="1">
            <a:spLocks/>
          </p:cNvSpPr>
          <p:nvPr/>
        </p:nvSpPr>
        <p:spPr bwMode="gray">
          <a:xfrm>
            <a:off x="268463" y="1225458"/>
            <a:ext cx="9300080" cy="5990590"/>
          </a:xfrm>
          <a:prstGeom prst="rect">
            <a:avLst/>
          </a:prstGeom>
        </p:spPr>
        <p:txBody>
          <a:bodyPr vert="horz" lIns="0" tIns="0" rIns="0" bIns="0" rtlCol="0">
            <a:noAutofit/>
          </a:bodyPr>
          <a:lstStyle>
            <a:lvl1pPr marL="0" indent="0" algn="ctr"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509504" indent="0" algn="ctr"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019007" indent="0" algn="ctr" defTabSz="1018367" rtl="0" eaLnBrk="1" latinLnBrk="0" hangingPunct="1">
              <a:spcBef>
                <a:spcPts val="600"/>
              </a:spcBef>
              <a:buClr>
                <a:schemeClr val="accent1"/>
              </a:buClr>
              <a:buFont typeface="Wingdings 2" pitchFamily="18" charset="2"/>
              <a:buNone/>
              <a:defRPr sz="1200" kern="1200">
                <a:solidFill>
                  <a:schemeClr val="tx1"/>
                </a:solidFill>
                <a:latin typeface="+mn-lt"/>
                <a:ea typeface="+mn-ea"/>
                <a:cs typeface="+mn-cs"/>
              </a:defRPr>
            </a:lvl3pPr>
            <a:lvl4pPr marL="1528511"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4pPr>
            <a:lvl5pPr marL="2038015" indent="0" algn="ctr" defTabSz="1018367" rtl="0" eaLnBrk="1" latinLnBrk="0" hangingPunct="1">
              <a:spcBef>
                <a:spcPts val="600"/>
              </a:spcBef>
              <a:buClr>
                <a:schemeClr val="accent1"/>
              </a:buClr>
              <a:buFont typeface="Arial" pitchFamily="34" charset="0"/>
              <a:buNone/>
              <a:defRPr sz="1200" kern="1200" baseline="0">
                <a:solidFill>
                  <a:schemeClr val="tx1"/>
                </a:solidFill>
                <a:latin typeface="+mn-lt"/>
                <a:ea typeface="+mn-ea"/>
                <a:cs typeface="+mn-cs"/>
              </a:defRPr>
            </a:lvl5pPr>
            <a:lvl6pPr marL="2547518"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6pPr>
            <a:lvl7pPr marL="3057022"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7pPr>
            <a:lvl8pPr marL="3566526"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8pPr>
            <a:lvl9pPr marL="4076029" indent="0" algn="ctr" defTabSz="1018367" rtl="0" eaLnBrk="1" latinLnBrk="0" hangingPunct="1">
              <a:spcBef>
                <a:spcPts val="600"/>
              </a:spcBef>
              <a:buClr>
                <a:schemeClr val="accent1"/>
              </a:buClr>
              <a:buFont typeface="Arial" pitchFamily="34" charset="0"/>
              <a:buNone/>
              <a:defRPr sz="1200" kern="1200">
                <a:solidFill>
                  <a:schemeClr val="tx1"/>
                </a:solidFill>
                <a:latin typeface="+mn-lt"/>
                <a:ea typeface="+mn-ea"/>
                <a:cs typeface="+mn-cs"/>
              </a:defRPr>
            </a:lvl9pPr>
          </a:lstStyle>
          <a:p>
            <a:pPr marL="282575" lvl="2" indent="-282575" algn="l">
              <a:spcBef>
                <a:spcPts val="4500"/>
              </a:spcBef>
              <a:buSzPct val="110000"/>
              <a:buFont typeface="Wingdings 2" pitchFamily="18" charset="2"/>
              <a:buChar char="¡"/>
              <a:defRPr/>
            </a:pPr>
            <a:r>
              <a:rPr lang="en-US" sz="1400" dirty="0" smtClean="0"/>
              <a:t>The County’s Utility Water and Sewer debt profile has approximately $14.9 million outstanding as of FY 2019.</a:t>
            </a:r>
          </a:p>
          <a:p>
            <a:pPr marL="282575" lvl="2" indent="-282575" algn="l">
              <a:spcBef>
                <a:spcPts val="4500"/>
              </a:spcBef>
              <a:buSzPct val="110000"/>
              <a:buFont typeface="Wingdings 2" pitchFamily="18" charset="2"/>
              <a:buChar char="¡"/>
              <a:defRPr/>
            </a:pPr>
            <a:r>
              <a:rPr lang="en-US" sz="1400" dirty="0" smtClean="0"/>
              <a:t>Utility debt is included in “Tax Supported” debt for purposes of debt ratios/policies because it relies on General Fund supports.</a:t>
            </a:r>
            <a:endParaRPr lang="en-US" sz="1400" dirty="0"/>
          </a:p>
        </p:txBody>
      </p:sp>
      <p:sp>
        <p:nvSpPr>
          <p:cNvPr id="10" name="TextBox 9"/>
          <p:cNvSpPr txBox="1"/>
          <p:nvPr/>
        </p:nvSpPr>
        <p:spPr>
          <a:xfrm>
            <a:off x="268462" y="7044642"/>
            <a:ext cx="9557658" cy="123111"/>
          </a:xfrm>
          <a:prstGeom prst="rect">
            <a:avLst/>
          </a:prstGeom>
          <a:noFill/>
        </p:spPr>
        <p:txBody>
          <a:bodyPr wrap="square" lIns="0" tIns="0" rIns="0" bIns="0" rtlCol="0">
            <a:spAutoFit/>
          </a:bodyPr>
          <a:lstStyle/>
          <a:p>
            <a:pPr>
              <a:spcBef>
                <a:spcPts val="0"/>
              </a:spcBef>
            </a:pPr>
            <a:r>
              <a:rPr lang="en-US" sz="800" dirty="0" smtClean="0"/>
              <a:t>Note: Per the County’s Audited Financial Statements, debt documents, and Davenport debt model.</a:t>
            </a:r>
          </a:p>
        </p:txBody>
      </p:sp>
      <p:pic>
        <p:nvPicPr>
          <p:cNvPr id="2" name="Picture 1"/>
          <p:cNvPicPr>
            <a:picLocks noChangeAspect="1"/>
          </p:cNvPicPr>
          <p:nvPr/>
        </p:nvPicPr>
        <p:blipFill>
          <a:blip r:embed="rId2"/>
          <a:stretch>
            <a:fillRect/>
          </a:stretch>
        </p:blipFill>
        <p:spPr>
          <a:xfrm>
            <a:off x="6036361" y="2647810"/>
            <a:ext cx="3629866" cy="4203489"/>
          </a:xfrm>
          <a:prstGeom prst="rect">
            <a:avLst/>
          </a:prstGeom>
        </p:spPr>
      </p:pic>
      <p:pic>
        <p:nvPicPr>
          <p:cNvPr id="3" name="Picture 2"/>
          <p:cNvPicPr>
            <a:picLocks noChangeAspect="1"/>
          </p:cNvPicPr>
          <p:nvPr/>
        </p:nvPicPr>
        <p:blipFill>
          <a:blip r:embed="rId3"/>
          <a:stretch>
            <a:fillRect/>
          </a:stretch>
        </p:blipFill>
        <p:spPr>
          <a:xfrm>
            <a:off x="445734" y="3366662"/>
            <a:ext cx="4711892" cy="3387179"/>
          </a:xfrm>
          <a:prstGeom prst="rect">
            <a:avLst/>
          </a:prstGeom>
        </p:spPr>
      </p:pic>
    </p:spTree>
    <p:extLst>
      <p:ext uri="{BB962C8B-B14F-4D97-AF65-F5344CB8AC3E}">
        <p14:creationId xmlns:p14="http://schemas.microsoft.com/office/powerpoint/2010/main" val="11081745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Municipal Advisor Disclaimer</a:t>
            </a:r>
            <a:endParaRPr lang="en-US" dirty="0"/>
          </a:p>
        </p:txBody>
      </p:sp>
      <p:sp>
        <p:nvSpPr>
          <p:cNvPr id="3" name="Content Placeholder 2"/>
          <p:cNvSpPr>
            <a:spLocks noGrp="1"/>
          </p:cNvSpPr>
          <p:nvPr>
            <p:ph idx="1"/>
          </p:nvPr>
        </p:nvSpPr>
        <p:spPr>
          <a:xfrm>
            <a:off x="268462" y="1283422"/>
            <a:ext cx="9505500" cy="5713167"/>
          </a:xfrm>
        </p:spPr>
        <p:txBody>
          <a:bodyPr/>
          <a:lstStyle/>
          <a:p>
            <a:r>
              <a:rPr lang="en-US" sz="900" dirty="0" smtClean="0"/>
              <a:t>The U.S. Securities and Exchange Commission (the “SEC”) has clarified that a broker, dealer or municipal securities dealer engaging in municipal advisory activities outside the scope of underwriting a particular issuance of municipal securities should be subject to municipal advisor registration. Davenport &amp; Company LLC (“Davenport”) has registered as a municipal advisor with the SEC. As a registered municipal advisor Davenport may provide advice to a municipal entity or obligated person. An obligated person is an entity other than a municipal entity, such as a not for profit corporation, that has commenced an application or negotiation with an entity to issue municipal securities on its behalf and for which it will provide support. If and when an issuer engages Davenport to provide financial advisory or consultant services with respect to the issuance of municipal securities, Davenport is obligated to evidence such a financial advisory relationship with a written agreement.</a:t>
            </a:r>
          </a:p>
          <a:p>
            <a:r>
              <a:rPr lang="en-US" sz="900" dirty="0" smtClean="0"/>
              <a:t>When acting as a registered municipal advisor Davenport is a fiduciary required by federal law to act in the best interest of a municipal entity without regard to its own financial or other interests. Davenport is not a fiduciary when it acts as a registered investment advisor, when advising an obligated person, or when acting as an underwriter, though it is required to deal fairly with such persons, </a:t>
            </a:r>
          </a:p>
          <a:p>
            <a:r>
              <a:rPr lang="en-US" sz="900" dirty="0" smtClean="0"/>
              <a:t>This material was prepared by public finance, or other non-research personnel of Davenport.  This material was not produced by a research analyst, although it may refer to a Davenport research analyst or research report.  Unless otherwise indicated, these views (if any) are the author’s and may differ from those of the Davenport fixed income or research department or others in the firm. Davenport may perform or seek to perform financial advisory services for the issuers of the securities and instruments mentioned herein.</a:t>
            </a:r>
          </a:p>
          <a:p>
            <a:r>
              <a:rPr lang="en-US" sz="900" dirty="0" smtClean="0"/>
              <a:t>This material has been prepared for information purposes only and is not a solicitation of any offer to buy or sell any security/instrument or to participate in any trading strategy.  Any such offer would be made only after a prospective participant had completed its own independent investigation of the securities, instruments or transactions and received all information it required to make its own investment decision, including, where applicable, a review of any offering circular or memorandum describing such security or instrument.  That information would contain material information not contained herein and to which prospective participants are referred.  This material is based on public information as of the specified date, and may be stale thereafter.  We have no obligation to tell you when information herein may change.  We make no representation or warranty with respect to the completeness of this material.  Davenport has no obligation to continue to publish information on the securities/instruments mentioned herein. Recipients are required to comply with any legal or contractual restrictions on their purchase, holding, sale, exercise of rights or performance of obligations under any securities/instruments transaction.  </a:t>
            </a:r>
          </a:p>
          <a:p>
            <a:r>
              <a:rPr lang="en-US" sz="900" dirty="0" smtClean="0"/>
              <a:t>The securities/instruments discussed in this material may not be suitable for all investors or issuers.  Recipients should seek independent financial advice prior to making any investment decision based on this material.  This material does not provide individually tailored investment advice or offer tax, regulatory, accounting or legal advice.  Prior to entering into any proposed transaction, recipients should determine, in consultation with their own investment, legal, tax, regulatory and accounting advisors, the economic risks and merits, as well as the legal, tax, regulatory and accounting characteristics and consequences, of the transaction.  You should consider this material as only a single factor in making an investment decision.  </a:t>
            </a:r>
          </a:p>
          <a:p>
            <a:r>
              <a:rPr lang="en-US" sz="900" dirty="0" smtClean="0"/>
              <a:t>The value of and income from investments and the cost of borrowing may vary because of changes in interest rates, foreign exchange rates, default rates, prepayment rates, securities/instruments prices, market indexes, operational or financial conditions or companies or other factors.  There may be time limitations on the exercise of options or other rights in securities/instruments transactions.  Past performance is not necessarily a guide to future performance and estimates of future performance are based on assumptions that may not be realized.  Actual events may differ from those assumed and changes to any assumptions may have a material impact on any projections or estimates.  Other events not taken into account may occur and may significantly affect the projections or estimates.  Certain assumptions may have been made for modeling purposes or to simplify the presentation and/or calculation of any projections or estimates, and Davenport does not represent that any such assumptions will reflect actual future events.  Accordingly, there can be no assurance that estimated returns or projections will be realized or that actual returns or performance results will not materially differ from those estimated herein.  This material may not be sold or redistributed without the prior written consent of Davenport. </a:t>
            </a:r>
          </a:p>
          <a:p>
            <a:r>
              <a:rPr lang="en-US" sz="900" dirty="0" smtClean="0"/>
              <a:t>01.13.14  TM | GM | KL </a:t>
            </a:r>
          </a:p>
        </p:txBody>
      </p:sp>
      <p:sp>
        <p:nvSpPr>
          <p:cNvPr id="6" name="Date Placeholder 5"/>
          <p:cNvSpPr>
            <a:spLocks noGrp="1"/>
          </p:cNvSpPr>
          <p:nvPr>
            <p:ph type="dt" sz="half" idx="10"/>
          </p:nvPr>
        </p:nvSpPr>
        <p:spPr/>
        <p:txBody>
          <a:bodyPr/>
          <a:lstStyle/>
          <a:p>
            <a:r>
              <a:rPr lang="en-US" dirty="0" smtClean="0"/>
              <a:t>September 13, 2018</a:t>
            </a:r>
            <a:endParaRPr lang="en-US" dirty="0"/>
          </a:p>
        </p:txBody>
      </p:sp>
      <p:sp>
        <p:nvSpPr>
          <p:cNvPr id="8" name="Slide Number Placeholder 7"/>
          <p:cNvSpPr>
            <a:spLocks noGrp="1"/>
          </p:cNvSpPr>
          <p:nvPr>
            <p:ph type="sldNum" sz="quarter" idx="12"/>
          </p:nvPr>
        </p:nvSpPr>
        <p:spPr/>
        <p:txBody>
          <a:bodyPr/>
          <a:lstStyle/>
          <a:p>
            <a:fld id="{65E8D34D-C18F-4072-82C9-C5818739C48B}" type="slidenum">
              <a:rPr lang="en-US" noProof="0" smtClean="0"/>
              <a:pPr/>
              <a:t>60</a:t>
            </a:fld>
            <a:endParaRPr lang="en-US" noProof="0" dirty="0"/>
          </a:p>
        </p:txBody>
      </p:sp>
      <p:sp>
        <p:nvSpPr>
          <p:cNvPr id="10" name="Footer Placeholder 9"/>
          <p:cNvSpPr>
            <a:spLocks noGrp="1"/>
          </p:cNvSpPr>
          <p:nvPr>
            <p:ph type="ftr" sz="quarter" idx="11"/>
          </p:nvPr>
        </p:nvSpPr>
        <p:spPr/>
        <p:txBody>
          <a:bodyPr/>
          <a:lstStyle/>
          <a:p>
            <a:r>
              <a:rPr lang="en-US" noProof="0" smtClean="0"/>
              <a:t>Powhatan County, VA</a:t>
            </a:r>
            <a:endParaRPr lang="en-US" noProof="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51" y="1597988"/>
            <a:ext cx="9455878" cy="1636003"/>
          </a:xfrm>
        </p:spPr>
        <p:txBody>
          <a:bodyPr/>
          <a:lstStyle/>
          <a:p>
            <a:r>
              <a:rPr lang="en-US" dirty="0" smtClean="0"/>
              <a:t>Credit Ratings and Existing Debt Profile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dirty="0" smtClean="0"/>
              <a:t>September 13, 2018</a:t>
            </a:r>
            <a:endParaRPr lang="en-US" dirty="0"/>
          </a:p>
        </p:txBody>
      </p:sp>
      <p:sp>
        <p:nvSpPr>
          <p:cNvPr id="5" name="Footer Placeholder 4"/>
          <p:cNvSpPr>
            <a:spLocks noGrp="1"/>
          </p:cNvSpPr>
          <p:nvPr>
            <p:ph type="ftr" sz="quarter" idx="11"/>
          </p:nvPr>
        </p:nvSpPr>
        <p:spPr/>
        <p:txBody>
          <a:bodyPr/>
          <a:lstStyle/>
          <a:p>
            <a:r>
              <a:rPr lang="en-US" noProof="0" smtClean="0"/>
              <a:t>Powhatan County, VA</a:t>
            </a:r>
            <a:endParaRPr lang="en-US" noProof="0" dirty="0"/>
          </a:p>
        </p:txBody>
      </p:sp>
      <p:sp>
        <p:nvSpPr>
          <p:cNvPr id="6" name="Slide Number Placeholder 5"/>
          <p:cNvSpPr>
            <a:spLocks noGrp="1"/>
          </p:cNvSpPr>
          <p:nvPr>
            <p:ph type="sldNum" sz="quarter" idx="12"/>
          </p:nvPr>
        </p:nvSpPr>
        <p:spPr/>
        <p:txBody>
          <a:bodyPr/>
          <a:lstStyle/>
          <a:p>
            <a:fld id="{65E8D34D-C18F-4072-82C9-C5818739C48B}" type="slidenum">
              <a:rPr lang="en-US" noProof="0" smtClean="0"/>
              <a:pPr/>
              <a:t>6</a:t>
            </a:fld>
            <a:endParaRPr lang="en-US" noProof="0" dirty="0"/>
          </a:p>
        </p:txBody>
      </p:sp>
    </p:spTree>
    <p:extLst>
      <p:ext uri="{BB962C8B-B14F-4D97-AF65-F5344CB8AC3E}">
        <p14:creationId xmlns:p14="http://schemas.microsoft.com/office/powerpoint/2010/main" val="3002544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56"/>
          <p:cNvSpPr>
            <a:spLocks noChangeAspect="1"/>
          </p:cNvSpPr>
          <p:nvPr/>
        </p:nvSpPr>
        <p:spPr bwMode="auto">
          <a:xfrm>
            <a:off x="3838313" y="4051761"/>
            <a:ext cx="375933" cy="375933"/>
          </a:xfrm>
          <a:prstGeom prst="ellipse">
            <a:avLst/>
          </a:prstGeom>
          <a:solidFill>
            <a:srgbClr val="FFFF99"/>
          </a:solidFill>
          <a:ln w="9525" algn="ctr">
            <a:solidFill>
              <a:schemeClr val="tx1"/>
            </a:solidFill>
            <a:round/>
            <a:headEnd/>
            <a:tailEnd/>
          </a:ln>
        </p:spPr>
        <p:txBody>
          <a:bodyPr tIns="91440" bIns="91440"/>
          <a:lstStyle/>
          <a:p>
            <a:pPr defTabSz="992188"/>
            <a:endParaRPr lang="en-US"/>
          </a:p>
        </p:txBody>
      </p:sp>
      <p:sp>
        <p:nvSpPr>
          <p:cNvPr id="70" name="Content Placeholder 2"/>
          <p:cNvSpPr txBox="1">
            <a:spLocks/>
          </p:cNvSpPr>
          <p:nvPr/>
        </p:nvSpPr>
        <p:spPr bwMode="gray">
          <a:xfrm>
            <a:off x="269875" y="1246034"/>
            <a:ext cx="9431686" cy="5654448"/>
          </a:xfrm>
          <a:prstGeom prst="rect">
            <a:avLst/>
          </a:prstGeom>
        </p:spPr>
        <p:txBody>
          <a:bodyPr vert="horz" lIns="0" tIns="0" rIns="0" bIns="0" rtlCol="0">
            <a:noAutofit/>
          </a:bodyPr>
          <a:lstStyle/>
          <a:p>
            <a:pPr marL="234950" lvl="2" indent="-234950">
              <a:spcBef>
                <a:spcPts val="6000"/>
              </a:spcBef>
              <a:buClr>
                <a:srgbClr val="006325"/>
              </a:buClr>
              <a:buFont typeface="Wingdings 2" pitchFamily="18" charset="2"/>
              <a:buChar char="¡"/>
              <a:tabLst>
                <a:tab pos="6289675" algn="l"/>
              </a:tabLst>
            </a:pPr>
            <a:r>
              <a:rPr lang="en-US" sz="1400" dirty="0" smtClean="0">
                <a:solidFill>
                  <a:srgbClr val="5A5A5A"/>
                </a:solidFill>
              </a:rPr>
              <a:t>The County currently enjoys Aa2/AA+ Credit Ratings from Moody’s and S&amp;P, respectively. These ratings were most recently affirmed in Summer of 2016.</a:t>
            </a:r>
          </a:p>
        </p:txBody>
      </p:sp>
      <p:sp>
        <p:nvSpPr>
          <p:cNvPr id="63" name="Date Placeholder 5"/>
          <p:cNvSpPr>
            <a:spLocks noGrp="1"/>
          </p:cNvSpPr>
          <p:nvPr>
            <p:ph type="dt" sz="half" idx="10"/>
          </p:nvPr>
        </p:nvSpPr>
        <p:spPr/>
        <p:txBody>
          <a:bodyPr/>
          <a:lstStyle/>
          <a:p>
            <a:r>
              <a:rPr lang="en-US" dirty="0" smtClean="0"/>
              <a:t>September 13, 2018</a:t>
            </a:r>
            <a:endParaRPr lang="en-US" dirty="0"/>
          </a:p>
        </p:txBody>
      </p:sp>
      <p:sp>
        <p:nvSpPr>
          <p:cNvPr id="62" name="Footer Placeholder 6"/>
          <p:cNvSpPr>
            <a:spLocks noGrp="1"/>
          </p:cNvSpPr>
          <p:nvPr>
            <p:ph type="ftr" sz="quarter" idx="11"/>
          </p:nvPr>
        </p:nvSpPr>
        <p:spPr/>
        <p:txBody>
          <a:bodyPr/>
          <a:lstStyle/>
          <a:p>
            <a:r>
              <a:rPr lang="en-GB" noProof="0" smtClean="0"/>
              <a:t>Powhatan County, VA</a:t>
            </a:r>
            <a:endParaRPr lang="en-US" noProof="0" dirty="0"/>
          </a:p>
        </p:txBody>
      </p:sp>
      <p:sp>
        <p:nvSpPr>
          <p:cNvPr id="64" name="Slide Number Placeholder 4"/>
          <p:cNvSpPr>
            <a:spLocks noGrp="1"/>
          </p:cNvSpPr>
          <p:nvPr>
            <p:ph type="sldNum" sz="quarter" idx="12"/>
          </p:nvPr>
        </p:nvSpPr>
        <p:spPr/>
        <p:txBody>
          <a:bodyPr/>
          <a:lstStyle/>
          <a:p>
            <a:fld id="{65E8D34D-C18F-4072-82C9-C5818739C48B}" type="slidenum">
              <a:rPr lang="en-US" noProof="0" smtClean="0"/>
              <a:pPr/>
              <a:t>7</a:t>
            </a:fld>
            <a:endParaRPr lang="en-US" noProof="0" dirty="0"/>
          </a:p>
        </p:txBody>
      </p:sp>
      <p:grpSp>
        <p:nvGrpSpPr>
          <p:cNvPr id="71" name="Group 70"/>
          <p:cNvGrpSpPr/>
          <p:nvPr/>
        </p:nvGrpSpPr>
        <p:grpSpPr>
          <a:xfrm>
            <a:off x="1561528" y="1870753"/>
            <a:ext cx="7817756" cy="5081885"/>
            <a:chOff x="1459930" y="1841725"/>
            <a:chExt cx="7817756" cy="5081885"/>
          </a:xfrm>
        </p:grpSpPr>
        <p:sp>
          <p:nvSpPr>
            <p:cNvPr id="69" name="Oval 56"/>
            <p:cNvSpPr>
              <a:spLocks noChangeAspect="1"/>
            </p:cNvSpPr>
            <p:nvPr/>
          </p:nvSpPr>
          <p:spPr bwMode="auto">
            <a:xfrm>
              <a:off x="5271789" y="4013208"/>
              <a:ext cx="375933" cy="375933"/>
            </a:xfrm>
            <a:prstGeom prst="ellipse">
              <a:avLst/>
            </a:prstGeom>
            <a:solidFill>
              <a:srgbClr val="FFFF99"/>
            </a:solidFill>
            <a:ln w="9525" algn="ctr">
              <a:solidFill>
                <a:schemeClr val="tx1"/>
              </a:solidFill>
              <a:round/>
              <a:headEnd/>
              <a:tailEnd/>
            </a:ln>
          </p:spPr>
          <p:txBody>
            <a:bodyPr tIns="91440" bIns="91440"/>
            <a:lstStyle/>
            <a:p>
              <a:pPr defTabSz="992188"/>
              <a:endParaRPr lang="en-US"/>
            </a:p>
          </p:txBody>
        </p:sp>
        <p:grpSp>
          <p:nvGrpSpPr>
            <p:cNvPr id="2" name="Group 60"/>
            <p:cNvGrpSpPr/>
            <p:nvPr/>
          </p:nvGrpSpPr>
          <p:grpSpPr>
            <a:xfrm>
              <a:off x="1459930" y="1841725"/>
              <a:ext cx="7817756" cy="5081885"/>
              <a:chOff x="502999" y="1660971"/>
              <a:chExt cx="7817756" cy="5081885"/>
            </a:xfrm>
          </p:grpSpPr>
          <p:sp>
            <p:nvSpPr>
              <p:cNvPr id="2050" name="Rectangle 71"/>
              <p:cNvSpPr>
                <a:spLocks noChangeArrowheads="1"/>
              </p:cNvSpPr>
              <p:nvPr/>
            </p:nvSpPr>
            <p:spPr bwMode="auto">
              <a:xfrm>
                <a:off x="4152312" y="2775349"/>
                <a:ext cx="744020" cy="291525"/>
              </a:xfrm>
              <a:prstGeom prst="rect">
                <a:avLst/>
              </a:prstGeom>
              <a:solidFill>
                <a:srgbClr val="BFDF95"/>
              </a:solidFill>
              <a:ln w="9525">
                <a:noFill/>
                <a:miter lim="800000"/>
                <a:headEnd/>
                <a:tailEnd/>
              </a:ln>
            </p:spPr>
            <p:txBody>
              <a:bodyPr wrap="none" lIns="101901" tIns="50950" rIns="101901" bIns="50950" anchor="ctr"/>
              <a:lstStyle/>
              <a:p>
                <a:endParaRPr lang="en-US"/>
              </a:p>
            </p:txBody>
          </p:sp>
          <p:sp>
            <p:nvSpPr>
              <p:cNvPr id="2051" name="Rectangle 4"/>
              <p:cNvSpPr>
                <a:spLocks noChangeArrowheads="1"/>
              </p:cNvSpPr>
              <p:nvPr/>
            </p:nvSpPr>
            <p:spPr bwMode="auto">
              <a:xfrm>
                <a:off x="2608356" y="3058066"/>
                <a:ext cx="744020" cy="291525"/>
              </a:xfrm>
              <a:prstGeom prst="rect">
                <a:avLst/>
              </a:prstGeom>
              <a:solidFill>
                <a:srgbClr val="BFDF95"/>
              </a:solidFill>
              <a:ln w="9525">
                <a:noFill/>
                <a:miter lim="800000"/>
                <a:headEnd/>
                <a:tailEnd/>
              </a:ln>
            </p:spPr>
            <p:txBody>
              <a:bodyPr wrap="none" lIns="101901" tIns="50950" rIns="101901" bIns="50950" anchor="ctr"/>
              <a:lstStyle/>
              <a:p>
                <a:endParaRPr lang="en-US"/>
              </a:p>
            </p:txBody>
          </p:sp>
          <p:sp>
            <p:nvSpPr>
              <p:cNvPr id="2052" name="Text Box 5"/>
              <p:cNvSpPr txBox="1">
                <a:spLocks noChangeArrowheads="1"/>
              </p:cNvSpPr>
              <p:nvPr/>
            </p:nvSpPr>
            <p:spPr bwMode="auto">
              <a:xfrm>
                <a:off x="541424" y="2107255"/>
                <a:ext cx="1863543" cy="518266"/>
              </a:xfrm>
              <a:prstGeom prst="rect">
                <a:avLst/>
              </a:prstGeom>
              <a:noFill/>
              <a:ln w="9525">
                <a:noFill/>
                <a:miter lim="800000"/>
                <a:headEnd/>
                <a:tailEnd/>
              </a:ln>
            </p:spPr>
            <p:txBody>
              <a:bodyPr lIns="101901" tIns="50950" rIns="101901" bIns="50950">
                <a:spAutoFit/>
              </a:bodyPr>
              <a:lstStyle/>
              <a:p>
                <a:pPr>
                  <a:tabLst>
                    <a:tab pos="767794" algn="l"/>
                    <a:tab pos="1151691" algn="l"/>
                  </a:tabLst>
                </a:pPr>
                <a:r>
                  <a:rPr lang="en-US" sz="1300" b="1" dirty="0"/>
                  <a:t>Top Tier “Highest Possible Rating”</a:t>
                </a:r>
              </a:p>
            </p:txBody>
          </p:sp>
          <p:sp>
            <p:nvSpPr>
              <p:cNvPr id="2053" name="Text Box 6"/>
              <p:cNvSpPr txBox="1">
                <a:spLocks noChangeArrowheads="1"/>
              </p:cNvSpPr>
              <p:nvPr/>
            </p:nvSpPr>
            <p:spPr bwMode="auto">
              <a:xfrm>
                <a:off x="541424" y="3012420"/>
                <a:ext cx="1863543" cy="311320"/>
              </a:xfrm>
              <a:prstGeom prst="rect">
                <a:avLst/>
              </a:prstGeom>
              <a:noFill/>
              <a:ln w="9525">
                <a:noFill/>
                <a:miter lim="800000"/>
                <a:headEnd/>
                <a:tailEnd/>
              </a:ln>
            </p:spPr>
            <p:txBody>
              <a:bodyPr lIns="101901" tIns="50950" rIns="101901" bIns="50950">
                <a:spAutoFit/>
              </a:bodyPr>
              <a:lstStyle/>
              <a:p>
                <a:pPr>
                  <a:tabLst>
                    <a:tab pos="767794" algn="l"/>
                    <a:tab pos="1151691" algn="l"/>
                  </a:tabLst>
                </a:pPr>
                <a:r>
                  <a:rPr lang="en-US" sz="1300" b="1" dirty="0"/>
                  <a:t>2</a:t>
                </a:r>
                <a:r>
                  <a:rPr lang="en-US" sz="1300" b="1" baseline="30000" dirty="0"/>
                  <a:t>nd</a:t>
                </a:r>
                <a:r>
                  <a:rPr lang="en-US" sz="1300" b="1" dirty="0"/>
                  <a:t> Tier “Very Strong”</a:t>
                </a:r>
              </a:p>
            </p:txBody>
          </p:sp>
          <p:sp>
            <p:nvSpPr>
              <p:cNvPr id="2054" name="Text Box 7"/>
              <p:cNvSpPr txBox="1">
                <a:spLocks noChangeArrowheads="1"/>
              </p:cNvSpPr>
              <p:nvPr/>
            </p:nvSpPr>
            <p:spPr bwMode="auto">
              <a:xfrm>
                <a:off x="541424" y="4027358"/>
                <a:ext cx="1863543" cy="311320"/>
              </a:xfrm>
              <a:prstGeom prst="rect">
                <a:avLst/>
              </a:prstGeom>
              <a:noFill/>
              <a:ln w="9525">
                <a:noFill/>
                <a:miter lim="800000"/>
                <a:headEnd/>
                <a:tailEnd/>
              </a:ln>
            </p:spPr>
            <p:txBody>
              <a:bodyPr lIns="101901" tIns="50950" rIns="101901" bIns="50950">
                <a:spAutoFit/>
              </a:bodyPr>
              <a:lstStyle/>
              <a:p>
                <a:pPr>
                  <a:tabLst>
                    <a:tab pos="767794" algn="l"/>
                    <a:tab pos="1151691" algn="l"/>
                  </a:tabLst>
                </a:pPr>
                <a:r>
                  <a:rPr lang="en-US" sz="1300" b="1" dirty="0"/>
                  <a:t>3</a:t>
                </a:r>
                <a:r>
                  <a:rPr lang="en-US" sz="1300" b="1" baseline="30000" dirty="0"/>
                  <a:t>rd</a:t>
                </a:r>
                <a:r>
                  <a:rPr lang="en-US" sz="1300" b="1" dirty="0"/>
                  <a:t> Tier “Strong”</a:t>
                </a:r>
              </a:p>
            </p:txBody>
          </p:sp>
          <p:sp>
            <p:nvSpPr>
              <p:cNvPr id="2055" name="Text Box 8"/>
              <p:cNvSpPr txBox="1">
                <a:spLocks noChangeArrowheads="1"/>
              </p:cNvSpPr>
              <p:nvPr/>
            </p:nvSpPr>
            <p:spPr bwMode="auto">
              <a:xfrm>
                <a:off x="541424" y="5089083"/>
                <a:ext cx="1863543" cy="503005"/>
              </a:xfrm>
              <a:prstGeom prst="rect">
                <a:avLst/>
              </a:prstGeom>
              <a:noFill/>
              <a:ln w="9525">
                <a:noFill/>
                <a:miter lim="800000"/>
                <a:headEnd/>
                <a:tailEnd/>
              </a:ln>
            </p:spPr>
            <p:txBody>
              <a:bodyPr lIns="101901" tIns="50950" rIns="101901" bIns="50950">
                <a:spAutoFit/>
              </a:bodyPr>
              <a:lstStyle/>
              <a:p>
                <a:pPr>
                  <a:tabLst>
                    <a:tab pos="767794" algn="l"/>
                    <a:tab pos="1151691" algn="l"/>
                  </a:tabLst>
                </a:pPr>
                <a:r>
                  <a:rPr lang="en-US" sz="1300" b="1" dirty="0"/>
                  <a:t>4</a:t>
                </a:r>
                <a:r>
                  <a:rPr lang="en-US" sz="1300" b="1" baseline="30000" dirty="0"/>
                  <a:t>th</a:t>
                </a:r>
                <a:r>
                  <a:rPr lang="en-US" sz="1300" b="1" dirty="0"/>
                  <a:t> Tier “Adequate Capacity to Repay”</a:t>
                </a:r>
              </a:p>
            </p:txBody>
          </p:sp>
          <p:sp>
            <p:nvSpPr>
              <p:cNvPr id="2056" name="Text Box 9"/>
              <p:cNvSpPr txBox="1">
                <a:spLocks noChangeArrowheads="1"/>
              </p:cNvSpPr>
              <p:nvPr/>
            </p:nvSpPr>
            <p:spPr bwMode="auto">
              <a:xfrm>
                <a:off x="541424" y="6077028"/>
                <a:ext cx="1863543" cy="503005"/>
              </a:xfrm>
              <a:prstGeom prst="rect">
                <a:avLst/>
              </a:prstGeom>
              <a:noFill/>
              <a:ln w="9525">
                <a:noFill/>
                <a:miter lim="800000"/>
                <a:headEnd/>
                <a:tailEnd/>
              </a:ln>
            </p:spPr>
            <p:txBody>
              <a:bodyPr lIns="101901" tIns="50950" rIns="101901" bIns="50950">
                <a:spAutoFit/>
              </a:bodyPr>
              <a:lstStyle/>
              <a:p>
                <a:pPr>
                  <a:tabLst>
                    <a:tab pos="767794" algn="l"/>
                    <a:tab pos="1151691" algn="l"/>
                  </a:tabLst>
                </a:pPr>
                <a:r>
                  <a:rPr lang="en-US" sz="1300" b="1" dirty="0"/>
                  <a:t>5</a:t>
                </a:r>
                <a:r>
                  <a:rPr lang="en-US" sz="1300" b="1" baseline="30000" dirty="0"/>
                  <a:t>th</a:t>
                </a:r>
                <a:r>
                  <a:rPr lang="en-US" sz="1300" b="1" dirty="0"/>
                  <a:t> – 10</a:t>
                </a:r>
                <a:r>
                  <a:rPr lang="en-US" sz="1300" b="1" baseline="30000" dirty="0"/>
                  <a:t>th</a:t>
                </a:r>
                <a:r>
                  <a:rPr lang="en-US" sz="1300" b="1" dirty="0"/>
                  <a:t> Tiers “Below Investment Grade”</a:t>
                </a:r>
              </a:p>
            </p:txBody>
          </p:sp>
          <p:sp>
            <p:nvSpPr>
              <p:cNvPr id="2057" name="Text Box 14"/>
              <p:cNvSpPr txBox="1">
                <a:spLocks noChangeArrowheads="1"/>
              </p:cNvSpPr>
              <p:nvPr/>
            </p:nvSpPr>
            <p:spPr bwMode="auto">
              <a:xfrm>
                <a:off x="6545979" y="4914377"/>
                <a:ext cx="1320373" cy="725213"/>
              </a:xfrm>
              <a:prstGeom prst="rect">
                <a:avLst/>
              </a:prstGeom>
              <a:noFill/>
              <a:ln w="9525">
                <a:noFill/>
                <a:miter lim="800000"/>
                <a:headEnd/>
                <a:tailEnd/>
              </a:ln>
            </p:spPr>
            <p:txBody>
              <a:bodyPr lIns="101901" tIns="50950" rIns="101901" bIns="50950">
                <a:spAutoFit/>
              </a:bodyPr>
              <a:lstStyle/>
              <a:p>
                <a:pPr algn="ctr">
                  <a:tabLst>
                    <a:tab pos="767794" algn="l"/>
                    <a:tab pos="1151691" algn="l"/>
                  </a:tabLst>
                </a:pPr>
                <a:r>
                  <a:rPr lang="en-US" sz="1300" b="1" dirty="0"/>
                  <a:t>Considered Investment Grade</a:t>
                </a:r>
              </a:p>
            </p:txBody>
          </p:sp>
          <p:sp>
            <p:nvSpPr>
              <p:cNvPr id="2058" name="Line 15"/>
              <p:cNvSpPr>
                <a:spLocks noChangeShapeType="1"/>
              </p:cNvSpPr>
              <p:nvPr/>
            </p:nvSpPr>
            <p:spPr bwMode="auto">
              <a:xfrm flipV="1">
                <a:off x="6538992" y="4344076"/>
                <a:ext cx="0" cy="1499013"/>
              </a:xfrm>
              <a:prstGeom prst="line">
                <a:avLst/>
              </a:prstGeom>
              <a:noFill/>
              <a:ln w="9525">
                <a:solidFill>
                  <a:schemeClr val="tx1"/>
                </a:solidFill>
                <a:round/>
                <a:headEnd/>
                <a:tailEnd type="triangle" w="lg" len="lg"/>
              </a:ln>
            </p:spPr>
            <p:txBody>
              <a:bodyPr lIns="101901" tIns="50950" rIns="101901" bIns="50950"/>
              <a:lstStyle/>
              <a:p>
                <a:endParaRPr lang="en-US"/>
              </a:p>
            </p:txBody>
          </p:sp>
          <p:sp>
            <p:nvSpPr>
              <p:cNvPr id="2059" name="Line 16"/>
              <p:cNvSpPr>
                <a:spLocks noChangeShapeType="1"/>
              </p:cNvSpPr>
              <p:nvPr/>
            </p:nvSpPr>
            <p:spPr bwMode="auto">
              <a:xfrm>
                <a:off x="6540739" y="5988850"/>
                <a:ext cx="0" cy="705417"/>
              </a:xfrm>
              <a:prstGeom prst="line">
                <a:avLst/>
              </a:prstGeom>
              <a:noFill/>
              <a:ln w="9525">
                <a:solidFill>
                  <a:schemeClr val="tx1"/>
                </a:solidFill>
                <a:round/>
                <a:headEnd/>
                <a:tailEnd type="triangle" w="lg" len="lg"/>
              </a:ln>
            </p:spPr>
            <p:txBody>
              <a:bodyPr lIns="101901" tIns="50950" rIns="101901" bIns="50950"/>
              <a:lstStyle/>
              <a:p>
                <a:endParaRPr lang="en-US"/>
              </a:p>
            </p:txBody>
          </p:sp>
          <p:sp>
            <p:nvSpPr>
              <p:cNvPr id="2060" name="Text Box 17"/>
              <p:cNvSpPr txBox="1">
                <a:spLocks noChangeArrowheads="1"/>
              </p:cNvSpPr>
              <p:nvPr/>
            </p:nvSpPr>
            <p:spPr bwMode="auto">
              <a:xfrm>
                <a:off x="6545979" y="6017643"/>
                <a:ext cx="1320373" cy="725213"/>
              </a:xfrm>
              <a:prstGeom prst="rect">
                <a:avLst/>
              </a:prstGeom>
              <a:noFill/>
              <a:ln w="9525">
                <a:noFill/>
                <a:miter lim="800000"/>
                <a:headEnd/>
                <a:tailEnd/>
              </a:ln>
            </p:spPr>
            <p:txBody>
              <a:bodyPr lIns="101901" tIns="50950" rIns="101901" bIns="50950">
                <a:spAutoFit/>
              </a:bodyPr>
              <a:lstStyle/>
              <a:p>
                <a:pPr algn="ctr">
                  <a:tabLst>
                    <a:tab pos="767794" algn="l"/>
                    <a:tab pos="1151691" algn="l"/>
                  </a:tabLst>
                </a:pPr>
                <a:r>
                  <a:rPr lang="en-US" sz="1300" b="1" dirty="0"/>
                  <a:t>Below Investment Grade</a:t>
                </a:r>
              </a:p>
            </p:txBody>
          </p:sp>
          <p:sp>
            <p:nvSpPr>
              <p:cNvPr id="2061" name="Line 20"/>
              <p:cNvSpPr>
                <a:spLocks noChangeShapeType="1"/>
              </p:cNvSpPr>
              <p:nvPr/>
            </p:nvSpPr>
            <p:spPr bwMode="auto">
              <a:xfrm flipH="1">
                <a:off x="6119826" y="3209553"/>
                <a:ext cx="838332" cy="0"/>
              </a:xfrm>
              <a:prstGeom prst="line">
                <a:avLst/>
              </a:prstGeom>
              <a:noFill/>
              <a:ln w="9525">
                <a:solidFill>
                  <a:schemeClr val="tx1"/>
                </a:solidFill>
                <a:round/>
                <a:headEnd/>
                <a:tailEnd type="triangle" w="lg" len="lg"/>
              </a:ln>
            </p:spPr>
            <p:txBody>
              <a:bodyPr lIns="101901" tIns="50950" rIns="101901" bIns="50950"/>
              <a:lstStyle/>
              <a:p>
                <a:endParaRPr lang="en-US"/>
              </a:p>
            </p:txBody>
          </p:sp>
          <p:sp>
            <p:nvSpPr>
              <p:cNvPr id="2062" name="Text Box 21"/>
              <p:cNvSpPr txBox="1">
                <a:spLocks noChangeArrowheads="1"/>
              </p:cNvSpPr>
              <p:nvPr/>
            </p:nvSpPr>
            <p:spPr bwMode="auto">
              <a:xfrm>
                <a:off x="6979423" y="2631070"/>
                <a:ext cx="1341332" cy="837324"/>
              </a:xfrm>
              <a:prstGeom prst="rect">
                <a:avLst/>
              </a:prstGeom>
              <a:solidFill>
                <a:srgbClr val="BFDF95"/>
              </a:solidFill>
              <a:ln w="9525">
                <a:noFill/>
                <a:miter lim="800000"/>
                <a:headEnd/>
                <a:tailEnd/>
              </a:ln>
            </p:spPr>
            <p:txBody>
              <a:bodyPr wrap="square" lIns="101901" tIns="50950" rIns="101901" bIns="50950">
                <a:spAutoFit/>
              </a:bodyPr>
              <a:lstStyle/>
              <a:p>
                <a:pPr algn="ctr">
                  <a:tabLst>
                    <a:tab pos="767794" algn="l"/>
                    <a:tab pos="1151691" algn="l"/>
                  </a:tabLst>
                </a:pPr>
                <a:r>
                  <a:rPr lang="en-US" sz="1600" b="1" dirty="0" smtClean="0">
                    <a:solidFill>
                      <a:srgbClr val="5A5A5A"/>
                    </a:solidFill>
                  </a:rPr>
                  <a:t>Current County Ratings</a:t>
                </a:r>
                <a:endParaRPr lang="en-US" sz="1600" b="1" dirty="0">
                  <a:solidFill>
                    <a:srgbClr val="5A5A5A"/>
                  </a:solidFill>
                </a:endParaRPr>
              </a:p>
            </p:txBody>
          </p:sp>
          <p:sp>
            <p:nvSpPr>
              <p:cNvPr id="2064" name="Rectangle 25"/>
              <p:cNvSpPr>
                <a:spLocks noChangeArrowheads="1"/>
              </p:cNvSpPr>
              <p:nvPr/>
            </p:nvSpPr>
            <p:spPr bwMode="auto">
              <a:xfrm>
                <a:off x="2597353" y="1660971"/>
                <a:ext cx="798295" cy="276999"/>
              </a:xfrm>
              <a:prstGeom prst="rect">
                <a:avLst/>
              </a:prstGeom>
              <a:noFill/>
              <a:ln w="9525">
                <a:noFill/>
                <a:miter lim="800000"/>
                <a:headEnd/>
                <a:tailEnd/>
              </a:ln>
            </p:spPr>
            <p:txBody>
              <a:bodyPr wrap="none" lIns="0" tIns="0" rIns="0" bIns="0">
                <a:spAutoFit/>
              </a:bodyPr>
              <a:lstStyle/>
              <a:p>
                <a:r>
                  <a:rPr lang="en-US" sz="1800" b="1" dirty="0"/>
                  <a:t>Moody's</a:t>
                </a:r>
                <a:endParaRPr lang="en-US" dirty="0"/>
              </a:p>
            </p:txBody>
          </p:sp>
          <p:sp>
            <p:nvSpPr>
              <p:cNvPr id="2065" name="Rectangle 26"/>
              <p:cNvSpPr>
                <a:spLocks noChangeArrowheads="1"/>
              </p:cNvSpPr>
              <p:nvPr/>
            </p:nvSpPr>
            <p:spPr bwMode="auto">
              <a:xfrm>
                <a:off x="2563900" y="1893110"/>
                <a:ext cx="826107" cy="21594"/>
              </a:xfrm>
              <a:prstGeom prst="rect">
                <a:avLst/>
              </a:prstGeom>
              <a:solidFill>
                <a:schemeClr val="tx1"/>
              </a:solidFill>
              <a:ln w="9525">
                <a:noFill/>
                <a:miter lim="800000"/>
                <a:headEnd/>
                <a:tailEnd/>
              </a:ln>
            </p:spPr>
            <p:txBody>
              <a:bodyPr lIns="101901" tIns="50950" rIns="101901" bIns="50950"/>
              <a:lstStyle/>
              <a:p>
                <a:endParaRPr lang="en-US" dirty="0">
                  <a:solidFill>
                    <a:srgbClr val="5A5A5A"/>
                  </a:solidFill>
                </a:endParaRPr>
              </a:p>
            </p:txBody>
          </p:sp>
          <p:sp>
            <p:nvSpPr>
              <p:cNvPr id="2066" name="Rectangle 27"/>
              <p:cNvSpPr>
                <a:spLocks noChangeArrowheads="1"/>
              </p:cNvSpPr>
              <p:nvPr/>
            </p:nvSpPr>
            <p:spPr bwMode="auto">
              <a:xfrm>
                <a:off x="4308679" y="1660971"/>
                <a:ext cx="415178"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S&amp;P</a:t>
                </a:r>
                <a:endParaRPr lang="en-US" dirty="0">
                  <a:solidFill>
                    <a:srgbClr val="5A5A5A"/>
                  </a:solidFill>
                </a:endParaRPr>
              </a:p>
            </p:txBody>
          </p:sp>
          <p:sp>
            <p:nvSpPr>
              <p:cNvPr id="2067" name="Rectangle 28"/>
              <p:cNvSpPr>
                <a:spLocks noChangeArrowheads="1"/>
              </p:cNvSpPr>
              <p:nvPr/>
            </p:nvSpPr>
            <p:spPr bwMode="auto">
              <a:xfrm>
                <a:off x="4308679" y="1893110"/>
                <a:ext cx="445364" cy="21594"/>
              </a:xfrm>
              <a:prstGeom prst="rect">
                <a:avLst/>
              </a:prstGeom>
              <a:solidFill>
                <a:schemeClr val="tx1"/>
              </a:solidFill>
              <a:ln w="9525">
                <a:noFill/>
                <a:miter lim="800000"/>
                <a:headEnd/>
                <a:tailEnd/>
              </a:ln>
            </p:spPr>
            <p:txBody>
              <a:bodyPr lIns="101901" tIns="50950" rIns="101901" bIns="50950"/>
              <a:lstStyle/>
              <a:p>
                <a:endParaRPr lang="en-US"/>
              </a:p>
            </p:txBody>
          </p:sp>
          <p:sp>
            <p:nvSpPr>
              <p:cNvPr id="2068" name="Rectangle 31"/>
              <p:cNvSpPr>
                <a:spLocks noChangeArrowheads="1"/>
              </p:cNvSpPr>
              <p:nvPr/>
            </p:nvSpPr>
            <p:spPr bwMode="auto">
              <a:xfrm>
                <a:off x="2783962" y="2231423"/>
                <a:ext cx="367088" cy="276999"/>
              </a:xfrm>
              <a:prstGeom prst="rect">
                <a:avLst/>
              </a:prstGeom>
              <a:noFill/>
              <a:ln w="9525">
                <a:noFill/>
                <a:miter lim="800000"/>
                <a:headEnd/>
                <a:tailEnd/>
              </a:ln>
            </p:spPr>
            <p:txBody>
              <a:bodyPr wrap="none" lIns="0" tIns="0" rIns="0" bIns="0">
                <a:spAutoFit/>
              </a:bodyPr>
              <a:lstStyle/>
              <a:p>
                <a:r>
                  <a:rPr lang="en-US" sz="1800" b="1" dirty="0" err="1">
                    <a:solidFill>
                      <a:srgbClr val="5A5A5A"/>
                    </a:solidFill>
                  </a:rPr>
                  <a:t>Aaa</a:t>
                </a:r>
                <a:endParaRPr lang="en-US" dirty="0">
                  <a:solidFill>
                    <a:srgbClr val="5A5A5A"/>
                  </a:solidFill>
                </a:endParaRPr>
              </a:p>
            </p:txBody>
          </p:sp>
          <p:sp>
            <p:nvSpPr>
              <p:cNvPr id="2069" name="Rectangle 32"/>
              <p:cNvSpPr>
                <a:spLocks noChangeArrowheads="1"/>
              </p:cNvSpPr>
              <p:nvPr/>
            </p:nvSpPr>
            <p:spPr bwMode="auto">
              <a:xfrm>
                <a:off x="4289467" y="2231423"/>
                <a:ext cx="370294"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AAA</a:t>
                </a:r>
                <a:endParaRPr lang="en-US" dirty="0">
                  <a:solidFill>
                    <a:srgbClr val="5A5A5A"/>
                  </a:solidFill>
                </a:endParaRPr>
              </a:p>
            </p:txBody>
          </p:sp>
          <p:sp>
            <p:nvSpPr>
              <p:cNvPr id="2070" name="Rectangle 34"/>
              <p:cNvSpPr>
                <a:spLocks noChangeArrowheads="1"/>
              </p:cNvSpPr>
              <p:nvPr/>
            </p:nvSpPr>
            <p:spPr bwMode="auto">
              <a:xfrm>
                <a:off x="2783962" y="2771283"/>
                <a:ext cx="381515"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Aa1</a:t>
                </a:r>
                <a:endParaRPr lang="en-US" dirty="0">
                  <a:solidFill>
                    <a:srgbClr val="5A5A5A"/>
                  </a:solidFill>
                </a:endParaRPr>
              </a:p>
            </p:txBody>
          </p:sp>
          <p:sp>
            <p:nvSpPr>
              <p:cNvPr id="2071" name="Rectangle 35"/>
              <p:cNvSpPr>
                <a:spLocks noChangeArrowheads="1"/>
              </p:cNvSpPr>
              <p:nvPr/>
            </p:nvSpPr>
            <p:spPr bwMode="auto">
              <a:xfrm>
                <a:off x="4305187" y="2771283"/>
                <a:ext cx="383118"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AA</a:t>
                </a:r>
                <a:r>
                  <a:rPr lang="en-US" sz="1800" b="1" dirty="0"/>
                  <a:t>+</a:t>
                </a:r>
                <a:endParaRPr lang="en-US" dirty="0"/>
              </a:p>
            </p:txBody>
          </p:sp>
          <p:sp>
            <p:nvSpPr>
              <p:cNvPr id="2072" name="Rectangle 37"/>
              <p:cNvSpPr>
                <a:spLocks noChangeArrowheads="1"/>
              </p:cNvSpPr>
              <p:nvPr/>
            </p:nvSpPr>
            <p:spPr bwMode="auto">
              <a:xfrm>
                <a:off x="5293720" y="2810873"/>
                <a:ext cx="706925" cy="215444"/>
              </a:xfrm>
              <a:prstGeom prst="rect">
                <a:avLst/>
              </a:prstGeom>
              <a:noFill/>
              <a:ln w="9525">
                <a:noFill/>
                <a:miter lim="800000"/>
                <a:headEnd/>
                <a:tailEnd/>
              </a:ln>
            </p:spPr>
            <p:txBody>
              <a:bodyPr wrap="none" lIns="0" tIns="0" rIns="0" bIns="0">
                <a:spAutoFit/>
              </a:bodyPr>
              <a:lstStyle/>
              <a:p>
                <a:r>
                  <a:rPr lang="en-US" sz="1400" b="1" dirty="0">
                    <a:solidFill>
                      <a:srgbClr val="5A5A5A"/>
                    </a:solidFill>
                  </a:rPr>
                  <a:t>(Highest)</a:t>
                </a:r>
                <a:endParaRPr lang="en-US" dirty="0">
                  <a:solidFill>
                    <a:srgbClr val="5A5A5A"/>
                  </a:solidFill>
                </a:endParaRPr>
              </a:p>
            </p:txBody>
          </p:sp>
          <p:sp>
            <p:nvSpPr>
              <p:cNvPr id="2073" name="Rectangle 38"/>
              <p:cNvSpPr>
                <a:spLocks noChangeArrowheads="1"/>
              </p:cNvSpPr>
              <p:nvPr/>
            </p:nvSpPr>
            <p:spPr bwMode="auto">
              <a:xfrm>
                <a:off x="2783962" y="3057410"/>
                <a:ext cx="381515"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Aa2</a:t>
                </a:r>
                <a:endParaRPr lang="en-US" dirty="0">
                  <a:solidFill>
                    <a:srgbClr val="5A5A5A"/>
                  </a:solidFill>
                </a:endParaRPr>
              </a:p>
            </p:txBody>
          </p:sp>
          <p:sp>
            <p:nvSpPr>
              <p:cNvPr id="2074" name="Rectangle 39"/>
              <p:cNvSpPr>
                <a:spLocks noChangeArrowheads="1"/>
              </p:cNvSpPr>
              <p:nvPr/>
            </p:nvSpPr>
            <p:spPr bwMode="auto">
              <a:xfrm>
                <a:off x="4369807" y="3057410"/>
                <a:ext cx="246862"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AA</a:t>
                </a:r>
                <a:endParaRPr lang="en-US" dirty="0">
                  <a:solidFill>
                    <a:srgbClr val="5A5A5A"/>
                  </a:solidFill>
                </a:endParaRPr>
              </a:p>
            </p:txBody>
          </p:sp>
          <p:sp>
            <p:nvSpPr>
              <p:cNvPr id="2075" name="Rectangle 41"/>
              <p:cNvSpPr>
                <a:spLocks noChangeArrowheads="1"/>
              </p:cNvSpPr>
              <p:nvPr/>
            </p:nvSpPr>
            <p:spPr bwMode="auto">
              <a:xfrm>
                <a:off x="5314678" y="3095199"/>
                <a:ext cx="626775" cy="215444"/>
              </a:xfrm>
              <a:prstGeom prst="rect">
                <a:avLst/>
              </a:prstGeom>
              <a:noFill/>
              <a:ln w="9525">
                <a:noFill/>
                <a:miter lim="800000"/>
                <a:headEnd/>
                <a:tailEnd/>
              </a:ln>
            </p:spPr>
            <p:txBody>
              <a:bodyPr wrap="none" lIns="0" tIns="0" rIns="0" bIns="0">
                <a:spAutoFit/>
              </a:bodyPr>
              <a:lstStyle/>
              <a:p>
                <a:r>
                  <a:rPr lang="en-US" sz="1400" b="1" dirty="0">
                    <a:solidFill>
                      <a:srgbClr val="5A5A5A"/>
                    </a:solidFill>
                    <a:latin typeface="Times New Roman" pitchFamily="18" charset="0"/>
                  </a:rPr>
                  <a:t>(</a:t>
                </a:r>
                <a:r>
                  <a:rPr lang="en-US" sz="1400" b="1" dirty="0">
                    <a:solidFill>
                      <a:srgbClr val="5A5A5A"/>
                    </a:solidFill>
                  </a:rPr>
                  <a:t>Middle)</a:t>
                </a:r>
                <a:endParaRPr lang="en-US" dirty="0">
                  <a:solidFill>
                    <a:srgbClr val="5A5A5A"/>
                  </a:solidFill>
                </a:endParaRPr>
              </a:p>
            </p:txBody>
          </p:sp>
          <p:sp>
            <p:nvSpPr>
              <p:cNvPr id="2076" name="Rectangle 42"/>
              <p:cNvSpPr>
                <a:spLocks noChangeArrowheads="1"/>
              </p:cNvSpPr>
              <p:nvPr/>
            </p:nvSpPr>
            <p:spPr bwMode="auto">
              <a:xfrm>
                <a:off x="2783962" y="3341736"/>
                <a:ext cx="381515"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Aa3</a:t>
                </a:r>
                <a:endParaRPr lang="en-US" dirty="0">
                  <a:solidFill>
                    <a:srgbClr val="5A5A5A"/>
                  </a:solidFill>
                </a:endParaRPr>
              </a:p>
            </p:txBody>
          </p:sp>
          <p:sp>
            <p:nvSpPr>
              <p:cNvPr id="2077" name="Rectangle 43"/>
              <p:cNvSpPr>
                <a:spLocks noChangeArrowheads="1"/>
              </p:cNvSpPr>
              <p:nvPr/>
            </p:nvSpPr>
            <p:spPr bwMode="auto">
              <a:xfrm>
                <a:off x="4333131" y="3341736"/>
                <a:ext cx="308546"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AA-</a:t>
                </a:r>
                <a:endParaRPr lang="en-US" dirty="0">
                  <a:solidFill>
                    <a:srgbClr val="5A5A5A"/>
                  </a:solidFill>
                </a:endParaRPr>
              </a:p>
            </p:txBody>
          </p:sp>
          <p:sp>
            <p:nvSpPr>
              <p:cNvPr id="2078" name="Rectangle 45"/>
              <p:cNvSpPr>
                <a:spLocks noChangeArrowheads="1"/>
              </p:cNvSpPr>
              <p:nvPr/>
            </p:nvSpPr>
            <p:spPr bwMode="auto">
              <a:xfrm>
                <a:off x="5312932" y="3381326"/>
                <a:ext cx="633250" cy="215444"/>
              </a:xfrm>
              <a:prstGeom prst="rect">
                <a:avLst/>
              </a:prstGeom>
              <a:noFill/>
              <a:ln w="9525">
                <a:noFill/>
                <a:miter lim="800000"/>
                <a:headEnd/>
                <a:tailEnd/>
              </a:ln>
            </p:spPr>
            <p:txBody>
              <a:bodyPr wrap="none" lIns="0" tIns="0" rIns="0" bIns="0">
                <a:spAutoFit/>
              </a:bodyPr>
              <a:lstStyle/>
              <a:p>
                <a:r>
                  <a:rPr lang="en-US" sz="1400" b="1" dirty="0">
                    <a:solidFill>
                      <a:srgbClr val="5A5A5A"/>
                    </a:solidFill>
                  </a:rPr>
                  <a:t>(Lowest)</a:t>
                </a:r>
                <a:endParaRPr lang="en-US" dirty="0">
                  <a:solidFill>
                    <a:srgbClr val="5A5A5A"/>
                  </a:solidFill>
                </a:endParaRPr>
              </a:p>
            </p:txBody>
          </p:sp>
          <p:sp>
            <p:nvSpPr>
              <p:cNvPr id="2079" name="Rectangle 46"/>
              <p:cNvSpPr>
                <a:spLocks noChangeArrowheads="1"/>
              </p:cNvSpPr>
              <p:nvPr/>
            </p:nvSpPr>
            <p:spPr bwMode="auto">
              <a:xfrm>
                <a:off x="2841598" y="3881597"/>
                <a:ext cx="259686"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A1</a:t>
                </a:r>
                <a:endParaRPr lang="en-US" dirty="0">
                  <a:solidFill>
                    <a:srgbClr val="5A5A5A"/>
                  </a:solidFill>
                </a:endParaRPr>
              </a:p>
            </p:txBody>
          </p:sp>
          <p:sp>
            <p:nvSpPr>
              <p:cNvPr id="2080" name="Rectangle 47"/>
              <p:cNvSpPr>
                <a:spLocks noChangeArrowheads="1"/>
              </p:cNvSpPr>
              <p:nvPr/>
            </p:nvSpPr>
            <p:spPr bwMode="auto">
              <a:xfrm>
                <a:off x="4387273" y="3881597"/>
                <a:ext cx="259686" cy="276999"/>
              </a:xfrm>
              <a:prstGeom prst="rect">
                <a:avLst/>
              </a:prstGeom>
              <a:noFill/>
              <a:ln w="9525">
                <a:noFill/>
                <a:miter lim="800000"/>
                <a:headEnd/>
                <a:tailEnd/>
              </a:ln>
            </p:spPr>
            <p:txBody>
              <a:bodyPr wrap="none" lIns="0" tIns="0" rIns="0" bIns="0">
                <a:spAutoFit/>
              </a:bodyPr>
              <a:lstStyle/>
              <a:p>
                <a:r>
                  <a:rPr lang="en-US" sz="1800" b="1" dirty="0" smtClean="0">
                    <a:solidFill>
                      <a:srgbClr val="5A5A5A"/>
                    </a:solidFill>
                  </a:rPr>
                  <a:t>A</a:t>
                </a:r>
                <a:r>
                  <a:rPr lang="en-US" sz="1800" b="1" dirty="0">
                    <a:solidFill>
                      <a:srgbClr val="5A5A5A"/>
                    </a:solidFill>
                  </a:rPr>
                  <a:t>+</a:t>
                </a:r>
                <a:endParaRPr lang="en-US" dirty="0">
                  <a:solidFill>
                    <a:srgbClr val="5A5A5A"/>
                  </a:solidFill>
                </a:endParaRPr>
              </a:p>
            </p:txBody>
          </p:sp>
          <p:sp>
            <p:nvSpPr>
              <p:cNvPr id="2081" name="Rectangle 49"/>
              <p:cNvSpPr>
                <a:spLocks noChangeArrowheads="1"/>
              </p:cNvSpPr>
              <p:nvPr/>
            </p:nvSpPr>
            <p:spPr bwMode="auto">
              <a:xfrm>
                <a:off x="5293720" y="3921186"/>
                <a:ext cx="706925" cy="215444"/>
              </a:xfrm>
              <a:prstGeom prst="rect">
                <a:avLst/>
              </a:prstGeom>
              <a:noFill/>
              <a:ln w="9525">
                <a:noFill/>
                <a:miter lim="800000"/>
                <a:headEnd/>
                <a:tailEnd/>
              </a:ln>
            </p:spPr>
            <p:txBody>
              <a:bodyPr wrap="none" lIns="0" tIns="0" rIns="0" bIns="0">
                <a:spAutoFit/>
              </a:bodyPr>
              <a:lstStyle/>
              <a:p>
                <a:r>
                  <a:rPr lang="en-US" sz="1400" b="1" dirty="0">
                    <a:solidFill>
                      <a:srgbClr val="5A5A5A"/>
                    </a:solidFill>
                  </a:rPr>
                  <a:t>(Highest)</a:t>
                </a:r>
                <a:endParaRPr lang="en-US" dirty="0">
                  <a:solidFill>
                    <a:srgbClr val="5A5A5A"/>
                  </a:solidFill>
                </a:endParaRPr>
              </a:p>
            </p:txBody>
          </p:sp>
          <p:sp>
            <p:nvSpPr>
              <p:cNvPr id="2082" name="Rectangle 50"/>
              <p:cNvSpPr>
                <a:spLocks noChangeArrowheads="1"/>
              </p:cNvSpPr>
              <p:nvPr/>
            </p:nvSpPr>
            <p:spPr bwMode="auto">
              <a:xfrm>
                <a:off x="2841598" y="4167722"/>
                <a:ext cx="259686"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A2</a:t>
                </a:r>
                <a:endParaRPr lang="en-US" dirty="0">
                  <a:solidFill>
                    <a:srgbClr val="5A5A5A"/>
                  </a:solidFill>
                </a:endParaRPr>
              </a:p>
            </p:txBody>
          </p:sp>
          <p:sp>
            <p:nvSpPr>
              <p:cNvPr id="2083" name="Rectangle 51"/>
              <p:cNvSpPr>
                <a:spLocks noChangeArrowheads="1"/>
              </p:cNvSpPr>
              <p:nvPr/>
            </p:nvSpPr>
            <p:spPr bwMode="auto">
              <a:xfrm>
                <a:off x="4451895" y="4167722"/>
                <a:ext cx="123432"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A</a:t>
                </a:r>
                <a:endParaRPr lang="en-US" dirty="0">
                  <a:solidFill>
                    <a:srgbClr val="5A5A5A"/>
                  </a:solidFill>
                </a:endParaRPr>
              </a:p>
            </p:txBody>
          </p:sp>
          <p:sp>
            <p:nvSpPr>
              <p:cNvPr id="2084" name="Rectangle 53"/>
              <p:cNvSpPr>
                <a:spLocks noChangeArrowheads="1"/>
              </p:cNvSpPr>
              <p:nvPr/>
            </p:nvSpPr>
            <p:spPr bwMode="auto">
              <a:xfrm>
                <a:off x="5314678" y="4205513"/>
                <a:ext cx="620363" cy="215444"/>
              </a:xfrm>
              <a:prstGeom prst="rect">
                <a:avLst/>
              </a:prstGeom>
              <a:noFill/>
              <a:ln w="9525">
                <a:noFill/>
                <a:miter lim="800000"/>
                <a:headEnd/>
                <a:tailEnd/>
              </a:ln>
            </p:spPr>
            <p:txBody>
              <a:bodyPr wrap="none" lIns="0" tIns="0" rIns="0" bIns="0">
                <a:spAutoFit/>
              </a:bodyPr>
              <a:lstStyle/>
              <a:p>
                <a:r>
                  <a:rPr lang="en-US" sz="1400" b="1" dirty="0">
                    <a:solidFill>
                      <a:srgbClr val="5A5A5A"/>
                    </a:solidFill>
                  </a:rPr>
                  <a:t>(Middle)</a:t>
                </a:r>
                <a:endParaRPr lang="en-US" dirty="0">
                  <a:solidFill>
                    <a:srgbClr val="5A5A5A"/>
                  </a:solidFill>
                </a:endParaRPr>
              </a:p>
            </p:txBody>
          </p:sp>
          <p:sp>
            <p:nvSpPr>
              <p:cNvPr id="2085" name="Rectangle 54"/>
              <p:cNvSpPr>
                <a:spLocks noChangeArrowheads="1"/>
              </p:cNvSpPr>
              <p:nvPr/>
            </p:nvSpPr>
            <p:spPr bwMode="auto">
              <a:xfrm>
                <a:off x="2841598" y="4452048"/>
                <a:ext cx="259686"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A3</a:t>
                </a:r>
                <a:endParaRPr lang="en-US" dirty="0">
                  <a:solidFill>
                    <a:srgbClr val="5A5A5A"/>
                  </a:solidFill>
                </a:endParaRPr>
              </a:p>
            </p:txBody>
          </p:sp>
          <p:sp>
            <p:nvSpPr>
              <p:cNvPr id="2086" name="Rectangle 55"/>
              <p:cNvSpPr>
                <a:spLocks noChangeArrowheads="1"/>
              </p:cNvSpPr>
              <p:nvPr/>
            </p:nvSpPr>
            <p:spPr bwMode="auto">
              <a:xfrm>
                <a:off x="4413471" y="4452048"/>
                <a:ext cx="185115"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A-</a:t>
                </a:r>
                <a:endParaRPr lang="en-US" dirty="0">
                  <a:solidFill>
                    <a:srgbClr val="5A5A5A"/>
                  </a:solidFill>
                </a:endParaRPr>
              </a:p>
            </p:txBody>
          </p:sp>
          <p:sp>
            <p:nvSpPr>
              <p:cNvPr id="2087" name="Rectangle 57"/>
              <p:cNvSpPr>
                <a:spLocks noChangeArrowheads="1"/>
              </p:cNvSpPr>
              <p:nvPr/>
            </p:nvSpPr>
            <p:spPr bwMode="auto">
              <a:xfrm>
                <a:off x="5312932" y="4491638"/>
                <a:ext cx="633250" cy="215444"/>
              </a:xfrm>
              <a:prstGeom prst="rect">
                <a:avLst/>
              </a:prstGeom>
              <a:noFill/>
              <a:ln w="9525">
                <a:noFill/>
                <a:miter lim="800000"/>
                <a:headEnd/>
                <a:tailEnd/>
              </a:ln>
            </p:spPr>
            <p:txBody>
              <a:bodyPr wrap="none" lIns="0" tIns="0" rIns="0" bIns="0">
                <a:spAutoFit/>
              </a:bodyPr>
              <a:lstStyle/>
              <a:p>
                <a:r>
                  <a:rPr lang="en-US" sz="1400" b="1" dirty="0">
                    <a:solidFill>
                      <a:srgbClr val="5A5A5A"/>
                    </a:solidFill>
                  </a:rPr>
                  <a:t>(Lowest)</a:t>
                </a:r>
                <a:endParaRPr lang="en-US" dirty="0">
                  <a:solidFill>
                    <a:srgbClr val="5A5A5A"/>
                  </a:solidFill>
                </a:endParaRPr>
              </a:p>
            </p:txBody>
          </p:sp>
          <p:sp>
            <p:nvSpPr>
              <p:cNvPr id="2088" name="Rectangle 58"/>
              <p:cNvSpPr>
                <a:spLocks noChangeArrowheads="1"/>
              </p:cNvSpPr>
              <p:nvPr/>
            </p:nvSpPr>
            <p:spPr bwMode="auto">
              <a:xfrm>
                <a:off x="2733314" y="4991909"/>
                <a:ext cx="519373"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Baa1</a:t>
                </a:r>
                <a:endParaRPr lang="en-US" dirty="0">
                  <a:solidFill>
                    <a:srgbClr val="5A5A5A"/>
                  </a:solidFill>
                </a:endParaRPr>
              </a:p>
            </p:txBody>
          </p:sp>
          <p:sp>
            <p:nvSpPr>
              <p:cNvPr id="2089" name="Rectangle 59"/>
              <p:cNvSpPr>
                <a:spLocks noChangeArrowheads="1"/>
              </p:cNvSpPr>
              <p:nvPr/>
            </p:nvSpPr>
            <p:spPr bwMode="auto">
              <a:xfrm>
                <a:off x="4268509" y="4991909"/>
                <a:ext cx="554639"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BBB+</a:t>
                </a:r>
                <a:endParaRPr lang="en-US" dirty="0">
                  <a:solidFill>
                    <a:srgbClr val="5A5A5A"/>
                  </a:solidFill>
                </a:endParaRPr>
              </a:p>
            </p:txBody>
          </p:sp>
          <p:sp>
            <p:nvSpPr>
              <p:cNvPr id="2090" name="Rectangle 61"/>
              <p:cNvSpPr>
                <a:spLocks noChangeArrowheads="1"/>
              </p:cNvSpPr>
              <p:nvPr/>
            </p:nvSpPr>
            <p:spPr bwMode="auto">
              <a:xfrm>
                <a:off x="5318171" y="5031498"/>
                <a:ext cx="706925" cy="215444"/>
              </a:xfrm>
              <a:prstGeom prst="rect">
                <a:avLst/>
              </a:prstGeom>
              <a:noFill/>
              <a:ln w="9525">
                <a:noFill/>
                <a:miter lim="800000"/>
                <a:headEnd/>
                <a:tailEnd/>
              </a:ln>
            </p:spPr>
            <p:txBody>
              <a:bodyPr wrap="none" lIns="0" tIns="0" rIns="0" bIns="0">
                <a:spAutoFit/>
              </a:bodyPr>
              <a:lstStyle/>
              <a:p>
                <a:r>
                  <a:rPr lang="en-US" sz="1400" b="1" dirty="0">
                    <a:solidFill>
                      <a:srgbClr val="5A5A5A"/>
                    </a:solidFill>
                  </a:rPr>
                  <a:t>(Highest)</a:t>
                </a:r>
                <a:endParaRPr lang="en-US" dirty="0">
                  <a:solidFill>
                    <a:srgbClr val="5A5A5A"/>
                  </a:solidFill>
                </a:endParaRPr>
              </a:p>
            </p:txBody>
          </p:sp>
          <p:sp>
            <p:nvSpPr>
              <p:cNvPr id="2091" name="Rectangle 62"/>
              <p:cNvSpPr>
                <a:spLocks noChangeArrowheads="1"/>
              </p:cNvSpPr>
              <p:nvPr/>
            </p:nvSpPr>
            <p:spPr bwMode="auto">
              <a:xfrm>
                <a:off x="2733314" y="5278035"/>
                <a:ext cx="519373"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Baa2</a:t>
                </a:r>
                <a:endParaRPr lang="en-US" dirty="0">
                  <a:solidFill>
                    <a:srgbClr val="5A5A5A"/>
                  </a:solidFill>
                </a:endParaRPr>
              </a:p>
            </p:txBody>
          </p:sp>
          <p:sp>
            <p:nvSpPr>
              <p:cNvPr id="2092" name="Rectangle 63"/>
              <p:cNvSpPr>
                <a:spLocks noChangeArrowheads="1"/>
              </p:cNvSpPr>
              <p:nvPr/>
            </p:nvSpPr>
            <p:spPr bwMode="auto">
              <a:xfrm>
                <a:off x="4331384" y="5278035"/>
                <a:ext cx="418384"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BBB</a:t>
                </a:r>
                <a:endParaRPr lang="en-US" dirty="0">
                  <a:solidFill>
                    <a:srgbClr val="5A5A5A"/>
                  </a:solidFill>
                </a:endParaRPr>
              </a:p>
            </p:txBody>
          </p:sp>
          <p:sp>
            <p:nvSpPr>
              <p:cNvPr id="2093" name="Rectangle 65"/>
              <p:cNvSpPr>
                <a:spLocks noChangeArrowheads="1"/>
              </p:cNvSpPr>
              <p:nvPr/>
            </p:nvSpPr>
            <p:spPr bwMode="auto">
              <a:xfrm>
                <a:off x="5339130" y="5315824"/>
                <a:ext cx="620363" cy="215444"/>
              </a:xfrm>
              <a:prstGeom prst="rect">
                <a:avLst/>
              </a:prstGeom>
              <a:noFill/>
              <a:ln w="9525">
                <a:noFill/>
                <a:miter lim="800000"/>
                <a:headEnd/>
                <a:tailEnd/>
              </a:ln>
            </p:spPr>
            <p:txBody>
              <a:bodyPr wrap="none" lIns="0" tIns="0" rIns="0" bIns="0">
                <a:spAutoFit/>
              </a:bodyPr>
              <a:lstStyle/>
              <a:p>
                <a:r>
                  <a:rPr lang="en-US" sz="1400" b="1" dirty="0">
                    <a:solidFill>
                      <a:srgbClr val="5A5A5A"/>
                    </a:solidFill>
                  </a:rPr>
                  <a:t>(Middle)</a:t>
                </a:r>
                <a:endParaRPr lang="en-US" dirty="0">
                  <a:solidFill>
                    <a:srgbClr val="5A5A5A"/>
                  </a:solidFill>
                </a:endParaRPr>
              </a:p>
            </p:txBody>
          </p:sp>
          <p:sp>
            <p:nvSpPr>
              <p:cNvPr id="2094" name="Rectangle 66"/>
              <p:cNvSpPr>
                <a:spLocks noChangeArrowheads="1"/>
              </p:cNvSpPr>
              <p:nvPr/>
            </p:nvSpPr>
            <p:spPr bwMode="auto">
              <a:xfrm>
                <a:off x="2733314" y="5562362"/>
                <a:ext cx="519373"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Baa3</a:t>
                </a:r>
                <a:endParaRPr lang="en-US" dirty="0">
                  <a:solidFill>
                    <a:srgbClr val="5A5A5A"/>
                  </a:solidFill>
                </a:endParaRPr>
              </a:p>
            </p:txBody>
          </p:sp>
          <p:sp>
            <p:nvSpPr>
              <p:cNvPr id="2095" name="Rectangle 67"/>
              <p:cNvSpPr>
                <a:spLocks noChangeArrowheads="1"/>
              </p:cNvSpPr>
              <p:nvPr/>
            </p:nvSpPr>
            <p:spPr bwMode="auto">
              <a:xfrm>
                <a:off x="4294708" y="5562362"/>
                <a:ext cx="476092"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BBB-</a:t>
                </a:r>
                <a:endParaRPr lang="en-US" dirty="0">
                  <a:solidFill>
                    <a:srgbClr val="5A5A5A"/>
                  </a:solidFill>
                </a:endParaRPr>
              </a:p>
            </p:txBody>
          </p:sp>
          <p:sp>
            <p:nvSpPr>
              <p:cNvPr id="2096" name="Rectangle 69"/>
              <p:cNvSpPr>
                <a:spLocks noChangeArrowheads="1"/>
              </p:cNvSpPr>
              <p:nvPr/>
            </p:nvSpPr>
            <p:spPr bwMode="auto">
              <a:xfrm>
                <a:off x="5337383" y="5601951"/>
                <a:ext cx="633250" cy="215444"/>
              </a:xfrm>
              <a:prstGeom prst="rect">
                <a:avLst/>
              </a:prstGeom>
              <a:noFill/>
              <a:ln w="9525">
                <a:noFill/>
                <a:miter lim="800000"/>
                <a:headEnd/>
                <a:tailEnd/>
              </a:ln>
            </p:spPr>
            <p:txBody>
              <a:bodyPr wrap="none" lIns="0" tIns="0" rIns="0" bIns="0">
                <a:spAutoFit/>
              </a:bodyPr>
              <a:lstStyle/>
              <a:p>
                <a:r>
                  <a:rPr lang="en-US" sz="1400" b="1" dirty="0">
                    <a:solidFill>
                      <a:srgbClr val="5A5A5A"/>
                    </a:solidFill>
                  </a:rPr>
                  <a:t>(Lowest)</a:t>
                </a:r>
                <a:endParaRPr lang="en-US" dirty="0">
                  <a:solidFill>
                    <a:srgbClr val="5A5A5A"/>
                  </a:solidFill>
                </a:endParaRPr>
              </a:p>
            </p:txBody>
          </p:sp>
          <p:sp>
            <p:nvSpPr>
              <p:cNvPr id="2097" name="Rectangle 70"/>
              <p:cNvSpPr>
                <a:spLocks noChangeArrowheads="1"/>
              </p:cNvSpPr>
              <p:nvPr/>
            </p:nvSpPr>
            <p:spPr bwMode="auto">
              <a:xfrm>
                <a:off x="3459868" y="6418940"/>
                <a:ext cx="1942840" cy="276999"/>
              </a:xfrm>
              <a:prstGeom prst="rect">
                <a:avLst/>
              </a:prstGeom>
              <a:noFill/>
              <a:ln w="9525">
                <a:noFill/>
                <a:miter lim="800000"/>
                <a:headEnd/>
                <a:tailEnd/>
              </a:ln>
            </p:spPr>
            <p:txBody>
              <a:bodyPr wrap="none" lIns="0" tIns="0" rIns="0" bIns="0">
                <a:spAutoFit/>
              </a:bodyPr>
              <a:lstStyle/>
              <a:p>
                <a:r>
                  <a:rPr lang="en-US" sz="1800" b="1" dirty="0">
                    <a:solidFill>
                      <a:srgbClr val="5A5A5A"/>
                    </a:solidFill>
                  </a:rPr>
                  <a:t>BB, B, CCC, CC, C, D</a:t>
                </a:r>
                <a:endParaRPr lang="en-US" dirty="0">
                  <a:solidFill>
                    <a:srgbClr val="5A5A5A"/>
                  </a:solidFill>
                </a:endParaRPr>
              </a:p>
            </p:txBody>
          </p:sp>
          <p:sp>
            <p:nvSpPr>
              <p:cNvPr id="2098" name="Line 72"/>
              <p:cNvSpPr>
                <a:spLocks noChangeShapeType="1"/>
              </p:cNvSpPr>
              <p:nvPr/>
            </p:nvSpPr>
            <p:spPr bwMode="auto">
              <a:xfrm flipH="1">
                <a:off x="6119826" y="2901059"/>
                <a:ext cx="838332" cy="0"/>
              </a:xfrm>
              <a:prstGeom prst="line">
                <a:avLst/>
              </a:prstGeom>
              <a:noFill/>
              <a:ln w="9525">
                <a:solidFill>
                  <a:schemeClr val="tx1"/>
                </a:solidFill>
                <a:round/>
                <a:headEnd/>
                <a:tailEnd type="triangle" w="lg" len="lg"/>
              </a:ln>
            </p:spPr>
            <p:txBody>
              <a:bodyPr lIns="101901" tIns="50950" rIns="101901" bIns="50950"/>
              <a:lstStyle/>
              <a:p>
                <a:endParaRPr lang="en-US"/>
              </a:p>
            </p:txBody>
          </p:sp>
          <p:cxnSp>
            <p:nvCxnSpPr>
              <p:cNvPr id="76" name="Straight Connector 75"/>
              <p:cNvCxnSpPr/>
              <p:nvPr/>
            </p:nvCxnSpPr>
            <p:spPr>
              <a:xfrm>
                <a:off x="502999" y="2677707"/>
                <a:ext cx="5449160" cy="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02999" y="3798818"/>
                <a:ext cx="5449160" cy="1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86833" y="4835350"/>
                <a:ext cx="5449160" cy="1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86833" y="5958259"/>
                <a:ext cx="5449160" cy="1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929102" y="3821870"/>
              <a:ext cx="1341332" cy="990600"/>
              <a:chOff x="8190354" y="4286318"/>
              <a:chExt cx="1341332" cy="990600"/>
            </a:xfrm>
          </p:grpSpPr>
          <p:sp>
            <p:nvSpPr>
              <p:cNvPr id="65" name="Oval 56"/>
              <p:cNvSpPr>
                <a:spLocks noChangeAspect="1"/>
              </p:cNvSpPr>
              <p:nvPr/>
            </p:nvSpPr>
            <p:spPr bwMode="auto">
              <a:xfrm>
                <a:off x="8363857" y="4286318"/>
                <a:ext cx="990600" cy="990600"/>
              </a:xfrm>
              <a:prstGeom prst="ellipse">
                <a:avLst/>
              </a:prstGeom>
              <a:solidFill>
                <a:srgbClr val="FFFF99"/>
              </a:solidFill>
              <a:ln w="9525" algn="ctr">
                <a:solidFill>
                  <a:schemeClr val="tx1"/>
                </a:solidFill>
                <a:round/>
                <a:headEnd/>
                <a:tailEnd/>
              </a:ln>
            </p:spPr>
            <p:txBody>
              <a:bodyPr tIns="91440" bIns="91440"/>
              <a:lstStyle/>
              <a:p>
                <a:pPr defTabSz="992188"/>
                <a:endParaRPr lang="en-US"/>
              </a:p>
            </p:txBody>
          </p:sp>
          <p:sp>
            <p:nvSpPr>
              <p:cNvPr id="66" name="Text Box 21"/>
              <p:cNvSpPr txBox="1">
                <a:spLocks noChangeArrowheads="1"/>
              </p:cNvSpPr>
              <p:nvPr/>
            </p:nvSpPr>
            <p:spPr bwMode="auto">
              <a:xfrm>
                <a:off x="8190354" y="4358657"/>
                <a:ext cx="1341332" cy="841559"/>
              </a:xfrm>
              <a:prstGeom prst="rect">
                <a:avLst/>
              </a:prstGeom>
              <a:noFill/>
              <a:ln w="9525">
                <a:noFill/>
                <a:miter lim="800000"/>
                <a:headEnd/>
                <a:tailEnd/>
              </a:ln>
            </p:spPr>
            <p:txBody>
              <a:bodyPr wrap="square" lIns="101901" tIns="50950" rIns="101901" bIns="50950">
                <a:spAutoFit/>
              </a:bodyPr>
              <a:lstStyle/>
              <a:p>
                <a:pPr algn="ctr">
                  <a:tabLst>
                    <a:tab pos="767794" algn="l"/>
                    <a:tab pos="1151691" algn="l"/>
                  </a:tabLst>
                </a:pPr>
                <a:r>
                  <a:rPr lang="en-US" sz="1600" b="1" dirty="0" smtClean="0">
                    <a:solidFill>
                      <a:srgbClr val="5A5A5A"/>
                    </a:solidFill>
                  </a:rPr>
                  <a:t>Initial   County Ratings</a:t>
                </a:r>
                <a:endParaRPr lang="en-US" sz="1600" b="1" dirty="0">
                  <a:solidFill>
                    <a:srgbClr val="5A5A5A"/>
                  </a:solidFill>
                </a:endParaRPr>
              </a:p>
            </p:txBody>
          </p:sp>
        </p:grpSp>
      </p:grpSp>
      <p:sp>
        <p:nvSpPr>
          <p:cNvPr id="73" name="Title 1"/>
          <p:cNvSpPr txBox="1">
            <a:spLocks/>
          </p:cNvSpPr>
          <p:nvPr/>
        </p:nvSpPr>
        <p:spPr bwMode="gray">
          <a:xfrm>
            <a:off x="268462" y="287221"/>
            <a:ext cx="7917595" cy="647436"/>
          </a:xfrm>
          <a:prstGeom prst="rect">
            <a:avLst/>
          </a:prstGeom>
        </p:spPr>
        <p:txBody>
          <a:bodyPr vert="horz" lIns="0" tIns="0" rIns="0" bIns="0" rtlCol="0" anchor="ctr" anchorCtr="0">
            <a:noAutofit/>
          </a:bodyPr>
          <a:lstStyle/>
          <a:p>
            <a:pPr marL="0" marR="0" lvl="0" indent="0" fontAlgn="auto">
              <a:lnSpc>
                <a:spcPct val="90000"/>
              </a:lnSpc>
              <a:spcBef>
                <a:spcPct val="0"/>
              </a:spcBef>
              <a:spcAft>
                <a:spcPts val="0"/>
              </a:spcAft>
              <a:buClrTx/>
              <a:buSzTx/>
              <a:tabLst/>
              <a:defRPr/>
            </a:pPr>
            <a:r>
              <a:rPr lang="en-US" sz="2400" dirty="0" smtClean="0">
                <a:solidFill>
                  <a:schemeClr val="accent1"/>
                </a:solidFill>
                <a:latin typeface="+mj-lt"/>
                <a:ea typeface="+mj-ea"/>
                <a:cs typeface="+mj-cs"/>
              </a:rPr>
              <a:t>Credit Rating History</a:t>
            </a:r>
          </a:p>
        </p:txBody>
      </p:sp>
    </p:spTree>
    <p:extLst>
      <p:ext uri="{BB962C8B-B14F-4D97-AF65-F5344CB8AC3E}">
        <p14:creationId xmlns:p14="http://schemas.microsoft.com/office/powerpoint/2010/main" val="4024679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spcBef>
                <a:spcPts val="0"/>
              </a:spcBef>
            </a:pPr>
            <a:r>
              <a:rPr lang="en-US" sz="1400" dirty="0"/>
              <a:t>Moody’s Investors Service updated Rating Methodology regarding US Local Government General Obligation Debt is shown below.  </a:t>
            </a:r>
          </a:p>
          <a:p>
            <a:pPr lvl="3">
              <a:spcBef>
                <a:spcPts val="1800"/>
              </a:spcBef>
            </a:pPr>
            <a:r>
              <a:rPr lang="en-US" sz="1400" dirty="0"/>
              <a:t>Moody’s refined their existing scorecard that provides summarized guidance for the factors generally considered most important in assigning ratings to issuers, including:</a:t>
            </a:r>
          </a:p>
          <a:p>
            <a:endParaRPr lang="en-US" dirty="0"/>
          </a:p>
        </p:txBody>
      </p:sp>
      <p:sp>
        <p:nvSpPr>
          <p:cNvPr id="9" name="Title 8"/>
          <p:cNvSpPr>
            <a:spLocks noGrp="1"/>
          </p:cNvSpPr>
          <p:nvPr>
            <p:ph type="title"/>
          </p:nvPr>
        </p:nvSpPr>
        <p:spPr/>
        <p:txBody>
          <a:bodyPr/>
          <a:lstStyle/>
          <a:p>
            <a:r>
              <a:rPr lang="en-US" dirty="0" smtClean="0"/>
              <a:t>Rating Agency Methodology – Moody’s</a:t>
            </a:r>
            <a:endParaRPr lang="en-US" dirty="0"/>
          </a:p>
        </p:txBody>
      </p:sp>
      <p:sp>
        <p:nvSpPr>
          <p:cNvPr id="12" name="TextBox 11"/>
          <p:cNvSpPr txBox="1"/>
          <p:nvPr/>
        </p:nvSpPr>
        <p:spPr>
          <a:xfrm>
            <a:off x="264057" y="6895337"/>
            <a:ext cx="9505501" cy="246221"/>
          </a:xfrm>
          <a:prstGeom prst="rect">
            <a:avLst/>
          </a:prstGeom>
          <a:noFill/>
        </p:spPr>
        <p:txBody>
          <a:bodyPr wrap="square" lIns="0" tIns="0" rIns="0" bIns="0" rtlCol="0">
            <a:spAutoFit/>
          </a:bodyPr>
          <a:lstStyle/>
          <a:p>
            <a:r>
              <a:rPr lang="en-US" sz="800" u="sng" dirty="0" smtClean="0"/>
              <a:t>Notes</a:t>
            </a:r>
            <a:endParaRPr lang="en-US" sz="800" dirty="0" smtClean="0"/>
          </a:p>
          <a:p>
            <a:pPr marL="57150" indent="-57150">
              <a:spcBef>
                <a:spcPts val="0"/>
              </a:spcBef>
            </a:pPr>
            <a:r>
              <a:rPr lang="en-US" sz="800" dirty="0" smtClean="0"/>
              <a:t>- Rating Agency Criteria from Moody’s Investors Service.</a:t>
            </a:r>
          </a:p>
        </p:txBody>
      </p:sp>
      <p:sp>
        <p:nvSpPr>
          <p:cNvPr id="14" name="Date Placeholder 5"/>
          <p:cNvSpPr>
            <a:spLocks noGrp="1"/>
          </p:cNvSpPr>
          <p:nvPr>
            <p:ph type="dt" sz="half" idx="10"/>
          </p:nvPr>
        </p:nvSpPr>
        <p:spPr>
          <a:xfrm>
            <a:off x="2050744" y="7409391"/>
            <a:ext cx="2059754" cy="150372"/>
          </a:xfrm>
        </p:spPr>
        <p:txBody>
          <a:bodyPr/>
          <a:lstStyle/>
          <a:p>
            <a:r>
              <a:rPr lang="en-US" dirty="0" smtClean="0"/>
              <a:t>September 13, 2018</a:t>
            </a:r>
            <a:endParaRPr lang="en-US" dirty="0"/>
          </a:p>
        </p:txBody>
      </p:sp>
      <p:sp>
        <p:nvSpPr>
          <p:cNvPr id="20" name="Footer Placeholder 6"/>
          <p:cNvSpPr>
            <a:spLocks noGrp="1"/>
          </p:cNvSpPr>
          <p:nvPr>
            <p:ph type="ftr" sz="quarter" idx="11"/>
          </p:nvPr>
        </p:nvSpPr>
        <p:spPr>
          <a:xfrm>
            <a:off x="4101509" y="7409391"/>
            <a:ext cx="5276668" cy="150372"/>
          </a:xfrm>
        </p:spPr>
        <p:txBody>
          <a:bodyPr/>
          <a:lstStyle/>
          <a:p>
            <a:r>
              <a:rPr lang="en-GB" noProof="0" smtClean="0"/>
              <a:t>Powhatan County, VA</a:t>
            </a:r>
            <a:endParaRPr lang="en-US" noProof="0" dirty="0"/>
          </a:p>
        </p:txBody>
      </p:sp>
      <p:sp>
        <p:nvSpPr>
          <p:cNvPr id="21" name="Slide Number Placeholder 4"/>
          <p:cNvSpPr>
            <a:spLocks noGrp="1"/>
          </p:cNvSpPr>
          <p:nvPr>
            <p:ph type="sldNum" sz="quarter" idx="12"/>
          </p:nvPr>
        </p:nvSpPr>
        <p:spPr>
          <a:xfrm>
            <a:off x="9387167" y="7409391"/>
            <a:ext cx="386796" cy="150372"/>
          </a:xfrm>
        </p:spPr>
        <p:txBody>
          <a:bodyPr/>
          <a:lstStyle/>
          <a:p>
            <a:fld id="{DA3F6FBF-65E2-4317-ADBB-89F0AE76ECCC}" type="slidenum">
              <a:rPr lang="en-US" noProof="0" smtClean="0"/>
              <a:t>8</a:t>
            </a:fld>
            <a:endParaRPr lang="en-US" noProof="0" dirty="0"/>
          </a:p>
        </p:txBody>
      </p:sp>
      <p:pic>
        <p:nvPicPr>
          <p:cNvPr id="22" name="Picture 2"/>
          <p:cNvPicPr>
            <a:picLocks noChangeAspect="1" noChangeArrowheads="1"/>
          </p:cNvPicPr>
          <p:nvPr/>
        </p:nvPicPr>
        <p:blipFill>
          <a:blip r:embed="rId3" cstate="print"/>
          <a:srcRect/>
          <a:stretch>
            <a:fillRect/>
          </a:stretch>
        </p:blipFill>
        <p:spPr bwMode="auto">
          <a:xfrm>
            <a:off x="2266589" y="2695297"/>
            <a:ext cx="5801682" cy="4087059"/>
          </a:xfrm>
          <a:prstGeom prst="rect">
            <a:avLst/>
          </a:prstGeom>
          <a:noFill/>
          <a:ln w="9525">
            <a:noFill/>
            <a:miter lim="800000"/>
            <a:headEnd/>
            <a:tailEnd/>
          </a:ln>
          <a:effectLst/>
        </p:spPr>
      </p:pic>
    </p:spTree>
    <p:extLst>
      <p:ext uri="{BB962C8B-B14F-4D97-AF65-F5344CB8AC3E}">
        <p14:creationId xmlns:p14="http://schemas.microsoft.com/office/powerpoint/2010/main" val="3268173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avenport Presentation Template">
  <a:themeElements>
    <a:clrScheme name="Davenport">
      <a:dk1>
        <a:srgbClr val="5A5A5A"/>
      </a:dk1>
      <a:lt1>
        <a:sysClr val="window" lastClr="FFFFFF"/>
      </a:lt1>
      <a:dk2>
        <a:srgbClr val="ABAEB1"/>
      </a:dk2>
      <a:lt2>
        <a:srgbClr val="F1F2F3"/>
      </a:lt2>
      <a:accent1>
        <a:srgbClr val="006325"/>
      </a:accent1>
      <a:accent2>
        <a:srgbClr val="8DC63F"/>
      </a:accent2>
      <a:accent3>
        <a:srgbClr val="725D32"/>
      </a:accent3>
      <a:accent4>
        <a:srgbClr val="C7A239"/>
      </a:accent4>
      <a:accent5>
        <a:srgbClr val="054695"/>
      </a:accent5>
      <a:accent6>
        <a:srgbClr val="1F8BE5"/>
      </a:accent6>
      <a:hlink>
        <a:srgbClr val="054695"/>
      </a:hlink>
      <a:folHlink>
        <a:srgbClr val="DC6B16"/>
      </a:folHlink>
    </a:clrScheme>
    <a:fontScheme name="Davenport">
      <a:majorFont>
        <a:latin typeface="Georgia"/>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custClrLst>
    <a:custClr name="Red 100%">
      <a:srgbClr val="A13817"/>
    </a:custClr>
    <a:custClr name="Orange 100%">
      <a:srgbClr val="D26C20"/>
    </a:custClr>
    <a:custClr name="Gold 100%">
      <a:srgbClr val="E3BB13"/>
    </a:custClr>
    <a:custClr name="Olive 100%">
      <a:srgbClr val="C1C521"/>
    </a:custClr>
    <a:custClr name="Green 70%">
      <a:srgbClr val="4D9267"/>
    </a:custClr>
    <a:custClr name="Lime 70">
      <a:srgbClr val="AFD779"/>
    </a:custClr>
    <a:custClr name="Amber 70%">
      <a:srgbClr val="9D8E70"/>
    </a:custClr>
    <a:custClr name="Bronze 70%">
      <a:srgbClr val="D8BE75"/>
    </a:custClr>
    <a:custClr name="Blue 70%">
      <a:srgbClr val="507EB5"/>
    </a:custClr>
    <a:custClr name="Azur 70%">
      <a:srgbClr val="63AEED"/>
    </a:custClr>
    <a:custClr name="Red 40%">
      <a:srgbClr val="D09B8B"/>
    </a:custClr>
    <a:custClr name="Orange 40%">
      <a:srgbClr val="E8B58F"/>
    </a:custClr>
    <a:custClr name="Yellow 40%">
      <a:srgbClr val="F1DD89"/>
    </a:custClr>
    <a:custClr name="Olive 40%">
      <a:srgbClr val="E0E290"/>
    </a:custClr>
    <a:custClr name="Green 40%">
      <a:srgbClr val="99C1A8"/>
    </a:custClr>
    <a:custClr name="Lime 40%">
      <a:srgbClr val="D1E8B2"/>
    </a:custClr>
    <a:custClr name="Amber 40%">
      <a:srgbClr val="C7BEAD"/>
    </a:custClr>
    <a:custClr name="Bronze 40%">
      <a:srgbClr val="E9DAB0"/>
    </a:custClr>
    <a:custClr name="Blue 40%">
      <a:srgbClr val="9BB5D5"/>
    </a:custClr>
    <a:custClr name="Azur 40%">
      <a:srgbClr val="A5D1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Davenport Presentation Template</Template>
  <TotalTime>29191</TotalTime>
  <Words>5575</Words>
  <Application>Microsoft Office PowerPoint</Application>
  <PresentationFormat>Custom</PresentationFormat>
  <Paragraphs>599</Paragraphs>
  <Slides>61</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Calibri</vt:lpstr>
      <vt:lpstr>Courier New</vt:lpstr>
      <vt:lpstr>Franklin Gothic Book</vt:lpstr>
      <vt:lpstr>Georgia</vt:lpstr>
      <vt:lpstr>Times New Roman</vt:lpstr>
      <vt:lpstr>Wingdings</vt:lpstr>
      <vt:lpstr>Wingdings 2</vt:lpstr>
      <vt:lpstr>Davenport Presentation Template</vt:lpstr>
      <vt:lpstr>Debt and Capital Planning Update</vt:lpstr>
      <vt:lpstr>Table of Contents</vt:lpstr>
      <vt:lpstr>Overview</vt:lpstr>
      <vt:lpstr>Overview and Observations</vt:lpstr>
      <vt:lpstr>Goals and Objectives</vt:lpstr>
      <vt:lpstr>Interest Rate Trends</vt:lpstr>
      <vt:lpstr>Credit Ratings and Existing Debt Profile</vt:lpstr>
      <vt:lpstr>PowerPoint Presentation</vt:lpstr>
      <vt:lpstr>Rating Agency Methodology – Moody’s</vt:lpstr>
      <vt:lpstr>Rating Agency Methodology – S&amp;P</vt:lpstr>
      <vt:lpstr>S&amp;P Commentary – June 2016 Report</vt:lpstr>
      <vt:lpstr>Moody’s Commentary – June 2016 Report</vt:lpstr>
      <vt:lpstr>Reasons That Need to be Considered When Investing in Local Government Infrastructure Projects</vt:lpstr>
      <vt:lpstr>PowerPoint Presentation</vt:lpstr>
      <vt:lpstr>Capital Planning Analysis</vt:lpstr>
      <vt:lpstr>PowerPoint Presentation</vt:lpstr>
      <vt:lpstr>PowerPoint Presentation</vt:lpstr>
      <vt:lpstr>Capital Funding Overview</vt:lpstr>
      <vt:lpstr>PowerPoint Presentation</vt:lpstr>
      <vt:lpstr>PowerPoint Presentation</vt:lpstr>
      <vt:lpstr>Case 1A – Debt Capacity Impact</vt:lpstr>
      <vt:lpstr>PowerPoint Presentation</vt:lpstr>
      <vt:lpstr>Case 1B – Debt Capacity Impact</vt:lpstr>
      <vt:lpstr>PowerPoint Presentation</vt:lpstr>
      <vt:lpstr>Case 2A – Debt Capacity Impact</vt:lpstr>
      <vt:lpstr>PowerPoint Presentation</vt:lpstr>
      <vt:lpstr>Case 2B – Debt Capacity Impact</vt:lpstr>
      <vt:lpstr>PowerPoint Presentation</vt:lpstr>
      <vt:lpstr>Case 3A – Debt Capacity Impact</vt:lpstr>
      <vt:lpstr>PowerPoint Presentation</vt:lpstr>
      <vt:lpstr>Case 3B – Debt Capacity Impact</vt:lpstr>
      <vt:lpstr>PowerPoint Presentation</vt:lpstr>
      <vt:lpstr>Summary Conclusions and Next Steps</vt:lpstr>
      <vt:lpstr>Summary Conclusions</vt:lpstr>
      <vt:lpstr>Next Steps</vt:lpstr>
      <vt:lpstr>Next Steps (cont.)</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Municipal Advisor Disclaimer</vt:lpstr>
    </vt:vector>
  </TitlesOfParts>
  <Company>Davenport and Company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Magier, Tim</dc:creator>
  <cp:lastModifiedBy>Moore, Griffin</cp:lastModifiedBy>
  <cp:revision>4719</cp:revision>
  <cp:lastPrinted>2018-09-13T14:29:02Z</cp:lastPrinted>
  <dcterms:created xsi:type="dcterms:W3CDTF">2013-08-02T18:29:53Z</dcterms:created>
  <dcterms:modified xsi:type="dcterms:W3CDTF">2018-09-13T15:15:37Z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Date">
    <vt:lpwstr>July 28, 2013</vt:lpwstr>
  </property>
</Properties>
</file>